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7"/>
  </p:notesMasterIdLst>
  <p:sldIdLst>
    <p:sldId id="256" r:id="rId2"/>
    <p:sldId id="279" r:id="rId3"/>
    <p:sldId id="265" r:id="rId4"/>
    <p:sldId id="258" r:id="rId5"/>
    <p:sldId id="257" r:id="rId6"/>
    <p:sldId id="313" r:id="rId7"/>
    <p:sldId id="262" r:id="rId8"/>
    <p:sldId id="323" r:id="rId9"/>
    <p:sldId id="327" r:id="rId10"/>
    <p:sldId id="329" r:id="rId11"/>
    <p:sldId id="331" r:id="rId12"/>
    <p:sldId id="333" r:id="rId13"/>
    <p:sldId id="263" r:id="rId14"/>
    <p:sldId id="334" r:id="rId15"/>
    <p:sldId id="318" r:id="rId16"/>
  </p:sldIdLst>
  <p:sldSz cx="9144000" cy="5143500" type="screen16x9"/>
  <p:notesSz cx="6858000" cy="9144000"/>
  <p:embeddedFontLst>
    <p:embeddedFont>
      <p:font typeface="Be Vietnam" panose="020B0604020202020204" charset="0"/>
      <p:regular r:id="rId18"/>
      <p:bold r:id="rId19"/>
      <p:italic r:id="rId20"/>
      <p:boldItalic r:id="rId21"/>
    </p:embeddedFont>
    <p:embeddedFont>
      <p:font typeface="Libre Franklin" pitchFamily="2" charset="0"/>
      <p:regular r:id="rId22"/>
      <p:bold r:id="rId23"/>
      <p:italic r:id="rId24"/>
      <p:boldItalic r:id="rId25"/>
    </p:embeddedFont>
    <p:embeddedFont>
      <p:font typeface="Libre Franklin Medium" pitchFamily="2" charset="0"/>
      <p:regular r:id="rId26"/>
      <p: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E3C258-33C8-4FEE-B1D0-EE8406602DAF}">
  <a:tblStyle styleId="{80E3C258-33C8-4FEE-B1D0-EE8406602D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D35A8-3837-4CE7-8ED1-7C306BA72BFF}" type="doc">
      <dgm:prSet loTypeId="urn:microsoft.com/office/officeart/2005/8/layout/vList2" loCatId="list" qsTypeId="urn:microsoft.com/office/officeart/2005/8/quickstyle/3d4" qsCatId="3D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79B0038D-4BB5-40A6-B1E5-6F6032B1A662}">
      <dgm:prSet custT="1">
        <dgm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chemeClr val="tx2"/>
        </a:solidFill>
        <a:ln w="317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International Education Office </a:t>
          </a:r>
          <a:r>
            <a:rPr lang="en-US" sz="14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is responsible for </a:t>
          </a:r>
          <a:r>
            <a:rPr lang="en-CA" sz="14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international recruitment.</a:t>
          </a:r>
          <a:endParaRPr lang="en-US" sz="1400" dirty="0">
            <a:solidFill>
              <a:schemeClr val="tx1"/>
            </a:solidFill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AD4EC0AD-445E-411B-A479-8072E6C6924F}" type="sibTrans" cxnId="{FA2FEFAE-48F3-4677-9049-4FCD23197696}">
      <dgm:prSet/>
      <dgm:spPr/>
      <dgm:t>
        <a:bodyPr/>
        <a:lstStyle/>
        <a:p>
          <a:endParaRPr lang="en-CA"/>
        </a:p>
      </dgm:t>
    </dgm:pt>
    <dgm:pt modelId="{4860F7FF-4756-4BA5-9E49-07299C00882D}" type="parTrans" cxnId="{FA2FEFAE-48F3-4677-9049-4FCD23197696}">
      <dgm:prSet/>
      <dgm:spPr/>
      <dgm:t>
        <a:bodyPr/>
        <a:lstStyle/>
        <a:p>
          <a:endParaRPr lang="en-CA"/>
        </a:p>
      </dgm:t>
    </dgm:pt>
    <dgm:pt modelId="{FAEF1DDE-BF03-4E3C-A8A8-6FF71ED75E94}">
      <dgm:prSet custT="1">
        <dgm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chemeClr val="bg1">
            <a:lumMod val="95000"/>
          </a:schemeClr>
        </a:solidFill>
        <a:ln w="317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It enables college to make </a:t>
          </a:r>
          <a:r>
            <a:rPr lang="en-US" sz="1400" b="1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data-driven decisions</a:t>
          </a:r>
          <a:r>
            <a:rPr lang="en-US" sz="14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and </a:t>
          </a:r>
          <a:r>
            <a:rPr lang="en-US" sz="1400" b="1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allocate resources efficiently</a:t>
          </a:r>
          <a:r>
            <a:rPr lang="en-US" sz="14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, ultimately improving their success in </a:t>
          </a:r>
          <a:r>
            <a:rPr lang="en-US" sz="1400" b="1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attracting and retaining international students</a:t>
          </a:r>
          <a:r>
            <a:rPr lang="en-US" sz="14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.</a:t>
          </a:r>
        </a:p>
      </dgm:t>
    </dgm:pt>
    <dgm:pt modelId="{9ED4FAE4-A7ED-4C8D-B478-7DE5B8AF030C}" type="parTrans" cxnId="{8DC193E6-9C4D-49AF-9200-E52E9B841855}">
      <dgm:prSet/>
      <dgm:spPr/>
      <dgm:t>
        <a:bodyPr/>
        <a:lstStyle/>
        <a:p>
          <a:endParaRPr lang="en-CA"/>
        </a:p>
      </dgm:t>
    </dgm:pt>
    <dgm:pt modelId="{1B49645B-1106-429F-939D-487082E2D9AC}" type="sibTrans" cxnId="{8DC193E6-9C4D-49AF-9200-E52E9B841855}">
      <dgm:prSet/>
      <dgm:spPr/>
      <dgm:t>
        <a:bodyPr/>
        <a:lstStyle/>
        <a:p>
          <a:endParaRPr lang="en-CA"/>
        </a:p>
      </dgm:t>
    </dgm:pt>
    <dgm:pt modelId="{7B6DAC36-1650-4492-9D73-0A6B7EB500DC}">
      <dgm:prSet custT="1">
        <dgm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chemeClr val="accent5"/>
        </a:solidFill>
        <a:ln w="317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International Student Recruitment Analytics </a:t>
          </a:r>
          <a:r>
            <a:rPr lang="en-US" sz="14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is critical for educational institutions to compete in the global education market. </a:t>
          </a:r>
        </a:p>
      </dgm:t>
    </dgm:pt>
    <dgm:pt modelId="{E485BF2A-78B7-4E22-90BA-1415094BFE1E}" type="parTrans" cxnId="{A7ABAD35-2B1E-4F41-B8E7-D6EA6143D680}">
      <dgm:prSet/>
      <dgm:spPr/>
      <dgm:t>
        <a:bodyPr/>
        <a:lstStyle/>
        <a:p>
          <a:endParaRPr lang="en-CA"/>
        </a:p>
      </dgm:t>
    </dgm:pt>
    <dgm:pt modelId="{C8C8924B-3058-4A54-8AE0-6124E7404463}" type="sibTrans" cxnId="{A7ABAD35-2B1E-4F41-B8E7-D6EA6143D680}">
      <dgm:prSet/>
      <dgm:spPr/>
      <dgm:t>
        <a:bodyPr/>
        <a:lstStyle/>
        <a:p>
          <a:endParaRPr lang="en-CA"/>
        </a:p>
      </dgm:t>
    </dgm:pt>
    <dgm:pt modelId="{8EC370AC-A55C-4B8B-B3C8-0E1FF4802EBE}" type="pres">
      <dgm:prSet presAssocID="{299D35A8-3837-4CE7-8ED1-7C306BA72BFF}" presName="linear" presStyleCnt="0">
        <dgm:presLayoutVars>
          <dgm:animLvl val="lvl"/>
          <dgm:resizeHandles val="exact"/>
        </dgm:presLayoutVars>
      </dgm:prSet>
      <dgm:spPr/>
    </dgm:pt>
    <dgm:pt modelId="{C0DEC96D-52F1-4025-8E8D-C35A9C48C020}" type="pres">
      <dgm:prSet presAssocID="{79B0038D-4BB5-40A6-B1E5-6F6032B1A662}" presName="parentText" presStyleLbl="node1" presStyleIdx="0" presStyleCnt="3" custScaleY="79327" custLinFactY="-2354" custLinFactNeighborX="177" custLinFactNeighborY="-100000">
        <dgm:presLayoutVars>
          <dgm:chMax val="0"/>
          <dgm:bulletEnabled val="1"/>
        </dgm:presLayoutVars>
      </dgm:prSet>
      <dgm:spPr/>
    </dgm:pt>
    <dgm:pt modelId="{616B4E54-D81B-4528-BEDB-B8024EED405C}" type="pres">
      <dgm:prSet presAssocID="{AD4EC0AD-445E-411B-A479-8072E6C6924F}" presName="spacer" presStyleCnt="0"/>
      <dgm:spPr/>
    </dgm:pt>
    <dgm:pt modelId="{3F808B1C-7C7D-4309-A9C4-5065CD73F47C}" type="pres">
      <dgm:prSet presAssocID="{7B6DAC36-1650-4492-9D73-0A6B7EB500DC}" presName="parentText" presStyleLbl="node1" presStyleIdx="1" presStyleCnt="3" custScaleY="75109" custLinFactNeighborY="-66728">
        <dgm:presLayoutVars>
          <dgm:chMax val="0"/>
          <dgm:bulletEnabled val="1"/>
        </dgm:presLayoutVars>
      </dgm:prSet>
      <dgm:spPr/>
    </dgm:pt>
    <dgm:pt modelId="{1DE0A0A2-F937-4C55-A651-380B9D397468}" type="pres">
      <dgm:prSet presAssocID="{C8C8924B-3058-4A54-8AE0-6124E7404463}" presName="spacer" presStyleCnt="0"/>
      <dgm:spPr/>
    </dgm:pt>
    <dgm:pt modelId="{6287E59D-3C85-45D8-8D29-B849829E0A96}" type="pres">
      <dgm:prSet presAssocID="{FAEF1DDE-BF03-4E3C-A8A8-6FF71ED75E94}" presName="parentText" presStyleLbl="node1" presStyleIdx="2" presStyleCnt="3" custScaleY="79340">
        <dgm:presLayoutVars>
          <dgm:chMax val="0"/>
          <dgm:bulletEnabled val="1"/>
        </dgm:presLayoutVars>
      </dgm:prSet>
      <dgm:spPr/>
    </dgm:pt>
  </dgm:ptLst>
  <dgm:cxnLst>
    <dgm:cxn modelId="{14E1CC26-9EB7-4A83-AF4E-898CC3E4379B}" type="presOf" srcId="{79B0038D-4BB5-40A6-B1E5-6F6032B1A662}" destId="{C0DEC96D-52F1-4025-8E8D-C35A9C48C020}" srcOrd="0" destOrd="0" presId="urn:microsoft.com/office/officeart/2005/8/layout/vList2"/>
    <dgm:cxn modelId="{A7ABAD35-2B1E-4F41-B8E7-D6EA6143D680}" srcId="{299D35A8-3837-4CE7-8ED1-7C306BA72BFF}" destId="{7B6DAC36-1650-4492-9D73-0A6B7EB500DC}" srcOrd="1" destOrd="0" parTransId="{E485BF2A-78B7-4E22-90BA-1415094BFE1E}" sibTransId="{C8C8924B-3058-4A54-8AE0-6124E7404463}"/>
    <dgm:cxn modelId="{B3658393-0D8E-4F64-9CB6-EF863C80C498}" type="presOf" srcId="{7B6DAC36-1650-4492-9D73-0A6B7EB500DC}" destId="{3F808B1C-7C7D-4309-A9C4-5065CD73F47C}" srcOrd="0" destOrd="0" presId="urn:microsoft.com/office/officeart/2005/8/layout/vList2"/>
    <dgm:cxn modelId="{ADA6EC94-08ED-4B5C-8A83-A2582D05A7C7}" type="presOf" srcId="{FAEF1DDE-BF03-4E3C-A8A8-6FF71ED75E94}" destId="{6287E59D-3C85-45D8-8D29-B849829E0A96}" srcOrd="0" destOrd="0" presId="urn:microsoft.com/office/officeart/2005/8/layout/vList2"/>
    <dgm:cxn modelId="{BA1FE795-FF33-4A83-B69E-19EAAA63E02D}" type="presOf" srcId="{299D35A8-3837-4CE7-8ED1-7C306BA72BFF}" destId="{8EC370AC-A55C-4B8B-B3C8-0E1FF4802EBE}" srcOrd="0" destOrd="0" presId="urn:microsoft.com/office/officeart/2005/8/layout/vList2"/>
    <dgm:cxn modelId="{FA2FEFAE-48F3-4677-9049-4FCD23197696}" srcId="{299D35A8-3837-4CE7-8ED1-7C306BA72BFF}" destId="{79B0038D-4BB5-40A6-B1E5-6F6032B1A662}" srcOrd="0" destOrd="0" parTransId="{4860F7FF-4756-4BA5-9E49-07299C00882D}" sibTransId="{AD4EC0AD-445E-411B-A479-8072E6C6924F}"/>
    <dgm:cxn modelId="{8DC193E6-9C4D-49AF-9200-E52E9B841855}" srcId="{299D35A8-3837-4CE7-8ED1-7C306BA72BFF}" destId="{FAEF1DDE-BF03-4E3C-A8A8-6FF71ED75E94}" srcOrd="2" destOrd="0" parTransId="{9ED4FAE4-A7ED-4C8D-B478-7DE5B8AF030C}" sibTransId="{1B49645B-1106-429F-939D-487082E2D9AC}"/>
    <dgm:cxn modelId="{7A03A187-C81E-4CFA-A0BB-24D7A7B91961}" type="presParOf" srcId="{8EC370AC-A55C-4B8B-B3C8-0E1FF4802EBE}" destId="{C0DEC96D-52F1-4025-8E8D-C35A9C48C020}" srcOrd="0" destOrd="0" presId="urn:microsoft.com/office/officeart/2005/8/layout/vList2"/>
    <dgm:cxn modelId="{0DB644D7-5F47-41D0-BD42-AFAF8694162F}" type="presParOf" srcId="{8EC370AC-A55C-4B8B-B3C8-0E1FF4802EBE}" destId="{616B4E54-D81B-4528-BEDB-B8024EED405C}" srcOrd="1" destOrd="0" presId="urn:microsoft.com/office/officeart/2005/8/layout/vList2"/>
    <dgm:cxn modelId="{4A6377C5-8FD4-494D-9F6D-F1E7F2D12F04}" type="presParOf" srcId="{8EC370AC-A55C-4B8B-B3C8-0E1FF4802EBE}" destId="{3F808B1C-7C7D-4309-A9C4-5065CD73F47C}" srcOrd="2" destOrd="0" presId="urn:microsoft.com/office/officeart/2005/8/layout/vList2"/>
    <dgm:cxn modelId="{11FED209-5C3F-495C-A194-A058FA6F4285}" type="presParOf" srcId="{8EC370AC-A55C-4B8B-B3C8-0E1FF4802EBE}" destId="{1DE0A0A2-F937-4C55-A651-380B9D397468}" srcOrd="3" destOrd="0" presId="urn:microsoft.com/office/officeart/2005/8/layout/vList2"/>
    <dgm:cxn modelId="{C0A3A3B3-0769-4EC7-800A-4900D6C70145}" type="presParOf" srcId="{8EC370AC-A55C-4B8B-B3C8-0E1FF4802EBE}" destId="{6287E59D-3C85-45D8-8D29-B849829E0A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10DAAC-6D95-407F-A382-C431031942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BE74819-7F24-40A1-916A-FB8BD044B7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Develop and implement an advanced analytics solution to </a:t>
          </a: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enhance</a:t>
          </a:r>
          <a:r>
            <a:rPr lang="en-US" sz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the </a:t>
          </a: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recruitment</a:t>
          </a:r>
          <a:r>
            <a:rPr lang="en-US" sz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of International Students for St. Clair College.</a:t>
          </a:r>
        </a:p>
      </dgm:t>
    </dgm:pt>
    <dgm:pt modelId="{BD696145-2ABB-40BA-BD26-455AB645682F}" type="parTrans" cxnId="{613A43DA-37FC-44BC-93F7-8A50418ED98E}">
      <dgm:prSet/>
      <dgm:spPr/>
      <dgm:t>
        <a:bodyPr/>
        <a:lstStyle/>
        <a:p>
          <a:endParaRPr lang="en-US" sz="1200"/>
        </a:p>
      </dgm:t>
    </dgm:pt>
    <dgm:pt modelId="{51A20BD5-CB3E-4962-96AC-328E04D1521F}" type="sibTrans" cxnId="{613A43DA-37FC-44BC-93F7-8A50418ED98E}">
      <dgm:prSet/>
      <dgm:spPr/>
      <dgm:t>
        <a:bodyPr/>
        <a:lstStyle/>
        <a:p>
          <a:endParaRPr lang="en-US" sz="1200"/>
        </a:p>
      </dgm:t>
    </dgm:pt>
    <dgm:pt modelId="{BCDA8194-28C8-4260-B3E8-1A8AB61E4D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Improve the quality, diversity, and quantity of international students.</a:t>
          </a:r>
        </a:p>
      </dgm:t>
    </dgm:pt>
    <dgm:pt modelId="{A887DE88-EB35-49B0-90B5-F458A9328A41}" type="parTrans" cxnId="{CB4FA485-5DA0-4556-9FC3-14894FB31CBF}">
      <dgm:prSet/>
      <dgm:spPr/>
      <dgm:t>
        <a:bodyPr/>
        <a:lstStyle/>
        <a:p>
          <a:endParaRPr lang="en-US" sz="1200"/>
        </a:p>
      </dgm:t>
    </dgm:pt>
    <dgm:pt modelId="{2DB39E25-672E-404C-80BB-79A154BA5744}" type="sibTrans" cxnId="{CB4FA485-5DA0-4556-9FC3-14894FB31CBF}">
      <dgm:prSet/>
      <dgm:spPr/>
      <dgm:t>
        <a:bodyPr/>
        <a:lstStyle/>
        <a:p>
          <a:endParaRPr lang="en-US" sz="1200"/>
        </a:p>
      </dgm:t>
    </dgm:pt>
    <dgm:pt modelId="{5D18EEA5-9149-4EA7-ACFE-B360F1B364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Improve </a:t>
          </a: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Recruitment</a:t>
          </a:r>
          <a:r>
            <a: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Efficiency.</a:t>
          </a:r>
        </a:p>
      </dgm:t>
    </dgm:pt>
    <dgm:pt modelId="{D31FDD57-BE0E-402D-9B29-EAAF6185244E}" type="parTrans" cxnId="{EA9692D1-61D2-4B5B-875C-7154EC0B9D7F}">
      <dgm:prSet/>
      <dgm:spPr/>
      <dgm:t>
        <a:bodyPr/>
        <a:lstStyle/>
        <a:p>
          <a:endParaRPr lang="en-US" sz="1200"/>
        </a:p>
      </dgm:t>
    </dgm:pt>
    <dgm:pt modelId="{4569C734-1AC5-4B19-A816-92223BDDF8A1}" type="sibTrans" cxnId="{EA9692D1-61D2-4B5B-875C-7154EC0B9D7F}">
      <dgm:prSet/>
      <dgm:spPr/>
      <dgm:t>
        <a:bodyPr/>
        <a:lstStyle/>
        <a:p>
          <a:endParaRPr lang="en-US" sz="1200"/>
        </a:p>
      </dgm:t>
    </dgm:pt>
    <dgm:pt modelId="{38BEDC25-389A-4338-A80C-D579F36155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Foster </a:t>
          </a: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data-driven</a:t>
          </a:r>
          <a:r>
            <a: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decision-making in the recruitment process.</a:t>
          </a:r>
        </a:p>
      </dgm:t>
    </dgm:pt>
    <dgm:pt modelId="{ACFB99C9-8F3B-4390-B4CD-D014A70A3F47}" type="parTrans" cxnId="{2ED05BAA-FB21-4359-9B77-DE1AE4D949DD}">
      <dgm:prSet/>
      <dgm:spPr/>
      <dgm:t>
        <a:bodyPr/>
        <a:lstStyle/>
        <a:p>
          <a:endParaRPr lang="en-US" sz="1200"/>
        </a:p>
      </dgm:t>
    </dgm:pt>
    <dgm:pt modelId="{F26F8358-8E55-48A3-B571-134D9E02698D}" type="sibTrans" cxnId="{2ED05BAA-FB21-4359-9B77-DE1AE4D949DD}">
      <dgm:prSet/>
      <dgm:spPr/>
      <dgm:t>
        <a:bodyPr/>
        <a:lstStyle/>
        <a:p>
          <a:endParaRPr lang="en-US" sz="1200"/>
        </a:p>
      </dgm:t>
    </dgm:pt>
    <dgm:pt modelId="{635C2BA5-A734-4785-9699-A0F8B4B16D4D}" type="pres">
      <dgm:prSet presAssocID="{1310DAAC-6D95-407F-A382-C43103194289}" presName="root" presStyleCnt="0">
        <dgm:presLayoutVars>
          <dgm:dir/>
          <dgm:resizeHandles val="exact"/>
        </dgm:presLayoutVars>
      </dgm:prSet>
      <dgm:spPr/>
    </dgm:pt>
    <dgm:pt modelId="{AE03D7CB-5DB9-4F71-AB0E-02B53D2EE453}" type="pres">
      <dgm:prSet presAssocID="{9BE74819-7F24-40A1-916A-FB8BD044B746}" presName="compNode" presStyleCnt="0"/>
      <dgm:spPr/>
    </dgm:pt>
    <dgm:pt modelId="{45A70872-D058-40A9-98E7-4E6BF9C4988C}" type="pres">
      <dgm:prSet presAssocID="{9BE74819-7F24-40A1-916A-FB8BD044B746}" presName="bgRect" presStyleLbl="bgShp" presStyleIdx="0" presStyleCnt="4" custLinFactNeighborX="-6032" custLinFactNeighborY="-197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1"/>
        </a:solidFill>
        <a:ln w="3175"/>
      </dgm:spPr>
    </dgm:pt>
    <dgm:pt modelId="{23A8CD9B-C403-4B88-8001-C84EE9B782F2}" type="pres">
      <dgm:prSet presAssocID="{9BE74819-7F24-40A1-916A-FB8BD044B74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68C4C4C-0E0E-492B-8AFC-4DFAC5646C36}" type="pres">
      <dgm:prSet presAssocID="{9BE74819-7F24-40A1-916A-FB8BD044B746}" presName="spaceRect" presStyleCnt="0"/>
      <dgm:spPr/>
    </dgm:pt>
    <dgm:pt modelId="{4A1DD800-A9BC-4FBE-BF27-DD8BF690F69C}" type="pres">
      <dgm:prSet presAssocID="{9BE74819-7F24-40A1-916A-FB8BD044B746}" presName="parTx" presStyleLbl="revTx" presStyleIdx="0" presStyleCnt="4">
        <dgm:presLayoutVars>
          <dgm:chMax val="0"/>
          <dgm:chPref val="0"/>
        </dgm:presLayoutVars>
      </dgm:prSet>
      <dgm:spPr/>
    </dgm:pt>
    <dgm:pt modelId="{8B0E1A34-48C5-4D70-BA65-98F1B8614B8A}" type="pres">
      <dgm:prSet presAssocID="{51A20BD5-CB3E-4962-96AC-328E04D1521F}" presName="sibTrans" presStyleCnt="0"/>
      <dgm:spPr/>
    </dgm:pt>
    <dgm:pt modelId="{A4D06C05-D30B-4BB0-954A-A26B38CDC146}" type="pres">
      <dgm:prSet presAssocID="{BCDA8194-28C8-4260-B3E8-1A8AB61E4DED}" presName="compNode" presStyleCnt="0"/>
      <dgm:spPr/>
    </dgm:pt>
    <dgm:pt modelId="{52A02178-47DA-4463-B244-E06B0A63B875}" type="pres">
      <dgm:prSet presAssocID="{BCDA8194-28C8-4260-B3E8-1A8AB61E4DED}" presName="bgRect" presStyleLbl="bgShp" presStyleIdx="1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xfrm>
          <a:off x="0" y="1359581"/>
          <a:ext cx="5648324" cy="1085950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3175"/>
      </dgm:spPr>
    </dgm:pt>
    <dgm:pt modelId="{65FBD9BF-41D6-4057-89A3-F3B9BB7E8C17}" type="pres">
      <dgm:prSet presAssocID="{BCDA8194-28C8-4260-B3E8-1A8AB61E4D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48F1E7B-2CC5-4B66-AF18-B5BDFE6D7F4B}" type="pres">
      <dgm:prSet presAssocID="{BCDA8194-28C8-4260-B3E8-1A8AB61E4DED}" presName="spaceRect" presStyleCnt="0"/>
      <dgm:spPr/>
    </dgm:pt>
    <dgm:pt modelId="{49F4DA1C-140A-4A46-8E42-7D5B6F0D87B6}" type="pres">
      <dgm:prSet presAssocID="{BCDA8194-28C8-4260-B3E8-1A8AB61E4DED}" presName="parTx" presStyleLbl="revTx" presStyleIdx="1" presStyleCnt="4">
        <dgm:presLayoutVars>
          <dgm:chMax val="0"/>
          <dgm:chPref val="0"/>
        </dgm:presLayoutVars>
      </dgm:prSet>
      <dgm:spPr/>
    </dgm:pt>
    <dgm:pt modelId="{9EE4869B-08E7-4919-B170-4535781007C8}" type="pres">
      <dgm:prSet presAssocID="{2DB39E25-672E-404C-80BB-79A154BA5744}" presName="sibTrans" presStyleCnt="0"/>
      <dgm:spPr/>
    </dgm:pt>
    <dgm:pt modelId="{46F3F09A-A24E-414E-B6C6-EFFB27877E0E}" type="pres">
      <dgm:prSet presAssocID="{5D18EEA5-9149-4EA7-ACFE-B360F1B364A5}" presName="compNode" presStyleCnt="0"/>
      <dgm:spPr/>
    </dgm:pt>
    <dgm:pt modelId="{53278D97-DF93-4E8A-924F-3D96F8BEC52A}" type="pres">
      <dgm:prSet presAssocID="{5D18EEA5-9149-4EA7-ACFE-B360F1B364A5}" presName="bgRect" presStyleLbl="bgShp" presStyleIdx="2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xfrm>
          <a:off x="0" y="2717019"/>
          <a:ext cx="5648324" cy="1085950"/>
        </a:xfrm>
        <a:prstGeom prst="roundRect">
          <a:avLst>
            <a:gd name="adj" fmla="val 10000"/>
          </a:avLst>
        </a:prstGeom>
        <a:solidFill>
          <a:schemeClr val="accent1"/>
        </a:solidFill>
        <a:ln w="3175"/>
      </dgm:spPr>
    </dgm:pt>
    <dgm:pt modelId="{94FF8538-67C7-45CD-9486-3FB0C8035B6A}" type="pres">
      <dgm:prSet presAssocID="{5D18EEA5-9149-4EA7-ACFE-B360F1B364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9740778-E720-48B5-ABCF-1CF8F46253B0}" type="pres">
      <dgm:prSet presAssocID="{5D18EEA5-9149-4EA7-ACFE-B360F1B364A5}" presName="spaceRect" presStyleCnt="0"/>
      <dgm:spPr/>
    </dgm:pt>
    <dgm:pt modelId="{E7FFF37F-EE08-4730-A356-0C67796105F9}" type="pres">
      <dgm:prSet presAssocID="{5D18EEA5-9149-4EA7-ACFE-B360F1B364A5}" presName="parTx" presStyleLbl="revTx" presStyleIdx="2" presStyleCnt="4">
        <dgm:presLayoutVars>
          <dgm:chMax val="0"/>
          <dgm:chPref val="0"/>
        </dgm:presLayoutVars>
      </dgm:prSet>
      <dgm:spPr/>
    </dgm:pt>
    <dgm:pt modelId="{777B159D-827A-421D-9493-86BDBFB0B815}" type="pres">
      <dgm:prSet presAssocID="{4569C734-1AC5-4B19-A816-92223BDDF8A1}" presName="sibTrans" presStyleCnt="0"/>
      <dgm:spPr/>
    </dgm:pt>
    <dgm:pt modelId="{306C1B25-B620-47A1-BE0E-D73A5D3026AE}" type="pres">
      <dgm:prSet presAssocID="{38BEDC25-389A-4338-A80C-D579F36155EB}" presName="compNode" presStyleCnt="0"/>
      <dgm:spPr/>
    </dgm:pt>
    <dgm:pt modelId="{81CD2753-A019-4F18-8086-1EB1AFE6B78C}" type="pres">
      <dgm:prSet presAssocID="{38BEDC25-389A-4338-A80C-D579F36155EB}" presName="bgRect" presStyleLbl="bgShp" presStyleIdx="3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xfrm>
          <a:off x="0" y="4074458"/>
          <a:ext cx="5648324" cy="1085950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3175"/>
      </dgm:spPr>
    </dgm:pt>
    <dgm:pt modelId="{BC2F34C5-EFA6-4220-9603-D56697F534CA}" type="pres">
      <dgm:prSet presAssocID="{38BEDC25-389A-4338-A80C-D579F36155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14DBEE78-FEF2-47BD-9E00-BD1A1C387DBB}" type="pres">
      <dgm:prSet presAssocID="{38BEDC25-389A-4338-A80C-D579F36155EB}" presName="spaceRect" presStyleCnt="0"/>
      <dgm:spPr/>
    </dgm:pt>
    <dgm:pt modelId="{78275C4B-036E-4E6E-B480-4E0ADFA63AA2}" type="pres">
      <dgm:prSet presAssocID="{38BEDC25-389A-4338-A80C-D579F36155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3DEF60-8B0F-4959-BAD7-92BB6B669A64}" type="presOf" srcId="{1310DAAC-6D95-407F-A382-C43103194289}" destId="{635C2BA5-A734-4785-9699-A0F8B4B16D4D}" srcOrd="0" destOrd="0" presId="urn:microsoft.com/office/officeart/2018/2/layout/IconVerticalSolidList"/>
    <dgm:cxn modelId="{241F6252-DD63-4927-895E-9EAAB0648CAD}" type="presOf" srcId="{BCDA8194-28C8-4260-B3E8-1A8AB61E4DED}" destId="{49F4DA1C-140A-4A46-8E42-7D5B6F0D87B6}" srcOrd="0" destOrd="0" presId="urn:microsoft.com/office/officeart/2018/2/layout/IconVerticalSolidList"/>
    <dgm:cxn modelId="{CB4FA485-5DA0-4556-9FC3-14894FB31CBF}" srcId="{1310DAAC-6D95-407F-A382-C43103194289}" destId="{BCDA8194-28C8-4260-B3E8-1A8AB61E4DED}" srcOrd="1" destOrd="0" parTransId="{A887DE88-EB35-49B0-90B5-F458A9328A41}" sibTransId="{2DB39E25-672E-404C-80BB-79A154BA5744}"/>
    <dgm:cxn modelId="{2ED05BAA-FB21-4359-9B77-DE1AE4D949DD}" srcId="{1310DAAC-6D95-407F-A382-C43103194289}" destId="{38BEDC25-389A-4338-A80C-D579F36155EB}" srcOrd="3" destOrd="0" parTransId="{ACFB99C9-8F3B-4390-B4CD-D014A70A3F47}" sibTransId="{F26F8358-8E55-48A3-B571-134D9E02698D}"/>
    <dgm:cxn modelId="{95FD3DBF-CD9F-4326-A468-E7792BBC6443}" type="presOf" srcId="{38BEDC25-389A-4338-A80C-D579F36155EB}" destId="{78275C4B-036E-4E6E-B480-4E0ADFA63AA2}" srcOrd="0" destOrd="0" presId="urn:microsoft.com/office/officeart/2018/2/layout/IconVerticalSolidList"/>
    <dgm:cxn modelId="{3C270BD1-371D-4F95-A2E9-634088937846}" type="presOf" srcId="{9BE74819-7F24-40A1-916A-FB8BD044B746}" destId="{4A1DD800-A9BC-4FBE-BF27-DD8BF690F69C}" srcOrd="0" destOrd="0" presId="urn:microsoft.com/office/officeart/2018/2/layout/IconVerticalSolidList"/>
    <dgm:cxn modelId="{EA9692D1-61D2-4B5B-875C-7154EC0B9D7F}" srcId="{1310DAAC-6D95-407F-A382-C43103194289}" destId="{5D18EEA5-9149-4EA7-ACFE-B360F1B364A5}" srcOrd="2" destOrd="0" parTransId="{D31FDD57-BE0E-402D-9B29-EAAF6185244E}" sibTransId="{4569C734-1AC5-4B19-A816-92223BDDF8A1}"/>
    <dgm:cxn modelId="{613A43DA-37FC-44BC-93F7-8A50418ED98E}" srcId="{1310DAAC-6D95-407F-A382-C43103194289}" destId="{9BE74819-7F24-40A1-916A-FB8BD044B746}" srcOrd="0" destOrd="0" parTransId="{BD696145-2ABB-40BA-BD26-455AB645682F}" sibTransId="{51A20BD5-CB3E-4962-96AC-328E04D1521F}"/>
    <dgm:cxn modelId="{53D4B7F6-854A-4208-8E1F-3F8670C09E8E}" type="presOf" srcId="{5D18EEA5-9149-4EA7-ACFE-B360F1B364A5}" destId="{E7FFF37F-EE08-4730-A356-0C67796105F9}" srcOrd="0" destOrd="0" presId="urn:microsoft.com/office/officeart/2018/2/layout/IconVerticalSolidList"/>
    <dgm:cxn modelId="{490AAE75-363D-44DF-94AB-7EE2DC101507}" type="presParOf" srcId="{635C2BA5-A734-4785-9699-A0F8B4B16D4D}" destId="{AE03D7CB-5DB9-4F71-AB0E-02B53D2EE453}" srcOrd="0" destOrd="0" presId="urn:microsoft.com/office/officeart/2018/2/layout/IconVerticalSolidList"/>
    <dgm:cxn modelId="{A721C65E-E739-4E0E-8A4A-2C1BF8095E2D}" type="presParOf" srcId="{AE03D7CB-5DB9-4F71-AB0E-02B53D2EE453}" destId="{45A70872-D058-40A9-98E7-4E6BF9C4988C}" srcOrd="0" destOrd="0" presId="urn:microsoft.com/office/officeart/2018/2/layout/IconVerticalSolidList"/>
    <dgm:cxn modelId="{C5773DB4-A522-442D-8074-3E64C4C9CCE8}" type="presParOf" srcId="{AE03D7CB-5DB9-4F71-AB0E-02B53D2EE453}" destId="{23A8CD9B-C403-4B88-8001-C84EE9B782F2}" srcOrd="1" destOrd="0" presId="urn:microsoft.com/office/officeart/2018/2/layout/IconVerticalSolidList"/>
    <dgm:cxn modelId="{78B98EE9-B96B-4371-90E9-2C7E7D588AC0}" type="presParOf" srcId="{AE03D7CB-5DB9-4F71-AB0E-02B53D2EE453}" destId="{468C4C4C-0E0E-492B-8AFC-4DFAC5646C36}" srcOrd="2" destOrd="0" presId="urn:microsoft.com/office/officeart/2018/2/layout/IconVerticalSolidList"/>
    <dgm:cxn modelId="{EF2297B1-0036-4607-9FBC-5664F9312409}" type="presParOf" srcId="{AE03D7CB-5DB9-4F71-AB0E-02B53D2EE453}" destId="{4A1DD800-A9BC-4FBE-BF27-DD8BF690F69C}" srcOrd="3" destOrd="0" presId="urn:microsoft.com/office/officeart/2018/2/layout/IconVerticalSolidList"/>
    <dgm:cxn modelId="{7C6DB0A1-E03A-45B6-B426-48D4EC9F1DA3}" type="presParOf" srcId="{635C2BA5-A734-4785-9699-A0F8B4B16D4D}" destId="{8B0E1A34-48C5-4D70-BA65-98F1B8614B8A}" srcOrd="1" destOrd="0" presId="urn:microsoft.com/office/officeart/2018/2/layout/IconVerticalSolidList"/>
    <dgm:cxn modelId="{6952902F-4443-4B21-B0B1-D5B51B09A8EB}" type="presParOf" srcId="{635C2BA5-A734-4785-9699-A0F8B4B16D4D}" destId="{A4D06C05-D30B-4BB0-954A-A26B38CDC146}" srcOrd="2" destOrd="0" presId="urn:microsoft.com/office/officeart/2018/2/layout/IconVerticalSolidList"/>
    <dgm:cxn modelId="{AED7726C-205C-40AF-B502-6138B854DB8E}" type="presParOf" srcId="{A4D06C05-D30B-4BB0-954A-A26B38CDC146}" destId="{52A02178-47DA-4463-B244-E06B0A63B875}" srcOrd="0" destOrd="0" presId="urn:microsoft.com/office/officeart/2018/2/layout/IconVerticalSolidList"/>
    <dgm:cxn modelId="{4B335D64-783D-41F3-A9D4-E5EBBAA33087}" type="presParOf" srcId="{A4D06C05-D30B-4BB0-954A-A26B38CDC146}" destId="{65FBD9BF-41D6-4057-89A3-F3B9BB7E8C17}" srcOrd="1" destOrd="0" presId="urn:microsoft.com/office/officeart/2018/2/layout/IconVerticalSolidList"/>
    <dgm:cxn modelId="{48F6388D-1766-4F69-A4E9-89C2ABA3BADC}" type="presParOf" srcId="{A4D06C05-D30B-4BB0-954A-A26B38CDC146}" destId="{748F1E7B-2CC5-4B66-AF18-B5BDFE6D7F4B}" srcOrd="2" destOrd="0" presId="urn:microsoft.com/office/officeart/2018/2/layout/IconVerticalSolidList"/>
    <dgm:cxn modelId="{70063A2E-6981-4E1A-88C6-6CE544A0BAD2}" type="presParOf" srcId="{A4D06C05-D30B-4BB0-954A-A26B38CDC146}" destId="{49F4DA1C-140A-4A46-8E42-7D5B6F0D87B6}" srcOrd="3" destOrd="0" presId="urn:microsoft.com/office/officeart/2018/2/layout/IconVerticalSolidList"/>
    <dgm:cxn modelId="{14C33084-71A3-42C4-938E-BB08F9898231}" type="presParOf" srcId="{635C2BA5-A734-4785-9699-A0F8B4B16D4D}" destId="{9EE4869B-08E7-4919-B170-4535781007C8}" srcOrd="3" destOrd="0" presId="urn:microsoft.com/office/officeart/2018/2/layout/IconVerticalSolidList"/>
    <dgm:cxn modelId="{F9830A8F-CAD5-4856-95E2-FB1F4A9B6934}" type="presParOf" srcId="{635C2BA5-A734-4785-9699-A0F8B4B16D4D}" destId="{46F3F09A-A24E-414E-B6C6-EFFB27877E0E}" srcOrd="4" destOrd="0" presId="urn:microsoft.com/office/officeart/2018/2/layout/IconVerticalSolidList"/>
    <dgm:cxn modelId="{249A2BAE-8A24-4BA7-A645-F18999B836FE}" type="presParOf" srcId="{46F3F09A-A24E-414E-B6C6-EFFB27877E0E}" destId="{53278D97-DF93-4E8A-924F-3D96F8BEC52A}" srcOrd="0" destOrd="0" presId="urn:microsoft.com/office/officeart/2018/2/layout/IconVerticalSolidList"/>
    <dgm:cxn modelId="{BAC884A6-9519-4E3D-B428-83F4B6540B8E}" type="presParOf" srcId="{46F3F09A-A24E-414E-B6C6-EFFB27877E0E}" destId="{94FF8538-67C7-45CD-9486-3FB0C8035B6A}" srcOrd="1" destOrd="0" presId="urn:microsoft.com/office/officeart/2018/2/layout/IconVerticalSolidList"/>
    <dgm:cxn modelId="{5EF41A4C-5B29-4CFB-A495-BE676D41A28E}" type="presParOf" srcId="{46F3F09A-A24E-414E-B6C6-EFFB27877E0E}" destId="{49740778-E720-48B5-ABCF-1CF8F46253B0}" srcOrd="2" destOrd="0" presId="urn:microsoft.com/office/officeart/2018/2/layout/IconVerticalSolidList"/>
    <dgm:cxn modelId="{E27C1263-1BFA-4F98-84A3-283EED3E29FF}" type="presParOf" srcId="{46F3F09A-A24E-414E-B6C6-EFFB27877E0E}" destId="{E7FFF37F-EE08-4730-A356-0C67796105F9}" srcOrd="3" destOrd="0" presId="urn:microsoft.com/office/officeart/2018/2/layout/IconVerticalSolidList"/>
    <dgm:cxn modelId="{F1E10D6B-1E50-4335-BAAF-BC02676AB97F}" type="presParOf" srcId="{635C2BA5-A734-4785-9699-A0F8B4B16D4D}" destId="{777B159D-827A-421D-9493-86BDBFB0B815}" srcOrd="5" destOrd="0" presId="urn:microsoft.com/office/officeart/2018/2/layout/IconVerticalSolidList"/>
    <dgm:cxn modelId="{23EC0D15-7515-4FE7-BB8C-CA6F25FBE438}" type="presParOf" srcId="{635C2BA5-A734-4785-9699-A0F8B4B16D4D}" destId="{306C1B25-B620-47A1-BE0E-D73A5D3026AE}" srcOrd="6" destOrd="0" presId="urn:microsoft.com/office/officeart/2018/2/layout/IconVerticalSolidList"/>
    <dgm:cxn modelId="{BD13D093-0C5A-455D-8EA6-DA472E120901}" type="presParOf" srcId="{306C1B25-B620-47A1-BE0E-D73A5D3026AE}" destId="{81CD2753-A019-4F18-8086-1EB1AFE6B78C}" srcOrd="0" destOrd="0" presId="urn:microsoft.com/office/officeart/2018/2/layout/IconVerticalSolidList"/>
    <dgm:cxn modelId="{CCFB701A-2B20-40F5-8CFB-C593D41E15AD}" type="presParOf" srcId="{306C1B25-B620-47A1-BE0E-D73A5D3026AE}" destId="{BC2F34C5-EFA6-4220-9603-D56697F534CA}" srcOrd="1" destOrd="0" presId="urn:microsoft.com/office/officeart/2018/2/layout/IconVerticalSolidList"/>
    <dgm:cxn modelId="{38300B7F-9DDE-4B20-BF89-6518B63EB999}" type="presParOf" srcId="{306C1B25-B620-47A1-BE0E-D73A5D3026AE}" destId="{14DBEE78-FEF2-47BD-9E00-BD1A1C387DBB}" srcOrd="2" destOrd="0" presId="urn:microsoft.com/office/officeart/2018/2/layout/IconVerticalSolidList"/>
    <dgm:cxn modelId="{DD1550ED-E47B-4C95-BE8F-D0A98DF4B9E1}" type="presParOf" srcId="{306C1B25-B620-47A1-BE0E-D73A5D3026AE}" destId="{78275C4B-036E-4E6E-B480-4E0ADFA63AA2}" srcOrd="3" destOrd="0" presId="urn:microsoft.com/office/officeart/2018/2/layout/IconVerticalSolidList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EC96D-52F1-4025-8E8D-C35A9C48C020}">
      <dsp:nvSpPr>
        <dsp:cNvPr id="0" name=""/>
        <dsp:cNvSpPr/>
      </dsp:nvSpPr>
      <dsp:spPr>
        <a:xfrm>
          <a:off x="0" y="158702"/>
          <a:ext cx="3627630" cy="950400"/>
        </a:xfrm>
        <a:prstGeom prst="roundRect">
          <a:avLst/>
        </a:prstGeom>
        <a:solidFill>
          <a:schemeClr val="tx2"/>
        </a:solidFill>
        <a:ln w="317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  <a:scene3d>
          <a:camera prst="orthographicFront"/>
          <a:lightRig rig="chilly" dir="t"/>
        </a:scene3d>
      </dsp:spPr>
      <dsp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International Education Office </a:t>
          </a:r>
          <a:r>
            <a:rPr lang="en-US" sz="14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is responsible for </a:t>
          </a:r>
          <a:r>
            <a:rPr lang="en-CA" sz="14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international recruitment.</a:t>
          </a:r>
          <a:endParaRPr lang="en-US" sz="1400" kern="1200" dirty="0">
            <a:solidFill>
              <a:schemeClr val="tx1"/>
            </a:solidFill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46395" y="205097"/>
        <a:ext cx="3534840" cy="857610"/>
      </dsp:txXfrm>
    </dsp:sp>
    <dsp:sp modelId="{3F808B1C-7C7D-4309-A9C4-5065CD73F47C}">
      <dsp:nvSpPr>
        <dsp:cNvPr id="0" name=""/>
        <dsp:cNvSpPr/>
      </dsp:nvSpPr>
      <dsp:spPr>
        <a:xfrm>
          <a:off x="0" y="1382953"/>
          <a:ext cx="3627630" cy="892226"/>
        </a:xfrm>
        <a:prstGeom prst="roundRect">
          <a:avLst/>
        </a:prstGeom>
        <a:solidFill>
          <a:schemeClr val="accent5"/>
        </a:solidFill>
        <a:ln w="317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  <a:scene3d>
          <a:camera prst="orthographicFront"/>
          <a:lightRig rig="chilly" dir="t"/>
        </a:scene3d>
      </dsp:spPr>
      <dsp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International Student Recruitment Analytics </a:t>
          </a:r>
          <a:r>
            <a:rPr lang="en-US" sz="14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is critical for educational institutions to compete in the global education market. </a:t>
          </a:r>
        </a:p>
      </dsp:txBody>
      <dsp:txXfrm>
        <a:off x="43555" y="1426508"/>
        <a:ext cx="3540520" cy="805116"/>
      </dsp:txXfrm>
    </dsp:sp>
    <dsp:sp modelId="{6287E59D-3C85-45D8-8D29-B849829E0A96}">
      <dsp:nvSpPr>
        <dsp:cNvPr id="0" name=""/>
        <dsp:cNvSpPr/>
      </dsp:nvSpPr>
      <dsp:spPr>
        <a:xfrm>
          <a:off x="0" y="2582492"/>
          <a:ext cx="3627630" cy="950556"/>
        </a:xfrm>
        <a:prstGeom prst="round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  <a:scene3d>
          <a:camera prst="orthographicFront"/>
          <a:lightRig rig="chilly" dir="t"/>
        </a:scene3d>
      </dsp:spPr>
      <dsp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It enables college to make </a:t>
          </a:r>
          <a:r>
            <a:rPr lang="en-US" sz="1400" b="1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data-driven decisions</a:t>
          </a:r>
          <a:r>
            <a:rPr lang="en-US" sz="14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and </a:t>
          </a:r>
          <a:r>
            <a:rPr lang="en-US" sz="1400" b="1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allocate resources efficiently</a:t>
          </a:r>
          <a:r>
            <a:rPr lang="en-US" sz="14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, ultimately improving their success in </a:t>
          </a:r>
          <a:r>
            <a:rPr lang="en-US" sz="1400" b="1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attracting and retaining international students</a:t>
          </a:r>
          <a:r>
            <a:rPr lang="en-US" sz="14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.</a:t>
          </a:r>
        </a:p>
      </dsp:txBody>
      <dsp:txXfrm>
        <a:off x="46402" y="2628894"/>
        <a:ext cx="3534826" cy="857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70872-D058-40A9-98E7-4E6BF9C4988C}">
      <dsp:nvSpPr>
        <dsp:cNvPr id="0" name=""/>
        <dsp:cNvSpPr/>
      </dsp:nvSpPr>
      <dsp:spPr>
        <a:xfrm>
          <a:off x="0" y="2"/>
          <a:ext cx="5173979" cy="679304"/>
        </a:xfrm>
        <a:prstGeom prst="roundRect">
          <a:avLst>
            <a:gd name="adj" fmla="val 10000"/>
          </a:avLst>
        </a:prstGeom>
        <a:solidFill>
          <a:schemeClr val="accent1"/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23A8CD9B-C403-4B88-8001-C84EE9B782F2}">
      <dsp:nvSpPr>
        <dsp:cNvPr id="0" name=""/>
        <dsp:cNvSpPr/>
      </dsp:nvSpPr>
      <dsp:spPr>
        <a:xfrm>
          <a:off x="205489" y="154183"/>
          <a:ext cx="373617" cy="373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DD800-A9BC-4FBE-BF27-DD8BF690F69C}">
      <dsp:nvSpPr>
        <dsp:cNvPr id="0" name=""/>
        <dsp:cNvSpPr/>
      </dsp:nvSpPr>
      <dsp:spPr>
        <a:xfrm>
          <a:off x="784597" y="1340"/>
          <a:ext cx="4389381" cy="679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3" tIns="71893" rIns="71893" bIns="7189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Develop and implement an advanced analytics solution to </a:t>
          </a: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enhance</a:t>
          </a:r>
          <a:r>
            <a: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the </a:t>
          </a: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recruitment</a:t>
          </a:r>
          <a:r>
            <a: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of International Students for St. Clair College.</a:t>
          </a:r>
        </a:p>
      </dsp:txBody>
      <dsp:txXfrm>
        <a:off x="784597" y="1340"/>
        <a:ext cx="4389381" cy="679304"/>
      </dsp:txXfrm>
    </dsp:sp>
    <dsp:sp modelId="{52A02178-47DA-4463-B244-E06B0A63B875}">
      <dsp:nvSpPr>
        <dsp:cNvPr id="0" name=""/>
        <dsp:cNvSpPr/>
      </dsp:nvSpPr>
      <dsp:spPr>
        <a:xfrm>
          <a:off x="0" y="850471"/>
          <a:ext cx="5173979" cy="67930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65FBD9BF-41D6-4057-89A3-F3B9BB7E8C17}">
      <dsp:nvSpPr>
        <dsp:cNvPr id="0" name=""/>
        <dsp:cNvSpPr/>
      </dsp:nvSpPr>
      <dsp:spPr>
        <a:xfrm>
          <a:off x="205489" y="1003315"/>
          <a:ext cx="373617" cy="373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4DA1C-140A-4A46-8E42-7D5B6F0D87B6}">
      <dsp:nvSpPr>
        <dsp:cNvPr id="0" name=""/>
        <dsp:cNvSpPr/>
      </dsp:nvSpPr>
      <dsp:spPr>
        <a:xfrm>
          <a:off x="784597" y="850471"/>
          <a:ext cx="4389381" cy="679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3" tIns="71893" rIns="71893" bIns="7189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Improve the quality, diversity, and quantity of international students.</a:t>
          </a:r>
        </a:p>
      </dsp:txBody>
      <dsp:txXfrm>
        <a:off x="784597" y="850471"/>
        <a:ext cx="4389381" cy="679304"/>
      </dsp:txXfrm>
    </dsp:sp>
    <dsp:sp modelId="{53278D97-DF93-4E8A-924F-3D96F8BEC52A}">
      <dsp:nvSpPr>
        <dsp:cNvPr id="0" name=""/>
        <dsp:cNvSpPr/>
      </dsp:nvSpPr>
      <dsp:spPr>
        <a:xfrm>
          <a:off x="0" y="1699602"/>
          <a:ext cx="5173979" cy="679304"/>
        </a:xfrm>
        <a:prstGeom prst="roundRect">
          <a:avLst>
            <a:gd name="adj" fmla="val 10000"/>
          </a:avLst>
        </a:prstGeom>
        <a:solidFill>
          <a:schemeClr val="accent1"/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94FF8538-67C7-45CD-9486-3FB0C8035B6A}">
      <dsp:nvSpPr>
        <dsp:cNvPr id="0" name=""/>
        <dsp:cNvSpPr/>
      </dsp:nvSpPr>
      <dsp:spPr>
        <a:xfrm>
          <a:off x="205489" y="1852446"/>
          <a:ext cx="373617" cy="373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FF37F-EE08-4730-A356-0C67796105F9}">
      <dsp:nvSpPr>
        <dsp:cNvPr id="0" name=""/>
        <dsp:cNvSpPr/>
      </dsp:nvSpPr>
      <dsp:spPr>
        <a:xfrm>
          <a:off x="784597" y="1699602"/>
          <a:ext cx="4389381" cy="679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3" tIns="71893" rIns="71893" bIns="7189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Improve </a:t>
          </a: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Recruitment</a:t>
          </a:r>
          <a:r>
            <a: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Efficiency.</a:t>
          </a:r>
        </a:p>
      </dsp:txBody>
      <dsp:txXfrm>
        <a:off x="784597" y="1699602"/>
        <a:ext cx="4389381" cy="679304"/>
      </dsp:txXfrm>
    </dsp:sp>
    <dsp:sp modelId="{81CD2753-A019-4F18-8086-1EB1AFE6B78C}">
      <dsp:nvSpPr>
        <dsp:cNvPr id="0" name=""/>
        <dsp:cNvSpPr/>
      </dsp:nvSpPr>
      <dsp:spPr>
        <a:xfrm>
          <a:off x="0" y="2548733"/>
          <a:ext cx="5173979" cy="67930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BC2F34C5-EFA6-4220-9603-D56697F534CA}">
      <dsp:nvSpPr>
        <dsp:cNvPr id="0" name=""/>
        <dsp:cNvSpPr/>
      </dsp:nvSpPr>
      <dsp:spPr>
        <a:xfrm>
          <a:off x="205489" y="2701577"/>
          <a:ext cx="373617" cy="373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75C4B-036E-4E6E-B480-4E0ADFA63AA2}">
      <dsp:nvSpPr>
        <dsp:cNvPr id="0" name=""/>
        <dsp:cNvSpPr/>
      </dsp:nvSpPr>
      <dsp:spPr>
        <a:xfrm>
          <a:off x="784597" y="2548733"/>
          <a:ext cx="4389381" cy="679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3" tIns="71893" rIns="71893" bIns="7189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Foster </a:t>
          </a: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data-driven</a:t>
          </a:r>
          <a:r>
            <a: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 decision-making in the recruitment process.</a:t>
          </a:r>
        </a:p>
      </dsp:txBody>
      <dsp:txXfrm>
        <a:off x="784597" y="2548733"/>
        <a:ext cx="4389381" cy="679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041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ff37ea2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ff37ea2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42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9b62cbd3b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9b62cbd3b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238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8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9925c4eec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9925c4eec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7_1_1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 rot="10800000" flipH="1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name="adj" fmla="val 6348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0" r:id="rId5"/>
    <p:sldLayoutId id="2147483665" r:id="rId6"/>
    <p:sldLayoutId id="2147483668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igloballab.com/hyperparameter-tuning-for-deep-learning-with-scikit-learn-keras-and-tensorflow/" TargetMode="External"/><Relationship Id="rId7" Type="http://schemas.openxmlformats.org/officeDocument/2006/relationships/hyperlink" Target="https://enjoymachinelearning.com/blog/artificial-intelligence-without-machine-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codecamp.org/news/how-to-use-the-tree-based-algorithm-for-machine-learning/" TargetMode="External"/><Relationship Id="rId5" Type="http://schemas.openxmlformats.org/officeDocument/2006/relationships/hyperlink" Target="https://freesvg.org/svm-support-vector-machines-diagram-vector-image" TargetMode="External"/><Relationship Id="rId4" Type="http://schemas.openxmlformats.org/officeDocument/2006/relationships/hyperlink" Target="https://www.xenonstack.com/glossary/gradient-boosti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5.jpeg"/><Relationship Id="rId5" Type="http://schemas.openxmlformats.org/officeDocument/2006/relationships/image" Target="../media/image20.png"/><Relationship Id="rId10" Type="http://schemas.openxmlformats.org/officeDocument/2006/relationships/image" Target="../media/image24.jpe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316280" y="33138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DAB-422-Group 4</a:t>
            </a:r>
            <a:b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Capstone Project-II</a:t>
            </a: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2B245-0C5D-8AB3-7F12-57E2BACAD6C1}"/>
              </a:ext>
            </a:extLst>
          </p:cNvPr>
          <p:cNvSpPr txBox="1"/>
          <p:nvPr/>
        </p:nvSpPr>
        <p:spPr>
          <a:xfrm>
            <a:off x="2926080" y="2152650"/>
            <a:ext cx="6313120" cy="2729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Mentor: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Abiodun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Sodiq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Shofoluwe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Name: International Student Recruitment Analytics</a:t>
            </a:r>
          </a:p>
          <a:p>
            <a:pPr algn="ctr">
              <a:lnSpc>
                <a:spcPct val="150000"/>
              </a:lnSpc>
            </a:pP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Rishikesh Gaikwad: 0812570</a:t>
            </a:r>
          </a:p>
          <a:p>
            <a:pPr algn="ctr">
              <a:lnSpc>
                <a:spcPct val="150000"/>
              </a:lnSpc>
            </a:pPr>
            <a:r>
              <a:rPr lang="en-CA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Ankit Padhiar: 0803142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Fei Gao : 0822295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Abhigna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Sudini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0813526</a:t>
            </a:r>
            <a:endParaRPr lang="en-CA" dirty="0"/>
          </a:p>
        </p:txBody>
      </p:sp>
      <p:pic>
        <p:nvPicPr>
          <p:cNvPr id="6" name="Picture 81">
            <a:extLst>
              <a:ext uri="{FF2B5EF4-FFF2-40B4-BE49-F238E27FC236}">
                <a16:creationId xmlns:a16="http://schemas.microsoft.com/office/drawing/2014/main" id="{D271ED7D-8E34-59E5-C5CD-C64DDE0C4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" y="4329706"/>
            <a:ext cx="2520526" cy="7057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CAB5-7A0E-08D3-9DB0-63E44420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18" y="490262"/>
            <a:ext cx="8576782" cy="572700"/>
          </a:xfrm>
        </p:spPr>
        <p:txBody>
          <a:bodyPr/>
          <a:lstStyle/>
          <a:p>
            <a:r>
              <a:rPr lang="en-CA" sz="2400" kern="100" dirty="0">
                <a:solidFill>
                  <a:schemeClr val="tx1"/>
                </a:solidFill>
                <a:effectLst/>
                <a:latin typeface="Be Vietnam" panose="00000500000000000000" pitchFamily="2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Implementation and evaluation of advanced ML models</a:t>
            </a:r>
            <a:endParaRPr lang="en-CA" sz="2400" dirty="0">
              <a:solidFill>
                <a:schemeClr val="tx1"/>
              </a:solidFill>
              <a:latin typeface="Be Vietnam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B9D93-E5B7-E965-7BDD-76031F781133}"/>
              </a:ext>
            </a:extLst>
          </p:cNvPr>
          <p:cNvSpPr txBox="1"/>
          <p:nvPr/>
        </p:nvSpPr>
        <p:spPr>
          <a:xfrm>
            <a:off x="6256784" y="1661592"/>
            <a:ext cx="2365216" cy="254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metrics:</a:t>
            </a:r>
          </a:p>
          <a:p>
            <a:pPr marL="37782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Accuracy </a:t>
            </a:r>
          </a:p>
          <a:p>
            <a:pPr marL="37782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  <a:p>
            <a:pPr marL="37782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Recall (Sensitivity)</a:t>
            </a:r>
          </a:p>
          <a:p>
            <a:pPr marL="37782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F1 Score</a:t>
            </a:r>
          </a:p>
          <a:p>
            <a:pPr marL="37782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CA" sz="1800" dirty="0"/>
          </a:p>
        </p:txBody>
      </p:sp>
      <p:pic>
        <p:nvPicPr>
          <p:cNvPr id="1026" name="Picture 2" descr="how-random-forest-classifier-work">
            <a:extLst>
              <a:ext uri="{FF2B5EF4-FFF2-40B4-BE49-F238E27FC236}">
                <a16:creationId xmlns:a16="http://schemas.microsoft.com/office/drawing/2014/main" id="{54B3524F-963E-161C-D3D2-E7A2B1970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5" r="8798"/>
          <a:stretch/>
        </p:blipFill>
        <p:spPr bwMode="auto">
          <a:xfrm>
            <a:off x="522000" y="1318006"/>
            <a:ext cx="2964778" cy="199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VM (Support Vector Machines) diagram vector image">
            <a:extLst>
              <a:ext uri="{FF2B5EF4-FFF2-40B4-BE49-F238E27FC236}">
                <a16:creationId xmlns:a16="http://schemas.microsoft.com/office/drawing/2014/main" id="{E5D45474-1830-B575-7953-D52129BB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072" y="995958"/>
            <a:ext cx="2365216" cy="23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ural networks">
            <a:extLst>
              <a:ext uri="{FF2B5EF4-FFF2-40B4-BE49-F238E27FC236}">
                <a16:creationId xmlns:a16="http://schemas.microsoft.com/office/drawing/2014/main" id="{432B60FB-76B0-6949-410A-6D0CF341E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1" b="8458"/>
          <a:stretch/>
        </p:blipFill>
        <p:spPr bwMode="auto">
          <a:xfrm>
            <a:off x="4036276" y="3295944"/>
            <a:ext cx="2054260" cy="170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diagram of a test&#10;&#10;Description automatically generated">
            <a:extLst>
              <a:ext uri="{FF2B5EF4-FFF2-40B4-BE49-F238E27FC236}">
                <a16:creationId xmlns:a16="http://schemas.microsoft.com/office/drawing/2014/main" id="{B71F63B6-10CF-135B-B726-F6B0764F8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5" y="3497135"/>
            <a:ext cx="2506751" cy="1410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09610F-A6B4-5A7C-E715-394C1EE647D1}"/>
              </a:ext>
            </a:extLst>
          </p:cNvPr>
          <p:cNvSpPr txBox="1"/>
          <p:nvPr/>
        </p:nvSpPr>
        <p:spPr>
          <a:xfrm>
            <a:off x="4069504" y="3451609"/>
            <a:ext cx="623076" cy="311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426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CAB5-7A0E-08D3-9DB0-63E44420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54" y="402885"/>
            <a:ext cx="8100000" cy="572700"/>
          </a:xfrm>
        </p:spPr>
        <p:txBody>
          <a:bodyPr/>
          <a:lstStyle/>
          <a:p>
            <a:r>
              <a:rPr lang="en-CA" sz="3200" kern="100" dirty="0">
                <a:solidFill>
                  <a:schemeClr val="tx1"/>
                </a:solidFill>
                <a:effectLst/>
                <a:latin typeface="Be Vietnam" panose="00000500000000000000" pitchFamily="2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Tuning and Optimization</a:t>
            </a:r>
            <a:endParaRPr lang="en-CA" sz="3200" dirty="0">
              <a:solidFill>
                <a:schemeClr val="tx1"/>
              </a:solidFill>
              <a:latin typeface="Be Vietnam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B92B4-6017-B828-A45C-5EED4EB09B7D}"/>
              </a:ext>
            </a:extLst>
          </p:cNvPr>
          <p:cNvSpPr txBox="1"/>
          <p:nvPr/>
        </p:nvSpPr>
        <p:spPr>
          <a:xfrm>
            <a:off x="788795" y="1068893"/>
            <a:ext cx="5335675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1. Manual Tuning</a:t>
            </a:r>
          </a:p>
          <a:p>
            <a:pPr>
              <a:lnSpc>
                <a:spcPct val="200000"/>
              </a:lnSpc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2. Automated Hyperparameter Optimization</a:t>
            </a:r>
          </a:p>
          <a:p>
            <a:pPr>
              <a:lnSpc>
                <a:spcPct val="200000"/>
              </a:lnSpc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      2.1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Grid search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2.2 Random search</a:t>
            </a: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3. Cross-validation</a:t>
            </a: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A6EB3A-7EB8-BA74-361D-4CBC2CE16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171" y="2473980"/>
            <a:ext cx="4529503" cy="238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17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1DF5A89-6520-91AD-A9D0-81A825D8F87E}"/>
              </a:ext>
            </a:extLst>
          </p:cNvPr>
          <p:cNvSpPr txBox="1"/>
          <p:nvPr/>
        </p:nvSpPr>
        <p:spPr>
          <a:xfrm>
            <a:off x="5105401" y="1615069"/>
            <a:ext cx="37947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page is application of </a:t>
            </a:r>
            <a:r>
              <a:rPr lang="en-US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model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forecasting whether candidate is likely to </a:t>
            </a:r>
            <a:r>
              <a:rPr lang="en-US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unlikely to enroll.</a:t>
            </a:r>
          </a:p>
          <a:p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http://127.0.0.1:5000</a:t>
            </a:r>
            <a:endParaRPr lang="en-CA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516;p42">
            <a:extLst>
              <a:ext uri="{FF2B5EF4-FFF2-40B4-BE49-F238E27FC236}">
                <a16:creationId xmlns:a16="http://schemas.microsoft.com/office/drawing/2014/main" id="{62F347A4-E20C-16CD-371C-A46C9DB7B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6303" y="95250"/>
            <a:ext cx="3726180" cy="429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Model implementation</a:t>
            </a:r>
            <a:endParaRPr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FD71C-095B-8057-829F-A8259D746A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50" r="16833" b="2391"/>
          <a:stretch/>
        </p:blipFill>
        <p:spPr>
          <a:xfrm>
            <a:off x="0" y="139065"/>
            <a:ext cx="4732022" cy="4865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03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8"/>
          <p:cNvSpPr txBox="1">
            <a:spLocks noGrp="1"/>
          </p:cNvSpPr>
          <p:nvPr>
            <p:ph type="title"/>
          </p:nvPr>
        </p:nvSpPr>
        <p:spPr>
          <a:xfrm>
            <a:off x="248933" y="450138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Contribution</a:t>
            </a:r>
            <a:endParaRPr dirty="0"/>
          </a:p>
        </p:txBody>
      </p:sp>
      <p:graphicFrame>
        <p:nvGraphicFramePr>
          <p:cNvPr id="936" name="Table 935">
            <a:extLst>
              <a:ext uri="{FF2B5EF4-FFF2-40B4-BE49-F238E27FC236}">
                <a16:creationId xmlns:a16="http://schemas.microsoft.com/office/drawing/2014/main" id="{CDB4E7CC-5261-2E45-3AC9-DE9877E4F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12820"/>
              </p:ext>
            </p:extLst>
          </p:nvPr>
        </p:nvGraphicFramePr>
        <p:xfrm>
          <a:off x="1269822" y="1584929"/>
          <a:ext cx="5897659" cy="1720965"/>
        </p:xfrm>
        <a:graphic>
          <a:graphicData uri="http://schemas.openxmlformats.org/drawingml/2006/table">
            <a:tbl>
              <a:tblPr firstRow="1" firstCol="1" bandRow="1">
                <a:tableStyleId>{80E3C258-33C8-4FEE-B1D0-EE8406602DAF}</a:tableStyleId>
              </a:tblPr>
              <a:tblGrid>
                <a:gridCol w="2738541">
                  <a:extLst>
                    <a:ext uri="{9D8B030D-6E8A-4147-A177-3AD203B41FA5}">
                      <a16:colId xmlns:a16="http://schemas.microsoft.com/office/drawing/2014/main" val="137579645"/>
                    </a:ext>
                  </a:extLst>
                </a:gridCol>
                <a:gridCol w="3159118">
                  <a:extLst>
                    <a:ext uri="{9D8B030D-6E8A-4147-A177-3AD203B41FA5}">
                      <a16:colId xmlns:a16="http://schemas.microsoft.com/office/drawing/2014/main" val="3230739388"/>
                    </a:ext>
                  </a:extLst>
                </a:gridCol>
              </a:tblGrid>
              <a:tr h="3441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b="1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 members</a:t>
                      </a:r>
                      <a:endParaRPr lang="en-CA" sz="1400" b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b="1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Contribution</a:t>
                      </a:r>
                      <a:endParaRPr lang="en-CA" sz="1400" b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167029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Rishikesh Gaikwad</a:t>
                      </a:r>
                      <a:endParaRPr lang="en-CA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Dashboard, ML model, feature selection</a:t>
                      </a:r>
                      <a:endParaRPr lang="en-CA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0864499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Fei Gao</a:t>
                      </a:r>
                      <a:endParaRPr lang="en-CA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 model, model optimization and tuning</a:t>
                      </a:r>
                      <a:endParaRPr lang="en-CA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9678701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Ankitkumar Kamleshbhai Padhiar</a:t>
                      </a:r>
                      <a:endParaRPr lang="en-CA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 model evaluation, web application</a:t>
                      </a:r>
                      <a:endParaRPr lang="en-CA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7918800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Abhigna Reddy </a:t>
                      </a:r>
                      <a:r>
                        <a:rPr lang="en-CA" sz="1200" kern="1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Sudini</a:t>
                      </a:r>
                      <a:endParaRPr lang="en-CA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 model evaluation, Documenting</a:t>
                      </a:r>
                      <a:endParaRPr lang="en-CA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537051"/>
                  </a:ext>
                </a:extLst>
              </a:tr>
            </a:tbl>
          </a:graphicData>
        </a:graphic>
      </p:graphicFrame>
      <p:grpSp>
        <p:nvGrpSpPr>
          <p:cNvPr id="2" name="Google Shape;5289;p75">
            <a:extLst>
              <a:ext uri="{FF2B5EF4-FFF2-40B4-BE49-F238E27FC236}">
                <a16:creationId xmlns:a16="http://schemas.microsoft.com/office/drawing/2014/main" id="{1345E78E-06A6-F5E2-C0F8-DA7BB23571D0}"/>
              </a:ext>
            </a:extLst>
          </p:cNvPr>
          <p:cNvGrpSpPr/>
          <p:nvPr/>
        </p:nvGrpSpPr>
        <p:grpSpPr>
          <a:xfrm>
            <a:off x="6857999" y="3253740"/>
            <a:ext cx="2144919" cy="1889760"/>
            <a:chOff x="1321125" y="758125"/>
            <a:chExt cx="5005250" cy="4478600"/>
          </a:xfrm>
        </p:grpSpPr>
        <p:sp>
          <p:nvSpPr>
            <p:cNvPr id="3" name="Google Shape;5290;p75">
              <a:extLst>
                <a:ext uri="{FF2B5EF4-FFF2-40B4-BE49-F238E27FC236}">
                  <a16:creationId xmlns:a16="http://schemas.microsoft.com/office/drawing/2014/main" id="{E56AD1CC-174C-5771-7542-8296701562DB}"/>
                </a:ext>
              </a:extLst>
            </p:cNvPr>
            <p:cNvSpPr/>
            <p:nvPr/>
          </p:nvSpPr>
          <p:spPr>
            <a:xfrm>
              <a:off x="1321125" y="2679850"/>
              <a:ext cx="5005250" cy="2556875"/>
            </a:xfrm>
            <a:custGeom>
              <a:avLst/>
              <a:gdLst/>
              <a:ahLst/>
              <a:cxnLst/>
              <a:rect l="l" t="t" r="r" b="b"/>
              <a:pathLst>
                <a:path w="200210" h="102275" extrusionOk="0">
                  <a:moveTo>
                    <a:pt x="100105" y="1"/>
                  </a:moveTo>
                  <a:cubicBezTo>
                    <a:pt x="44799" y="1"/>
                    <a:pt x="0" y="22917"/>
                    <a:pt x="0" y="51138"/>
                  </a:cubicBezTo>
                  <a:cubicBezTo>
                    <a:pt x="0" y="79391"/>
                    <a:pt x="44799" y="102274"/>
                    <a:pt x="100105" y="102274"/>
                  </a:cubicBezTo>
                  <a:cubicBezTo>
                    <a:pt x="155378" y="102274"/>
                    <a:pt x="200210" y="79391"/>
                    <a:pt x="200210" y="51138"/>
                  </a:cubicBezTo>
                  <a:cubicBezTo>
                    <a:pt x="200210" y="22917"/>
                    <a:pt x="155378" y="1"/>
                    <a:pt x="1001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5291;p75">
              <a:extLst>
                <a:ext uri="{FF2B5EF4-FFF2-40B4-BE49-F238E27FC236}">
                  <a16:creationId xmlns:a16="http://schemas.microsoft.com/office/drawing/2014/main" id="{2CFA8E1D-3EB5-BCE9-3880-1A509301F0DF}"/>
                </a:ext>
              </a:extLst>
            </p:cNvPr>
            <p:cNvSpPr/>
            <p:nvPr/>
          </p:nvSpPr>
          <p:spPr>
            <a:xfrm>
              <a:off x="1410350" y="3713475"/>
              <a:ext cx="960700" cy="504325"/>
            </a:xfrm>
            <a:custGeom>
              <a:avLst/>
              <a:gdLst/>
              <a:ahLst/>
              <a:cxnLst/>
              <a:rect l="l" t="t" r="r" b="b"/>
              <a:pathLst>
                <a:path w="38428" h="20173" extrusionOk="0">
                  <a:moveTo>
                    <a:pt x="19446" y="0"/>
                  </a:moveTo>
                  <a:cubicBezTo>
                    <a:pt x="14863" y="0"/>
                    <a:pt x="10261" y="1035"/>
                    <a:pt x="6772" y="3088"/>
                  </a:cubicBezTo>
                  <a:cubicBezTo>
                    <a:pt x="0" y="7091"/>
                    <a:pt x="67" y="13495"/>
                    <a:pt x="6939" y="17365"/>
                  </a:cubicBezTo>
                  <a:cubicBezTo>
                    <a:pt x="10294" y="19238"/>
                    <a:pt x="14644" y="20172"/>
                    <a:pt x="19005" y="20172"/>
                  </a:cubicBezTo>
                  <a:cubicBezTo>
                    <a:pt x="23575" y="20172"/>
                    <a:pt x="28158" y="19146"/>
                    <a:pt x="31623" y="17098"/>
                  </a:cubicBezTo>
                  <a:cubicBezTo>
                    <a:pt x="38428" y="13062"/>
                    <a:pt x="38361" y="6690"/>
                    <a:pt x="31489" y="2821"/>
                  </a:cubicBezTo>
                  <a:cubicBezTo>
                    <a:pt x="28141" y="935"/>
                    <a:pt x="23802" y="0"/>
                    <a:pt x="194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5292;p75">
              <a:extLst>
                <a:ext uri="{FF2B5EF4-FFF2-40B4-BE49-F238E27FC236}">
                  <a16:creationId xmlns:a16="http://schemas.microsoft.com/office/drawing/2014/main" id="{5B122915-1404-B2D6-B5F0-8D965B379391}"/>
                </a:ext>
              </a:extLst>
            </p:cNvPr>
            <p:cNvSpPr/>
            <p:nvPr/>
          </p:nvSpPr>
          <p:spPr>
            <a:xfrm>
              <a:off x="5155525" y="3873050"/>
              <a:ext cx="1033250" cy="543225"/>
            </a:xfrm>
            <a:custGeom>
              <a:avLst/>
              <a:gdLst/>
              <a:ahLst/>
              <a:cxnLst/>
              <a:rect l="l" t="t" r="r" b="b"/>
              <a:pathLst>
                <a:path w="41330" h="21729" extrusionOk="0">
                  <a:moveTo>
                    <a:pt x="20916" y="1"/>
                  </a:moveTo>
                  <a:cubicBezTo>
                    <a:pt x="15982" y="1"/>
                    <a:pt x="11034" y="1119"/>
                    <a:pt x="7305" y="3343"/>
                  </a:cubicBezTo>
                  <a:cubicBezTo>
                    <a:pt x="0" y="7646"/>
                    <a:pt x="67" y="14517"/>
                    <a:pt x="7472" y="18687"/>
                  </a:cubicBezTo>
                  <a:cubicBezTo>
                    <a:pt x="11064" y="20719"/>
                    <a:pt x="15733" y="21729"/>
                    <a:pt x="20422" y="21729"/>
                  </a:cubicBezTo>
                  <a:cubicBezTo>
                    <a:pt x="25356" y="21729"/>
                    <a:pt x="30312" y="20610"/>
                    <a:pt x="34058" y="18387"/>
                  </a:cubicBezTo>
                  <a:cubicBezTo>
                    <a:pt x="41330" y="14084"/>
                    <a:pt x="41263" y="7212"/>
                    <a:pt x="33891" y="3043"/>
                  </a:cubicBezTo>
                  <a:cubicBezTo>
                    <a:pt x="30283" y="1011"/>
                    <a:pt x="25605" y="1"/>
                    <a:pt x="20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5293;p75">
              <a:extLst>
                <a:ext uri="{FF2B5EF4-FFF2-40B4-BE49-F238E27FC236}">
                  <a16:creationId xmlns:a16="http://schemas.microsoft.com/office/drawing/2014/main" id="{2271D926-9270-D23F-D26A-3F507D4E9E5D}"/>
                </a:ext>
              </a:extLst>
            </p:cNvPr>
            <p:cNvSpPr/>
            <p:nvPr/>
          </p:nvSpPr>
          <p:spPr>
            <a:xfrm>
              <a:off x="4580100" y="758125"/>
              <a:ext cx="315250" cy="427350"/>
            </a:xfrm>
            <a:custGeom>
              <a:avLst/>
              <a:gdLst/>
              <a:ahLst/>
              <a:cxnLst/>
              <a:rect l="l" t="t" r="r" b="b"/>
              <a:pathLst>
                <a:path w="12610" h="17094" extrusionOk="0">
                  <a:moveTo>
                    <a:pt x="7401" y="5119"/>
                  </a:moveTo>
                  <a:lnTo>
                    <a:pt x="7401" y="5119"/>
                  </a:lnTo>
                  <a:cubicBezTo>
                    <a:pt x="7525" y="5123"/>
                    <a:pt x="7647" y="5154"/>
                    <a:pt x="7740" y="5185"/>
                  </a:cubicBezTo>
                  <a:cubicBezTo>
                    <a:pt x="8207" y="5352"/>
                    <a:pt x="8574" y="5786"/>
                    <a:pt x="8640" y="6286"/>
                  </a:cubicBezTo>
                  <a:cubicBezTo>
                    <a:pt x="8974" y="7754"/>
                    <a:pt x="8173" y="9922"/>
                    <a:pt x="6839" y="11156"/>
                  </a:cubicBezTo>
                  <a:cubicBezTo>
                    <a:pt x="6284" y="11658"/>
                    <a:pt x="5709" y="11909"/>
                    <a:pt x="5212" y="11909"/>
                  </a:cubicBezTo>
                  <a:cubicBezTo>
                    <a:pt x="5081" y="11909"/>
                    <a:pt x="4956" y="11891"/>
                    <a:pt x="4838" y="11857"/>
                  </a:cubicBezTo>
                  <a:cubicBezTo>
                    <a:pt x="4371" y="11690"/>
                    <a:pt x="4004" y="11256"/>
                    <a:pt x="3937" y="10756"/>
                  </a:cubicBezTo>
                  <a:cubicBezTo>
                    <a:pt x="3603" y="9288"/>
                    <a:pt x="4404" y="7087"/>
                    <a:pt x="5772" y="5886"/>
                  </a:cubicBezTo>
                  <a:cubicBezTo>
                    <a:pt x="6204" y="5453"/>
                    <a:pt x="6770" y="5187"/>
                    <a:pt x="7401" y="5119"/>
                  </a:cubicBezTo>
                  <a:close/>
                  <a:moveTo>
                    <a:pt x="7381" y="4707"/>
                  </a:moveTo>
                  <a:cubicBezTo>
                    <a:pt x="6788" y="4707"/>
                    <a:pt x="6126" y="5016"/>
                    <a:pt x="5505" y="5586"/>
                  </a:cubicBezTo>
                  <a:cubicBezTo>
                    <a:pt x="4037" y="6886"/>
                    <a:pt x="3170" y="9255"/>
                    <a:pt x="3570" y="10856"/>
                  </a:cubicBezTo>
                  <a:cubicBezTo>
                    <a:pt x="3670" y="11490"/>
                    <a:pt x="4104" y="12023"/>
                    <a:pt x="4738" y="12257"/>
                  </a:cubicBezTo>
                  <a:cubicBezTo>
                    <a:pt x="4871" y="12290"/>
                    <a:pt x="5038" y="12324"/>
                    <a:pt x="5205" y="12324"/>
                  </a:cubicBezTo>
                  <a:cubicBezTo>
                    <a:pt x="5905" y="12290"/>
                    <a:pt x="6606" y="11957"/>
                    <a:pt x="7106" y="11456"/>
                  </a:cubicBezTo>
                  <a:cubicBezTo>
                    <a:pt x="8574" y="10155"/>
                    <a:pt x="9441" y="7787"/>
                    <a:pt x="9041" y="6186"/>
                  </a:cubicBezTo>
                  <a:cubicBezTo>
                    <a:pt x="8941" y="5552"/>
                    <a:pt x="8507" y="5018"/>
                    <a:pt x="7873" y="4785"/>
                  </a:cubicBezTo>
                  <a:cubicBezTo>
                    <a:pt x="7717" y="4733"/>
                    <a:pt x="7552" y="4707"/>
                    <a:pt x="7381" y="4707"/>
                  </a:cubicBezTo>
                  <a:close/>
                  <a:moveTo>
                    <a:pt x="8874" y="348"/>
                  </a:moveTo>
                  <a:lnTo>
                    <a:pt x="9808" y="482"/>
                  </a:lnTo>
                  <a:cubicBezTo>
                    <a:pt x="9841" y="482"/>
                    <a:pt x="9875" y="515"/>
                    <a:pt x="9875" y="515"/>
                  </a:cubicBezTo>
                  <a:cubicBezTo>
                    <a:pt x="9908" y="549"/>
                    <a:pt x="9908" y="582"/>
                    <a:pt x="9875" y="615"/>
                  </a:cubicBezTo>
                  <a:lnTo>
                    <a:pt x="9374" y="2317"/>
                  </a:lnTo>
                  <a:cubicBezTo>
                    <a:pt x="9307" y="2617"/>
                    <a:pt x="9408" y="2917"/>
                    <a:pt x="9608" y="3117"/>
                  </a:cubicBezTo>
                  <a:cubicBezTo>
                    <a:pt x="9708" y="3184"/>
                    <a:pt x="9774" y="3284"/>
                    <a:pt x="9841" y="3351"/>
                  </a:cubicBezTo>
                  <a:cubicBezTo>
                    <a:pt x="9961" y="3510"/>
                    <a:pt x="10128" y="3586"/>
                    <a:pt x="10293" y="3586"/>
                  </a:cubicBezTo>
                  <a:cubicBezTo>
                    <a:pt x="10404" y="3586"/>
                    <a:pt x="10514" y="3551"/>
                    <a:pt x="10608" y="3484"/>
                  </a:cubicBezTo>
                  <a:lnTo>
                    <a:pt x="11776" y="2583"/>
                  </a:lnTo>
                  <a:lnTo>
                    <a:pt x="11809" y="2583"/>
                  </a:lnTo>
                  <a:cubicBezTo>
                    <a:pt x="11809" y="2617"/>
                    <a:pt x="11809" y="2617"/>
                    <a:pt x="11809" y="2650"/>
                  </a:cubicBezTo>
                  <a:lnTo>
                    <a:pt x="12109" y="3951"/>
                  </a:lnTo>
                  <a:cubicBezTo>
                    <a:pt x="12143" y="4084"/>
                    <a:pt x="12109" y="4251"/>
                    <a:pt x="12009" y="4351"/>
                  </a:cubicBezTo>
                  <a:lnTo>
                    <a:pt x="10875" y="5552"/>
                  </a:lnTo>
                  <a:cubicBezTo>
                    <a:pt x="10708" y="5786"/>
                    <a:pt x="10575" y="6053"/>
                    <a:pt x="10575" y="6319"/>
                  </a:cubicBezTo>
                  <a:cubicBezTo>
                    <a:pt x="10542" y="6586"/>
                    <a:pt x="10508" y="6886"/>
                    <a:pt x="10475" y="7187"/>
                  </a:cubicBezTo>
                  <a:cubicBezTo>
                    <a:pt x="10442" y="7487"/>
                    <a:pt x="10608" y="7787"/>
                    <a:pt x="10875" y="7887"/>
                  </a:cubicBezTo>
                  <a:lnTo>
                    <a:pt x="11609" y="8154"/>
                  </a:lnTo>
                  <a:cubicBezTo>
                    <a:pt x="11642" y="8154"/>
                    <a:pt x="11676" y="8187"/>
                    <a:pt x="11709" y="8221"/>
                  </a:cubicBezTo>
                  <a:cubicBezTo>
                    <a:pt x="11709" y="8254"/>
                    <a:pt x="11709" y="8287"/>
                    <a:pt x="11709" y="8321"/>
                  </a:cubicBezTo>
                  <a:lnTo>
                    <a:pt x="11009" y="10222"/>
                  </a:lnTo>
                  <a:cubicBezTo>
                    <a:pt x="10942" y="10356"/>
                    <a:pt x="10842" y="10422"/>
                    <a:pt x="10708" y="10456"/>
                  </a:cubicBezTo>
                  <a:lnTo>
                    <a:pt x="9841" y="10456"/>
                  </a:lnTo>
                  <a:cubicBezTo>
                    <a:pt x="9541" y="10456"/>
                    <a:pt x="9274" y="10622"/>
                    <a:pt x="9107" y="10856"/>
                  </a:cubicBezTo>
                  <a:cubicBezTo>
                    <a:pt x="8941" y="11156"/>
                    <a:pt x="8740" y="11456"/>
                    <a:pt x="8540" y="11723"/>
                  </a:cubicBezTo>
                  <a:cubicBezTo>
                    <a:pt x="8407" y="11957"/>
                    <a:pt x="8307" y="12224"/>
                    <a:pt x="8340" y="12524"/>
                  </a:cubicBezTo>
                  <a:lnTo>
                    <a:pt x="8507" y="13825"/>
                  </a:lnTo>
                  <a:cubicBezTo>
                    <a:pt x="8507" y="13958"/>
                    <a:pt x="8474" y="14125"/>
                    <a:pt x="8340" y="14225"/>
                  </a:cubicBezTo>
                  <a:lnTo>
                    <a:pt x="7039" y="15426"/>
                  </a:lnTo>
                  <a:lnTo>
                    <a:pt x="7006" y="15426"/>
                  </a:lnTo>
                  <a:cubicBezTo>
                    <a:pt x="6972" y="15426"/>
                    <a:pt x="6972" y="15426"/>
                    <a:pt x="6972" y="15393"/>
                  </a:cubicBezTo>
                  <a:lnTo>
                    <a:pt x="6606" y="14392"/>
                  </a:lnTo>
                  <a:cubicBezTo>
                    <a:pt x="6539" y="14258"/>
                    <a:pt x="6439" y="14158"/>
                    <a:pt x="6305" y="14092"/>
                  </a:cubicBezTo>
                  <a:cubicBezTo>
                    <a:pt x="6250" y="14078"/>
                    <a:pt x="6189" y="14070"/>
                    <a:pt x="6127" y="14070"/>
                  </a:cubicBezTo>
                  <a:cubicBezTo>
                    <a:pt x="6039" y="14070"/>
                    <a:pt x="5950" y="14086"/>
                    <a:pt x="5872" y="14125"/>
                  </a:cubicBezTo>
                  <a:cubicBezTo>
                    <a:pt x="5705" y="14192"/>
                    <a:pt x="5538" y="14258"/>
                    <a:pt x="5371" y="14325"/>
                  </a:cubicBezTo>
                  <a:cubicBezTo>
                    <a:pt x="5104" y="14425"/>
                    <a:pt x="4871" y="14625"/>
                    <a:pt x="4738" y="14859"/>
                  </a:cubicBezTo>
                  <a:lnTo>
                    <a:pt x="4004" y="16527"/>
                  </a:lnTo>
                  <a:cubicBezTo>
                    <a:pt x="3937" y="16627"/>
                    <a:pt x="3837" y="16694"/>
                    <a:pt x="3703" y="16694"/>
                  </a:cubicBezTo>
                  <a:lnTo>
                    <a:pt x="2803" y="16527"/>
                  </a:lnTo>
                  <a:cubicBezTo>
                    <a:pt x="2769" y="16527"/>
                    <a:pt x="2736" y="16527"/>
                    <a:pt x="2703" y="16493"/>
                  </a:cubicBezTo>
                  <a:cubicBezTo>
                    <a:pt x="2703" y="16460"/>
                    <a:pt x="2703" y="16427"/>
                    <a:pt x="2703" y="16393"/>
                  </a:cubicBezTo>
                  <a:lnTo>
                    <a:pt x="3203" y="14692"/>
                  </a:lnTo>
                  <a:cubicBezTo>
                    <a:pt x="3270" y="14425"/>
                    <a:pt x="3203" y="14125"/>
                    <a:pt x="2970" y="13925"/>
                  </a:cubicBezTo>
                  <a:cubicBezTo>
                    <a:pt x="2903" y="13825"/>
                    <a:pt x="2803" y="13758"/>
                    <a:pt x="2736" y="13658"/>
                  </a:cubicBezTo>
                  <a:cubicBezTo>
                    <a:pt x="2636" y="13525"/>
                    <a:pt x="2469" y="13458"/>
                    <a:pt x="2302" y="13458"/>
                  </a:cubicBezTo>
                  <a:cubicBezTo>
                    <a:pt x="2276" y="13449"/>
                    <a:pt x="2246" y="13445"/>
                    <a:pt x="2217" y="13445"/>
                  </a:cubicBezTo>
                  <a:cubicBezTo>
                    <a:pt x="2136" y="13445"/>
                    <a:pt x="2051" y="13476"/>
                    <a:pt x="2002" y="13525"/>
                  </a:cubicBezTo>
                  <a:lnTo>
                    <a:pt x="835" y="14392"/>
                  </a:lnTo>
                  <a:lnTo>
                    <a:pt x="801" y="14425"/>
                  </a:lnTo>
                  <a:cubicBezTo>
                    <a:pt x="801" y="14392"/>
                    <a:pt x="801" y="14392"/>
                    <a:pt x="801" y="14392"/>
                  </a:cubicBezTo>
                  <a:lnTo>
                    <a:pt x="501" y="13058"/>
                  </a:lnTo>
                  <a:cubicBezTo>
                    <a:pt x="468" y="12924"/>
                    <a:pt x="501" y="12757"/>
                    <a:pt x="601" y="12657"/>
                  </a:cubicBezTo>
                  <a:lnTo>
                    <a:pt x="1735" y="11456"/>
                  </a:lnTo>
                  <a:cubicBezTo>
                    <a:pt x="1902" y="11256"/>
                    <a:pt x="2036" y="10989"/>
                    <a:pt x="2036" y="10723"/>
                  </a:cubicBezTo>
                  <a:cubicBezTo>
                    <a:pt x="2069" y="10422"/>
                    <a:pt x="2102" y="10122"/>
                    <a:pt x="2136" y="9855"/>
                  </a:cubicBezTo>
                  <a:cubicBezTo>
                    <a:pt x="2169" y="9522"/>
                    <a:pt x="2002" y="9255"/>
                    <a:pt x="1735" y="9155"/>
                  </a:cubicBezTo>
                  <a:lnTo>
                    <a:pt x="1002" y="8888"/>
                  </a:lnTo>
                  <a:cubicBezTo>
                    <a:pt x="968" y="8855"/>
                    <a:pt x="935" y="8855"/>
                    <a:pt x="901" y="8821"/>
                  </a:cubicBezTo>
                  <a:cubicBezTo>
                    <a:pt x="901" y="8754"/>
                    <a:pt x="901" y="8721"/>
                    <a:pt x="901" y="8688"/>
                  </a:cubicBezTo>
                  <a:lnTo>
                    <a:pt x="1602" y="6786"/>
                  </a:lnTo>
                  <a:cubicBezTo>
                    <a:pt x="1669" y="6686"/>
                    <a:pt x="1769" y="6586"/>
                    <a:pt x="1902" y="6586"/>
                  </a:cubicBezTo>
                  <a:lnTo>
                    <a:pt x="2803" y="6586"/>
                  </a:lnTo>
                  <a:cubicBezTo>
                    <a:pt x="3070" y="6553"/>
                    <a:pt x="3337" y="6419"/>
                    <a:pt x="3503" y="6153"/>
                  </a:cubicBezTo>
                  <a:cubicBezTo>
                    <a:pt x="3670" y="5852"/>
                    <a:pt x="3870" y="5552"/>
                    <a:pt x="4070" y="5285"/>
                  </a:cubicBezTo>
                  <a:cubicBezTo>
                    <a:pt x="4204" y="5052"/>
                    <a:pt x="4304" y="4785"/>
                    <a:pt x="4271" y="4518"/>
                  </a:cubicBezTo>
                  <a:lnTo>
                    <a:pt x="4104" y="3217"/>
                  </a:lnTo>
                  <a:cubicBezTo>
                    <a:pt x="4104" y="3050"/>
                    <a:pt x="4137" y="2917"/>
                    <a:pt x="4271" y="2784"/>
                  </a:cubicBezTo>
                  <a:lnTo>
                    <a:pt x="5571" y="1649"/>
                  </a:lnTo>
                  <a:cubicBezTo>
                    <a:pt x="5571" y="1616"/>
                    <a:pt x="5571" y="1616"/>
                    <a:pt x="5605" y="1616"/>
                  </a:cubicBezTo>
                  <a:cubicBezTo>
                    <a:pt x="5605" y="1616"/>
                    <a:pt x="5605" y="1616"/>
                    <a:pt x="5605" y="1649"/>
                  </a:cubicBezTo>
                  <a:lnTo>
                    <a:pt x="6005" y="2650"/>
                  </a:lnTo>
                  <a:cubicBezTo>
                    <a:pt x="6038" y="2784"/>
                    <a:pt x="6139" y="2884"/>
                    <a:pt x="6272" y="2950"/>
                  </a:cubicBezTo>
                  <a:cubicBezTo>
                    <a:pt x="6339" y="2984"/>
                    <a:pt x="6414" y="3000"/>
                    <a:pt x="6489" y="3000"/>
                  </a:cubicBezTo>
                  <a:cubicBezTo>
                    <a:pt x="6564" y="3000"/>
                    <a:pt x="6639" y="2984"/>
                    <a:pt x="6706" y="2950"/>
                  </a:cubicBezTo>
                  <a:cubicBezTo>
                    <a:pt x="6872" y="2884"/>
                    <a:pt x="7039" y="2784"/>
                    <a:pt x="7239" y="2750"/>
                  </a:cubicBezTo>
                  <a:cubicBezTo>
                    <a:pt x="7506" y="2650"/>
                    <a:pt x="7706" y="2450"/>
                    <a:pt x="7840" y="2216"/>
                  </a:cubicBezTo>
                  <a:lnTo>
                    <a:pt x="8607" y="482"/>
                  </a:lnTo>
                  <a:cubicBezTo>
                    <a:pt x="8640" y="382"/>
                    <a:pt x="8774" y="348"/>
                    <a:pt x="8874" y="348"/>
                  </a:cubicBezTo>
                  <a:close/>
                  <a:moveTo>
                    <a:pt x="8809" y="0"/>
                  </a:moveTo>
                  <a:cubicBezTo>
                    <a:pt x="8564" y="0"/>
                    <a:pt x="8354" y="155"/>
                    <a:pt x="8240" y="382"/>
                  </a:cubicBezTo>
                  <a:lnTo>
                    <a:pt x="7473" y="2083"/>
                  </a:lnTo>
                  <a:cubicBezTo>
                    <a:pt x="7406" y="2216"/>
                    <a:pt x="7273" y="2350"/>
                    <a:pt x="7106" y="2383"/>
                  </a:cubicBezTo>
                  <a:cubicBezTo>
                    <a:pt x="6906" y="2450"/>
                    <a:pt x="6739" y="2550"/>
                    <a:pt x="6539" y="2617"/>
                  </a:cubicBezTo>
                  <a:cubicBezTo>
                    <a:pt x="6522" y="2633"/>
                    <a:pt x="6505" y="2642"/>
                    <a:pt x="6489" y="2642"/>
                  </a:cubicBezTo>
                  <a:cubicBezTo>
                    <a:pt x="6472" y="2642"/>
                    <a:pt x="6455" y="2633"/>
                    <a:pt x="6439" y="2617"/>
                  </a:cubicBezTo>
                  <a:cubicBezTo>
                    <a:pt x="6405" y="2617"/>
                    <a:pt x="6372" y="2583"/>
                    <a:pt x="6372" y="2550"/>
                  </a:cubicBezTo>
                  <a:lnTo>
                    <a:pt x="6005" y="1549"/>
                  </a:lnTo>
                  <a:cubicBezTo>
                    <a:pt x="5965" y="1346"/>
                    <a:pt x="5788" y="1230"/>
                    <a:pt x="5604" y="1230"/>
                  </a:cubicBezTo>
                  <a:cubicBezTo>
                    <a:pt x="5485" y="1230"/>
                    <a:pt x="5363" y="1278"/>
                    <a:pt x="5271" y="1383"/>
                  </a:cubicBezTo>
                  <a:lnTo>
                    <a:pt x="3970" y="2550"/>
                  </a:lnTo>
                  <a:cubicBezTo>
                    <a:pt x="3770" y="2750"/>
                    <a:pt x="3670" y="3017"/>
                    <a:pt x="3703" y="3317"/>
                  </a:cubicBezTo>
                  <a:lnTo>
                    <a:pt x="3870" y="4618"/>
                  </a:lnTo>
                  <a:cubicBezTo>
                    <a:pt x="3870" y="4785"/>
                    <a:pt x="3837" y="4952"/>
                    <a:pt x="3737" y="5119"/>
                  </a:cubicBezTo>
                  <a:cubicBezTo>
                    <a:pt x="3537" y="5385"/>
                    <a:pt x="3337" y="5686"/>
                    <a:pt x="3136" y="6019"/>
                  </a:cubicBezTo>
                  <a:cubicBezTo>
                    <a:pt x="3070" y="6119"/>
                    <a:pt x="2936" y="6219"/>
                    <a:pt x="2769" y="6219"/>
                  </a:cubicBezTo>
                  <a:lnTo>
                    <a:pt x="1902" y="6219"/>
                  </a:lnTo>
                  <a:cubicBezTo>
                    <a:pt x="1602" y="6219"/>
                    <a:pt x="1335" y="6419"/>
                    <a:pt x="1235" y="6686"/>
                  </a:cubicBezTo>
                  <a:lnTo>
                    <a:pt x="535" y="8621"/>
                  </a:lnTo>
                  <a:cubicBezTo>
                    <a:pt x="468" y="8754"/>
                    <a:pt x="468" y="8888"/>
                    <a:pt x="535" y="9021"/>
                  </a:cubicBezTo>
                  <a:cubicBezTo>
                    <a:pt x="601" y="9155"/>
                    <a:pt x="701" y="9255"/>
                    <a:pt x="835" y="9322"/>
                  </a:cubicBezTo>
                  <a:lnTo>
                    <a:pt x="1569" y="9555"/>
                  </a:lnTo>
                  <a:cubicBezTo>
                    <a:pt x="1669" y="9588"/>
                    <a:pt x="1735" y="9688"/>
                    <a:pt x="1702" y="9822"/>
                  </a:cubicBezTo>
                  <a:cubicBezTo>
                    <a:pt x="1669" y="10122"/>
                    <a:pt x="1635" y="10422"/>
                    <a:pt x="1635" y="10723"/>
                  </a:cubicBezTo>
                  <a:cubicBezTo>
                    <a:pt x="1602" y="10889"/>
                    <a:pt x="1535" y="11089"/>
                    <a:pt x="1435" y="11223"/>
                  </a:cubicBezTo>
                  <a:lnTo>
                    <a:pt x="268" y="12424"/>
                  </a:lnTo>
                  <a:cubicBezTo>
                    <a:pt x="101" y="12624"/>
                    <a:pt x="1" y="12924"/>
                    <a:pt x="68" y="13191"/>
                  </a:cubicBezTo>
                  <a:lnTo>
                    <a:pt x="368" y="14525"/>
                  </a:lnTo>
                  <a:cubicBezTo>
                    <a:pt x="401" y="14659"/>
                    <a:pt x="501" y="14792"/>
                    <a:pt x="668" y="14826"/>
                  </a:cubicBezTo>
                  <a:cubicBezTo>
                    <a:pt x="715" y="14849"/>
                    <a:pt x="767" y="14860"/>
                    <a:pt x="818" y="14860"/>
                  </a:cubicBezTo>
                  <a:cubicBezTo>
                    <a:pt x="911" y="14860"/>
                    <a:pt x="1004" y="14823"/>
                    <a:pt x="1068" y="14759"/>
                  </a:cubicBezTo>
                  <a:lnTo>
                    <a:pt x="2236" y="13892"/>
                  </a:lnTo>
                  <a:cubicBezTo>
                    <a:pt x="2261" y="13866"/>
                    <a:pt x="2292" y="13855"/>
                    <a:pt x="2321" y="13855"/>
                  </a:cubicBezTo>
                  <a:cubicBezTo>
                    <a:pt x="2369" y="13855"/>
                    <a:pt x="2415" y="13884"/>
                    <a:pt x="2436" y="13925"/>
                  </a:cubicBezTo>
                  <a:cubicBezTo>
                    <a:pt x="2536" y="14025"/>
                    <a:pt x="2603" y="14125"/>
                    <a:pt x="2703" y="14225"/>
                  </a:cubicBezTo>
                  <a:cubicBezTo>
                    <a:pt x="2803" y="14325"/>
                    <a:pt x="2870" y="14459"/>
                    <a:pt x="2836" y="14592"/>
                  </a:cubicBezTo>
                  <a:lnTo>
                    <a:pt x="2302" y="16293"/>
                  </a:lnTo>
                  <a:cubicBezTo>
                    <a:pt x="2269" y="16460"/>
                    <a:pt x="2302" y="16593"/>
                    <a:pt x="2369" y="16727"/>
                  </a:cubicBezTo>
                  <a:cubicBezTo>
                    <a:pt x="2436" y="16860"/>
                    <a:pt x="2603" y="16927"/>
                    <a:pt x="2736" y="16960"/>
                  </a:cubicBezTo>
                  <a:lnTo>
                    <a:pt x="3670" y="17094"/>
                  </a:lnTo>
                  <a:lnTo>
                    <a:pt x="3737" y="17094"/>
                  </a:lnTo>
                  <a:cubicBezTo>
                    <a:pt x="4037" y="17094"/>
                    <a:pt x="4271" y="16927"/>
                    <a:pt x="4371" y="16694"/>
                  </a:cubicBezTo>
                  <a:lnTo>
                    <a:pt x="5138" y="14992"/>
                  </a:lnTo>
                  <a:cubicBezTo>
                    <a:pt x="5205" y="14859"/>
                    <a:pt x="5338" y="14725"/>
                    <a:pt x="5505" y="14692"/>
                  </a:cubicBezTo>
                  <a:cubicBezTo>
                    <a:pt x="5705" y="14625"/>
                    <a:pt x="5872" y="14525"/>
                    <a:pt x="6072" y="14459"/>
                  </a:cubicBezTo>
                  <a:cubicBezTo>
                    <a:pt x="6089" y="14442"/>
                    <a:pt x="6105" y="14434"/>
                    <a:pt x="6122" y="14434"/>
                  </a:cubicBezTo>
                  <a:cubicBezTo>
                    <a:pt x="6139" y="14434"/>
                    <a:pt x="6155" y="14442"/>
                    <a:pt x="6172" y="14459"/>
                  </a:cubicBezTo>
                  <a:cubicBezTo>
                    <a:pt x="6205" y="14459"/>
                    <a:pt x="6239" y="14492"/>
                    <a:pt x="6239" y="14492"/>
                  </a:cubicBezTo>
                  <a:lnTo>
                    <a:pt x="6606" y="15526"/>
                  </a:lnTo>
                  <a:cubicBezTo>
                    <a:pt x="6647" y="15713"/>
                    <a:pt x="6830" y="15822"/>
                    <a:pt x="7019" y="15822"/>
                  </a:cubicBezTo>
                  <a:cubicBezTo>
                    <a:pt x="7134" y="15822"/>
                    <a:pt x="7251" y="15781"/>
                    <a:pt x="7339" y="15693"/>
                  </a:cubicBezTo>
                  <a:lnTo>
                    <a:pt x="8640" y="14525"/>
                  </a:lnTo>
                  <a:cubicBezTo>
                    <a:pt x="8840" y="14325"/>
                    <a:pt x="8941" y="14025"/>
                    <a:pt x="8907" y="13758"/>
                  </a:cubicBezTo>
                  <a:lnTo>
                    <a:pt x="8740" y="12457"/>
                  </a:lnTo>
                  <a:cubicBezTo>
                    <a:pt x="8740" y="12290"/>
                    <a:pt x="8774" y="12090"/>
                    <a:pt x="8874" y="11957"/>
                  </a:cubicBezTo>
                  <a:cubicBezTo>
                    <a:pt x="9074" y="11690"/>
                    <a:pt x="9274" y="11390"/>
                    <a:pt x="9474" y="11056"/>
                  </a:cubicBezTo>
                  <a:cubicBezTo>
                    <a:pt x="9541" y="10923"/>
                    <a:pt x="9674" y="10856"/>
                    <a:pt x="9841" y="10856"/>
                  </a:cubicBezTo>
                  <a:lnTo>
                    <a:pt x="10708" y="10856"/>
                  </a:lnTo>
                  <a:cubicBezTo>
                    <a:pt x="11009" y="10823"/>
                    <a:pt x="11276" y="10622"/>
                    <a:pt x="11376" y="10356"/>
                  </a:cubicBezTo>
                  <a:lnTo>
                    <a:pt x="12076" y="8454"/>
                  </a:lnTo>
                  <a:cubicBezTo>
                    <a:pt x="12210" y="8154"/>
                    <a:pt x="12043" y="7854"/>
                    <a:pt x="11743" y="7754"/>
                  </a:cubicBezTo>
                  <a:lnTo>
                    <a:pt x="11009" y="7487"/>
                  </a:lnTo>
                  <a:cubicBezTo>
                    <a:pt x="10909" y="7454"/>
                    <a:pt x="10875" y="7353"/>
                    <a:pt x="10875" y="7220"/>
                  </a:cubicBezTo>
                  <a:cubicBezTo>
                    <a:pt x="10942" y="6920"/>
                    <a:pt x="10975" y="6620"/>
                    <a:pt x="10975" y="6319"/>
                  </a:cubicBezTo>
                  <a:cubicBezTo>
                    <a:pt x="10975" y="6153"/>
                    <a:pt x="11075" y="5986"/>
                    <a:pt x="11175" y="5819"/>
                  </a:cubicBezTo>
                  <a:lnTo>
                    <a:pt x="12343" y="4685"/>
                  </a:lnTo>
                  <a:cubicBezTo>
                    <a:pt x="12543" y="4451"/>
                    <a:pt x="12610" y="4151"/>
                    <a:pt x="12576" y="3884"/>
                  </a:cubicBezTo>
                  <a:lnTo>
                    <a:pt x="12243" y="2583"/>
                  </a:lnTo>
                  <a:cubicBezTo>
                    <a:pt x="12198" y="2357"/>
                    <a:pt x="12014" y="2208"/>
                    <a:pt x="11818" y="2208"/>
                  </a:cubicBezTo>
                  <a:cubicBezTo>
                    <a:pt x="11725" y="2208"/>
                    <a:pt x="11628" y="2241"/>
                    <a:pt x="11542" y="2317"/>
                  </a:cubicBezTo>
                  <a:lnTo>
                    <a:pt x="10408" y="3184"/>
                  </a:lnTo>
                  <a:cubicBezTo>
                    <a:pt x="10383" y="3209"/>
                    <a:pt x="10352" y="3220"/>
                    <a:pt x="10321" y="3220"/>
                  </a:cubicBezTo>
                  <a:cubicBezTo>
                    <a:pt x="10270" y="3220"/>
                    <a:pt x="10216" y="3192"/>
                    <a:pt x="10175" y="3150"/>
                  </a:cubicBezTo>
                  <a:cubicBezTo>
                    <a:pt x="10108" y="3050"/>
                    <a:pt x="10008" y="2950"/>
                    <a:pt x="9908" y="2850"/>
                  </a:cubicBezTo>
                  <a:cubicBezTo>
                    <a:pt x="9808" y="2750"/>
                    <a:pt x="9774" y="2617"/>
                    <a:pt x="9774" y="2517"/>
                  </a:cubicBezTo>
                  <a:lnTo>
                    <a:pt x="10308" y="782"/>
                  </a:lnTo>
                  <a:cubicBezTo>
                    <a:pt x="10342" y="649"/>
                    <a:pt x="10308" y="482"/>
                    <a:pt x="10241" y="382"/>
                  </a:cubicBezTo>
                  <a:cubicBezTo>
                    <a:pt x="10141" y="248"/>
                    <a:pt x="10008" y="148"/>
                    <a:pt x="9875" y="148"/>
                  </a:cubicBezTo>
                  <a:lnTo>
                    <a:pt x="8941" y="15"/>
                  </a:lnTo>
                  <a:cubicBezTo>
                    <a:pt x="8896" y="5"/>
                    <a:pt x="8852" y="0"/>
                    <a:pt x="880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5294;p75">
              <a:extLst>
                <a:ext uri="{FF2B5EF4-FFF2-40B4-BE49-F238E27FC236}">
                  <a16:creationId xmlns:a16="http://schemas.microsoft.com/office/drawing/2014/main" id="{2DF48823-1A57-CD16-44F7-6B6E07F3DB1D}"/>
                </a:ext>
              </a:extLst>
            </p:cNvPr>
            <p:cNvSpPr/>
            <p:nvPr/>
          </p:nvSpPr>
          <p:spPr>
            <a:xfrm>
              <a:off x="4947875" y="782500"/>
              <a:ext cx="209325" cy="282225"/>
            </a:xfrm>
            <a:custGeom>
              <a:avLst/>
              <a:gdLst/>
              <a:ahLst/>
              <a:cxnLst/>
              <a:rect l="l" t="t" r="r" b="b"/>
              <a:pathLst>
                <a:path w="8373" h="11289" extrusionOk="0">
                  <a:moveTo>
                    <a:pt x="4904" y="3443"/>
                  </a:moveTo>
                  <a:cubicBezTo>
                    <a:pt x="4971" y="3443"/>
                    <a:pt x="5037" y="3443"/>
                    <a:pt x="5104" y="3476"/>
                  </a:cubicBezTo>
                  <a:cubicBezTo>
                    <a:pt x="5438" y="3576"/>
                    <a:pt x="5638" y="3843"/>
                    <a:pt x="5671" y="4177"/>
                  </a:cubicBezTo>
                  <a:cubicBezTo>
                    <a:pt x="5905" y="5144"/>
                    <a:pt x="5371" y="6545"/>
                    <a:pt x="4504" y="7346"/>
                  </a:cubicBezTo>
                  <a:cubicBezTo>
                    <a:pt x="4218" y="7660"/>
                    <a:pt x="3835" y="7827"/>
                    <a:pt x="3438" y="7827"/>
                  </a:cubicBezTo>
                  <a:cubicBezTo>
                    <a:pt x="3371" y="7827"/>
                    <a:pt x="3303" y="7822"/>
                    <a:pt x="3236" y="7813"/>
                  </a:cubicBezTo>
                  <a:cubicBezTo>
                    <a:pt x="2936" y="7679"/>
                    <a:pt x="2702" y="7413"/>
                    <a:pt x="2669" y="7079"/>
                  </a:cubicBezTo>
                  <a:cubicBezTo>
                    <a:pt x="2435" y="6145"/>
                    <a:pt x="2969" y="4711"/>
                    <a:pt x="3836" y="3943"/>
                  </a:cubicBezTo>
                  <a:cubicBezTo>
                    <a:pt x="4137" y="3643"/>
                    <a:pt x="4504" y="3476"/>
                    <a:pt x="4904" y="3443"/>
                  </a:cubicBezTo>
                  <a:close/>
                  <a:moveTo>
                    <a:pt x="4932" y="3118"/>
                  </a:moveTo>
                  <a:cubicBezTo>
                    <a:pt x="4439" y="3118"/>
                    <a:pt x="3969" y="3317"/>
                    <a:pt x="3636" y="3677"/>
                  </a:cubicBezTo>
                  <a:cubicBezTo>
                    <a:pt x="2669" y="4544"/>
                    <a:pt x="2102" y="6112"/>
                    <a:pt x="2335" y="7179"/>
                  </a:cubicBezTo>
                  <a:cubicBezTo>
                    <a:pt x="2402" y="7613"/>
                    <a:pt x="2702" y="7980"/>
                    <a:pt x="3136" y="8113"/>
                  </a:cubicBezTo>
                  <a:cubicBezTo>
                    <a:pt x="3236" y="8146"/>
                    <a:pt x="3336" y="8180"/>
                    <a:pt x="3469" y="8180"/>
                  </a:cubicBezTo>
                  <a:cubicBezTo>
                    <a:pt x="3936" y="8146"/>
                    <a:pt x="4403" y="7913"/>
                    <a:pt x="4737" y="7579"/>
                  </a:cubicBezTo>
                  <a:cubicBezTo>
                    <a:pt x="5704" y="6712"/>
                    <a:pt x="6271" y="5144"/>
                    <a:pt x="6005" y="4077"/>
                  </a:cubicBezTo>
                  <a:cubicBezTo>
                    <a:pt x="5938" y="3643"/>
                    <a:pt x="5638" y="3310"/>
                    <a:pt x="5237" y="3143"/>
                  </a:cubicBezTo>
                  <a:cubicBezTo>
                    <a:pt x="5135" y="3126"/>
                    <a:pt x="5033" y="3118"/>
                    <a:pt x="4932" y="3118"/>
                  </a:cubicBezTo>
                  <a:close/>
                  <a:moveTo>
                    <a:pt x="5818" y="328"/>
                  </a:moveTo>
                  <a:cubicBezTo>
                    <a:pt x="5835" y="328"/>
                    <a:pt x="5853" y="332"/>
                    <a:pt x="5871" y="341"/>
                  </a:cubicBezTo>
                  <a:lnTo>
                    <a:pt x="6472" y="441"/>
                  </a:lnTo>
                  <a:lnTo>
                    <a:pt x="6472" y="508"/>
                  </a:lnTo>
                  <a:lnTo>
                    <a:pt x="6138" y="1608"/>
                  </a:lnTo>
                  <a:cubicBezTo>
                    <a:pt x="6105" y="1809"/>
                    <a:pt x="6171" y="2009"/>
                    <a:pt x="6305" y="2142"/>
                  </a:cubicBezTo>
                  <a:cubicBezTo>
                    <a:pt x="6372" y="2209"/>
                    <a:pt x="6405" y="2276"/>
                    <a:pt x="6472" y="2309"/>
                  </a:cubicBezTo>
                  <a:cubicBezTo>
                    <a:pt x="6555" y="2413"/>
                    <a:pt x="6678" y="2465"/>
                    <a:pt x="6798" y="2465"/>
                  </a:cubicBezTo>
                  <a:cubicBezTo>
                    <a:pt x="6871" y="2465"/>
                    <a:pt x="6943" y="2447"/>
                    <a:pt x="7005" y="2409"/>
                  </a:cubicBezTo>
                  <a:lnTo>
                    <a:pt x="7773" y="1809"/>
                  </a:lnTo>
                  <a:lnTo>
                    <a:pt x="7973" y="2676"/>
                  </a:lnTo>
                  <a:cubicBezTo>
                    <a:pt x="7973" y="2776"/>
                    <a:pt x="7939" y="2843"/>
                    <a:pt x="7906" y="2909"/>
                  </a:cubicBezTo>
                  <a:lnTo>
                    <a:pt x="7139" y="3710"/>
                  </a:lnTo>
                  <a:cubicBezTo>
                    <a:pt x="7039" y="3843"/>
                    <a:pt x="6939" y="4043"/>
                    <a:pt x="6939" y="4210"/>
                  </a:cubicBezTo>
                  <a:cubicBezTo>
                    <a:pt x="6939" y="4410"/>
                    <a:pt x="6905" y="4611"/>
                    <a:pt x="6872" y="4777"/>
                  </a:cubicBezTo>
                  <a:cubicBezTo>
                    <a:pt x="6839" y="5011"/>
                    <a:pt x="6972" y="5211"/>
                    <a:pt x="7172" y="5278"/>
                  </a:cubicBezTo>
                  <a:lnTo>
                    <a:pt x="7639" y="5444"/>
                  </a:lnTo>
                  <a:cubicBezTo>
                    <a:pt x="7672" y="5444"/>
                    <a:pt x="7672" y="5478"/>
                    <a:pt x="7672" y="5478"/>
                  </a:cubicBezTo>
                  <a:cubicBezTo>
                    <a:pt x="7706" y="5511"/>
                    <a:pt x="7706" y="5511"/>
                    <a:pt x="7672" y="5545"/>
                  </a:cubicBezTo>
                  <a:lnTo>
                    <a:pt x="7205" y="6779"/>
                  </a:lnTo>
                  <a:cubicBezTo>
                    <a:pt x="7205" y="6845"/>
                    <a:pt x="7139" y="6879"/>
                    <a:pt x="7072" y="6912"/>
                  </a:cubicBezTo>
                  <a:lnTo>
                    <a:pt x="6472" y="6912"/>
                  </a:lnTo>
                  <a:cubicBezTo>
                    <a:pt x="6271" y="6912"/>
                    <a:pt x="6105" y="7012"/>
                    <a:pt x="6005" y="7179"/>
                  </a:cubicBezTo>
                  <a:cubicBezTo>
                    <a:pt x="5871" y="7379"/>
                    <a:pt x="5738" y="7579"/>
                    <a:pt x="5604" y="7746"/>
                  </a:cubicBezTo>
                  <a:cubicBezTo>
                    <a:pt x="5504" y="7913"/>
                    <a:pt x="5471" y="8113"/>
                    <a:pt x="5471" y="8280"/>
                  </a:cubicBezTo>
                  <a:lnTo>
                    <a:pt x="5571" y="9114"/>
                  </a:lnTo>
                  <a:cubicBezTo>
                    <a:pt x="5571" y="9214"/>
                    <a:pt x="5538" y="9314"/>
                    <a:pt x="5504" y="9381"/>
                  </a:cubicBezTo>
                  <a:lnTo>
                    <a:pt x="4670" y="10148"/>
                  </a:lnTo>
                  <a:lnTo>
                    <a:pt x="4403" y="9481"/>
                  </a:lnTo>
                  <a:cubicBezTo>
                    <a:pt x="4370" y="9381"/>
                    <a:pt x="4303" y="9314"/>
                    <a:pt x="4203" y="9281"/>
                  </a:cubicBezTo>
                  <a:cubicBezTo>
                    <a:pt x="4153" y="9247"/>
                    <a:pt x="4103" y="9231"/>
                    <a:pt x="4053" y="9231"/>
                  </a:cubicBezTo>
                  <a:cubicBezTo>
                    <a:pt x="4003" y="9231"/>
                    <a:pt x="3953" y="9247"/>
                    <a:pt x="3903" y="9281"/>
                  </a:cubicBezTo>
                  <a:cubicBezTo>
                    <a:pt x="3770" y="9314"/>
                    <a:pt x="3670" y="9381"/>
                    <a:pt x="3570" y="9414"/>
                  </a:cubicBezTo>
                  <a:cubicBezTo>
                    <a:pt x="3369" y="9481"/>
                    <a:pt x="3236" y="9614"/>
                    <a:pt x="3136" y="9781"/>
                  </a:cubicBezTo>
                  <a:lnTo>
                    <a:pt x="2636" y="10882"/>
                  </a:lnTo>
                  <a:cubicBezTo>
                    <a:pt x="2602" y="10948"/>
                    <a:pt x="2569" y="10982"/>
                    <a:pt x="2502" y="10982"/>
                  </a:cubicBezTo>
                  <a:lnTo>
                    <a:pt x="1868" y="10882"/>
                  </a:lnTo>
                  <a:lnTo>
                    <a:pt x="1868" y="10815"/>
                  </a:lnTo>
                  <a:lnTo>
                    <a:pt x="2202" y="9681"/>
                  </a:lnTo>
                  <a:cubicBezTo>
                    <a:pt x="2235" y="9514"/>
                    <a:pt x="2169" y="9281"/>
                    <a:pt x="2035" y="9147"/>
                  </a:cubicBezTo>
                  <a:cubicBezTo>
                    <a:pt x="1968" y="9114"/>
                    <a:pt x="1902" y="9047"/>
                    <a:pt x="1868" y="8980"/>
                  </a:cubicBezTo>
                  <a:cubicBezTo>
                    <a:pt x="1802" y="8880"/>
                    <a:pt x="1668" y="8847"/>
                    <a:pt x="1568" y="8847"/>
                  </a:cubicBezTo>
                  <a:cubicBezTo>
                    <a:pt x="1539" y="8837"/>
                    <a:pt x="1512" y="8833"/>
                    <a:pt x="1488" y="8833"/>
                  </a:cubicBezTo>
                  <a:cubicBezTo>
                    <a:pt x="1429" y="8833"/>
                    <a:pt x="1382" y="8857"/>
                    <a:pt x="1335" y="8880"/>
                  </a:cubicBezTo>
                  <a:lnTo>
                    <a:pt x="567" y="9481"/>
                  </a:lnTo>
                  <a:lnTo>
                    <a:pt x="367" y="8647"/>
                  </a:lnTo>
                  <a:cubicBezTo>
                    <a:pt x="367" y="8547"/>
                    <a:pt x="401" y="8447"/>
                    <a:pt x="434" y="8380"/>
                  </a:cubicBezTo>
                  <a:lnTo>
                    <a:pt x="1201" y="7613"/>
                  </a:lnTo>
                  <a:cubicBezTo>
                    <a:pt x="1301" y="7446"/>
                    <a:pt x="1401" y="7279"/>
                    <a:pt x="1401" y="7079"/>
                  </a:cubicBezTo>
                  <a:cubicBezTo>
                    <a:pt x="1401" y="6912"/>
                    <a:pt x="1435" y="6712"/>
                    <a:pt x="1468" y="6512"/>
                  </a:cubicBezTo>
                  <a:cubicBezTo>
                    <a:pt x="1501" y="6312"/>
                    <a:pt x="1368" y="6112"/>
                    <a:pt x="1168" y="6012"/>
                  </a:cubicBezTo>
                  <a:lnTo>
                    <a:pt x="701" y="5845"/>
                  </a:lnTo>
                  <a:cubicBezTo>
                    <a:pt x="667" y="5845"/>
                    <a:pt x="667" y="5845"/>
                    <a:pt x="667" y="5811"/>
                  </a:cubicBezTo>
                  <a:cubicBezTo>
                    <a:pt x="634" y="5811"/>
                    <a:pt x="634" y="5778"/>
                    <a:pt x="667" y="5778"/>
                  </a:cubicBezTo>
                  <a:lnTo>
                    <a:pt x="1134" y="4510"/>
                  </a:lnTo>
                  <a:cubicBezTo>
                    <a:pt x="1134" y="4444"/>
                    <a:pt x="1201" y="4410"/>
                    <a:pt x="1268" y="4410"/>
                  </a:cubicBezTo>
                  <a:lnTo>
                    <a:pt x="1868" y="4410"/>
                  </a:lnTo>
                  <a:cubicBezTo>
                    <a:pt x="2068" y="4377"/>
                    <a:pt x="2235" y="4277"/>
                    <a:pt x="2335" y="4110"/>
                  </a:cubicBezTo>
                  <a:cubicBezTo>
                    <a:pt x="2469" y="3910"/>
                    <a:pt x="2602" y="3743"/>
                    <a:pt x="2736" y="3543"/>
                  </a:cubicBezTo>
                  <a:cubicBezTo>
                    <a:pt x="2836" y="3376"/>
                    <a:pt x="2869" y="3210"/>
                    <a:pt x="2869" y="3009"/>
                  </a:cubicBezTo>
                  <a:lnTo>
                    <a:pt x="2769" y="2175"/>
                  </a:lnTo>
                  <a:cubicBezTo>
                    <a:pt x="2769" y="2075"/>
                    <a:pt x="2802" y="2009"/>
                    <a:pt x="2836" y="1942"/>
                  </a:cubicBezTo>
                  <a:lnTo>
                    <a:pt x="3670" y="1175"/>
                  </a:lnTo>
                  <a:lnTo>
                    <a:pt x="3936" y="1775"/>
                  </a:lnTo>
                  <a:cubicBezTo>
                    <a:pt x="3970" y="1875"/>
                    <a:pt x="4070" y="1975"/>
                    <a:pt x="4170" y="2009"/>
                  </a:cubicBezTo>
                  <a:cubicBezTo>
                    <a:pt x="4203" y="2025"/>
                    <a:pt x="4253" y="2034"/>
                    <a:pt x="4308" y="2034"/>
                  </a:cubicBezTo>
                  <a:cubicBezTo>
                    <a:pt x="4362" y="2034"/>
                    <a:pt x="4420" y="2025"/>
                    <a:pt x="4470" y="2009"/>
                  </a:cubicBezTo>
                  <a:cubicBezTo>
                    <a:pt x="4570" y="1942"/>
                    <a:pt x="4704" y="1909"/>
                    <a:pt x="4804" y="1875"/>
                  </a:cubicBezTo>
                  <a:cubicBezTo>
                    <a:pt x="4971" y="1809"/>
                    <a:pt x="5137" y="1675"/>
                    <a:pt x="5237" y="1508"/>
                  </a:cubicBezTo>
                  <a:lnTo>
                    <a:pt x="5704" y="408"/>
                  </a:lnTo>
                  <a:cubicBezTo>
                    <a:pt x="5729" y="359"/>
                    <a:pt x="5771" y="328"/>
                    <a:pt x="5818" y="328"/>
                  </a:cubicBezTo>
                  <a:close/>
                  <a:moveTo>
                    <a:pt x="5851" y="1"/>
                  </a:moveTo>
                  <a:cubicBezTo>
                    <a:pt x="5655" y="1"/>
                    <a:pt x="5492" y="99"/>
                    <a:pt x="5404" y="274"/>
                  </a:cubicBezTo>
                  <a:lnTo>
                    <a:pt x="4937" y="1375"/>
                  </a:lnTo>
                  <a:cubicBezTo>
                    <a:pt x="4870" y="1475"/>
                    <a:pt x="4804" y="1542"/>
                    <a:pt x="4704" y="1575"/>
                  </a:cubicBezTo>
                  <a:cubicBezTo>
                    <a:pt x="4570" y="1608"/>
                    <a:pt x="4437" y="1675"/>
                    <a:pt x="4337" y="1742"/>
                  </a:cubicBezTo>
                  <a:cubicBezTo>
                    <a:pt x="4303" y="1742"/>
                    <a:pt x="4303" y="1742"/>
                    <a:pt x="4270" y="1708"/>
                  </a:cubicBezTo>
                  <a:lnTo>
                    <a:pt x="4003" y="1041"/>
                  </a:lnTo>
                  <a:cubicBezTo>
                    <a:pt x="3962" y="896"/>
                    <a:pt x="3843" y="815"/>
                    <a:pt x="3718" y="815"/>
                  </a:cubicBezTo>
                  <a:cubicBezTo>
                    <a:pt x="3643" y="815"/>
                    <a:pt x="3566" y="845"/>
                    <a:pt x="3503" y="908"/>
                  </a:cubicBezTo>
                  <a:lnTo>
                    <a:pt x="2669" y="1675"/>
                  </a:lnTo>
                  <a:cubicBezTo>
                    <a:pt x="2502" y="1842"/>
                    <a:pt x="2435" y="2009"/>
                    <a:pt x="2469" y="2209"/>
                  </a:cubicBezTo>
                  <a:lnTo>
                    <a:pt x="2569" y="3043"/>
                  </a:lnTo>
                  <a:cubicBezTo>
                    <a:pt x="2569" y="3176"/>
                    <a:pt x="2535" y="3276"/>
                    <a:pt x="2469" y="3376"/>
                  </a:cubicBezTo>
                  <a:cubicBezTo>
                    <a:pt x="2335" y="3543"/>
                    <a:pt x="2202" y="3743"/>
                    <a:pt x="2102" y="3943"/>
                  </a:cubicBezTo>
                  <a:cubicBezTo>
                    <a:pt x="2035" y="4010"/>
                    <a:pt x="1968" y="4077"/>
                    <a:pt x="1868" y="4077"/>
                  </a:cubicBezTo>
                  <a:lnTo>
                    <a:pt x="1301" y="4077"/>
                  </a:lnTo>
                  <a:cubicBezTo>
                    <a:pt x="1101" y="4077"/>
                    <a:pt x="901" y="4210"/>
                    <a:pt x="834" y="4410"/>
                  </a:cubicBezTo>
                  <a:lnTo>
                    <a:pt x="367" y="5678"/>
                  </a:lnTo>
                  <a:cubicBezTo>
                    <a:pt x="334" y="5778"/>
                    <a:pt x="334" y="5878"/>
                    <a:pt x="367" y="5978"/>
                  </a:cubicBezTo>
                  <a:cubicBezTo>
                    <a:pt x="401" y="6078"/>
                    <a:pt x="501" y="6145"/>
                    <a:pt x="601" y="6178"/>
                  </a:cubicBezTo>
                  <a:lnTo>
                    <a:pt x="1068" y="6345"/>
                  </a:lnTo>
                  <a:cubicBezTo>
                    <a:pt x="1134" y="6378"/>
                    <a:pt x="1168" y="6412"/>
                    <a:pt x="1134" y="6479"/>
                  </a:cubicBezTo>
                  <a:cubicBezTo>
                    <a:pt x="1101" y="6679"/>
                    <a:pt x="1101" y="6879"/>
                    <a:pt x="1101" y="7079"/>
                  </a:cubicBezTo>
                  <a:cubicBezTo>
                    <a:pt x="1068" y="7179"/>
                    <a:pt x="1034" y="7279"/>
                    <a:pt x="968" y="7379"/>
                  </a:cubicBezTo>
                  <a:lnTo>
                    <a:pt x="234" y="8180"/>
                  </a:lnTo>
                  <a:cubicBezTo>
                    <a:pt x="67" y="8313"/>
                    <a:pt x="0" y="8513"/>
                    <a:pt x="34" y="8713"/>
                  </a:cubicBezTo>
                  <a:lnTo>
                    <a:pt x="267" y="9581"/>
                  </a:lnTo>
                  <a:cubicBezTo>
                    <a:pt x="289" y="9734"/>
                    <a:pt x="412" y="9830"/>
                    <a:pt x="551" y="9830"/>
                  </a:cubicBezTo>
                  <a:cubicBezTo>
                    <a:pt x="623" y="9830"/>
                    <a:pt x="699" y="9805"/>
                    <a:pt x="768" y="9748"/>
                  </a:cubicBezTo>
                  <a:lnTo>
                    <a:pt x="1535" y="9180"/>
                  </a:lnTo>
                  <a:cubicBezTo>
                    <a:pt x="1535" y="9180"/>
                    <a:pt x="1601" y="9180"/>
                    <a:pt x="1601" y="9214"/>
                  </a:cubicBezTo>
                  <a:cubicBezTo>
                    <a:pt x="1668" y="9281"/>
                    <a:pt x="1735" y="9347"/>
                    <a:pt x="1802" y="9414"/>
                  </a:cubicBezTo>
                  <a:cubicBezTo>
                    <a:pt x="1868" y="9447"/>
                    <a:pt x="1868" y="9547"/>
                    <a:pt x="1868" y="9614"/>
                  </a:cubicBezTo>
                  <a:lnTo>
                    <a:pt x="1535" y="10715"/>
                  </a:lnTo>
                  <a:cubicBezTo>
                    <a:pt x="1501" y="10848"/>
                    <a:pt x="1501" y="10948"/>
                    <a:pt x="1568" y="11048"/>
                  </a:cubicBezTo>
                  <a:cubicBezTo>
                    <a:pt x="1635" y="11115"/>
                    <a:pt x="1735" y="11182"/>
                    <a:pt x="1835" y="11215"/>
                  </a:cubicBezTo>
                  <a:lnTo>
                    <a:pt x="2435" y="11282"/>
                  </a:lnTo>
                  <a:lnTo>
                    <a:pt x="2502" y="11282"/>
                  </a:lnTo>
                  <a:cubicBezTo>
                    <a:pt x="2528" y="11286"/>
                    <a:pt x="2553" y="11288"/>
                    <a:pt x="2578" y="11288"/>
                  </a:cubicBezTo>
                  <a:cubicBezTo>
                    <a:pt x="2744" y="11288"/>
                    <a:pt x="2882" y="11194"/>
                    <a:pt x="2969" y="11048"/>
                  </a:cubicBezTo>
                  <a:lnTo>
                    <a:pt x="3469" y="9914"/>
                  </a:lnTo>
                  <a:cubicBezTo>
                    <a:pt x="3503" y="9848"/>
                    <a:pt x="3603" y="9781"/>
                    <a:pt x="3670" y="9748"/>
                  </a:cubicBezTo>
                  <a:cubicBezTo>
                    <a:pt x="3803" y="9681"/>
                    <a:pt x="3936" y="9647"/>
                    <a:pt x="4070" y="9581"/>
                  </a:cubicBezTo>
                  <a:cubicBezTo>
                    <a:pt x="4070" y="9564"/>
                    <a:pt x="4078" y="9556"/>
                    <a:pt x="4091" y="9556"/>
                  </a:cubicBezTo>
                  <a:cubicBezTo>
                    <a:pt x="4103" y="9556"/>
                    <a:pt x="4120" y="9564"/>
                    <a:pt x="4137" y="9581"/>
                  </a:cubicBezTo>
                  <a:lnTo>
                    <a:pt x="4370" y="10248"/>
                  </a:lnTo>
                  <a:cubicBezTo>
                    <a:pt x="4403" y="10348"/>
                    <a:pt x="4504" y="10415"/>
                    <a:pt x="4604" y="10448"/>
                  </a:cubicBezTo>
                  <a:cubicBezTo>
                    <a:pt x="4630" y="10457"/>
                    <a:pt x="4660" y="10461"/>
                    <a:pt x="4689" y="10461"/>
                  </a:cubicBezTo>
                  <a:cubicBezTo>
                    <a:pt x="4770" y="10461"/>
                    <a:pt x="4855" y="10430"/>
                    <a:pt x="4904" y="10381"/>
                  </a:cubicBezTo>
                  <a:lnTo>
                    <a:pt x="5738" y="9614"/>
                  </a:lnTo>
                  <a:cubicBezTo>
                    <a:pt x="5871" y="9447"/>
                    <a:pt x="5938" y="9281"/>
                    <a:pt x="5938" y="9080"/>
                  </a:cubicBezTo>
                  <a:lnTo>
                    <a:pt x="5838" y="8246"/>
                  </a:lnTo>
                  <a:cubicBezTo>
                    <a:pt x="5804" y="8113"/>
                    <a:pt x="5838" y="8013"/>
                    <a:pt x="5905" y="7913"/>
                  </a:cubicBezTo>
                  <a:cubicBezTo>
                    <a:pt x="6038" y="7746"/>
                    <a:pt x="6171" y="7546"/>
                    <a:pt x="6305" y="7346"/>
                  </a:cubicBezTo>
                  <a:cubicBezTo>
                    <a:pt x="6338" y="7279"/>
                    <a:pt x="6438" y="7212"/>
                    <a:pt x="6505" y="7212"/>
                  </a:cubicBezTo>
                  <a:lnTo>
                    <a:pt x="7072" y="7212"/>
                  </a:lnTo>
                  <a:cubicBezTo>
                    <a:pt x="7306" y="7212"/>
                    <a:pt x="7472" y="7079"/>
                    <a:pt x="7572" y="6879"/>
                  </a:cubicBezTo>
                  <a:lnTo>
                    <a:pt x="8006" y="5645"/>
                  </a:lnTo>
                  <a:cubicBezTo>
                    <a:pt x="8073" y="5545"/>
                    <a:pt x="8073" y="5411"/>
                    <a:pt x="8006" y="5311"/>
                  </a:cubicBezTo>
                  <a:cubicBezTo>
                    <a:pt x="7973" y="5211"/>
                    <a:pt x="7906" y="5144"/>
                    <a:pt x="7806" y="5111"/>
                  </a:cubicBezTo>
                  <a:lnTo>
                    <a:pt x="7306" y="4944"/>
                  </a:lnTo>
                  <a:cubicBezTo>
                    <a:pt x="7272" y="4911"/>
                    <a:pt x="7239" y="4877"/>
                    <a:pt x="7239" y="4811"/>
                  </a:cubicBezTo>
                  <a:cubicBezTo>
                    <a:pt x="7272" y="4611"/>
                    <a:pt x="7306" y="4410"/>
                    <a:pt x="7306" y="4210"/>
                  </a:cubicBezTo>
                  <a:cubicBezTo>
                    <a:pt x="7306" y="4110"/>
                    <a:pt x="7339" y="4010"/>
                    <a:pt x="7439" y="3910"/>
                  </a:cubicBezTo>
                  <a:lnTo>
                    <a:pt x="8173" y="3143"/>
                  </a:lnTo>
                  <a:cubicBezTo>
                    <a:pt x="8306" y="2976"/>
                    <a:pt x="8373" y="2776"/>
                    <a:pt x="8306" y="2576"/>
                  </a:cubicBezTo>
                  <a:lnTo>
                    <a:pt x="8106" y="1708"/>
                  </a:lnTo>
                  <a:cubicBezTo>
                    <a:pt x="8106" y="1608"/>
                    <a:pt x="8006" y="1508"/>
                    <a:pt x="7906" y="1475"/>
                  </a:cubicBezTo>
                  <a:cubicBezTo>
                    <a:pt x="7879" y="1466"/>
                    <a:pt x="7852" y="1462"/>
                    <a:pt x="7826" y="1462"/>
                  </a:cubicBezTo>
                  <a:cubicBezTo>
                    <a:pt x="7752" y="1462"/>
                    <a:pt x="7679" y="1493"/>
                    <a:pt x="7606" y="1542"/>
                  </a:cubicBezTo>
                  <a:lnTo>
                    <a:pt x="6839" y="2109"/>
                  </a:lnTo>
                  <a:cubicBezTo>
                    <a:pt x="6829" y="2119"/>
                    <a:pt x="6819" y="2123"/>
                    <a:pt x="6809" y="2123"/>
                  </a:cubicBezTo>
                  <a:cubicBezTo>
                    <a:pt x="6786" y="2123"/>
                    <a:pt x="6762" y="2099"/>
                    <a:pt x="6738" y="2075"/>
                  </a:cubicBezTo>
                  <a:cubicBezTo>
                    <a:pt x="6705" y="2009"/>
                    <a:pt x="6638" y="1942"/>
                    <a:pt x="6572" y="1875"/>
                  </a:cubicBezTo>
                  <a:cubicBezTo>
                    <a:pt x="6505" y="1842"/>
                    <a:pt x="6505" y="1775"/>
                    <a:pt x="6505" y="1675"/>
                  </a:cubicBezTo>
                  <a:lnTo>
                    <a:pt x="6839" y="574"/>
                  </a:lnTo>
                  <a:cubicBezTo>
                    <a:pt x="6872" y="474"/>
                    <a:pt x="6839" y="341"/>
                    <a:pt x="6805" y="274"/>
                  </a:cubicBezTo>
                  <a:cubicBezTo>
                    <a:pt x="6738" y="174"/>
                    <a:pt x="6638" y="107"/>
                    <a:pt x="6538" y="107"/>
                  </a:cubicBezTo>
                  <a:lnTo>
                    <a:pt x="5938" y="7"/>
                  </a:lnTo>
                  <a:cubicBezTo>
                    <a:pt x="5908" y="3"/>
                    <a:pt x="5879" y="1"/>
                    <a:pt x="58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5295;p75">
              <a:extLst>
                <a:ext uri="{FF2B5EF4-FFF2-40B4-BE49-F238E27FC236}">
                  <a16:creationId xmlns:a16="http://schemas.microsoft.com/office/drawing/2014/main" id="{CEA8638F-B7C0-48FC-E64D-030A7DCCB50C}"/>
                </a:ext>
              </a:extLst>
            </p:cNvPr>
            <p:cNvSpPr/>
            <p:nvPr/>
          </p:nvSpPr>
          <p:spPr>
            <a:xfrm>
              <a:off x="1902375" y="3849875"/>
              <a:ext cx="316900" cy="121725"/>
            </a:xfrm>
            <a:custGeom>
              <a:avLst/>
              <a:gdLst/>
              <a:ahLst/>
              <a:cxnLst/>
              <a:rect l="l" t="t" r="r" b="b"/>
              <a:pathLst>
                <a:path w="12676" h="4869" extrusionOk="0">
                  <a:moveTo>
                    <a:pt x="33" y="0"/>
                  </a:moveTo>
                  <a:cubicBezTo>
                    <a:pt x="33" y="0"/>
                    <a:pt x="0" y="967"/>
                    <a:pt x="267" y="1201"/>
                  </a:cubicBezTo>
                  <a:cubicBezTo>
                    <a:pt x="834" y="1568"/>
                    <a:pt x="1501" y="1801"/>
                    <a:pt x="2168" y="1901"/>
                  </a:cubicBezTo>
                  <a:cubicBezTo>
                    <a:pt x="3002" y="2102"/>
                    <a:pt x="4103" y="2902"/>
                    <a:pt x="4837" y="3469"/>
                  </a:cubicBezTo>
                  <a:cubicBezTo>
                    <a:pt x="5571" y="4036"/>
                    <a:pt x="6605" y="4570"/>
                    <a:pt x="8473" y="4804"/>
                  </a:cubicBezTo>
                  <a:cubicBezTo>
                    <a:pt x="8761" y="4847"/>
                    <a:pt x="9049" y="4868"/>
                    <a:pt x="9335" y="4868"/>
                  </a:cubicBezTo>
                  <a:cubicBezTo>
                    <a:pt x="10374" y="4868"/>
                    <a:pt x="11386" y="4586"/>
                    <a:pt x="12275" y="4036"/>
                  </a:cubicBezTo>
                  <a:cubicBezTo>
                    <a:pt x="12576" y="3736"/>
                    <a:pt x="12676" y="3302"/>
                    <a:pt x="12509" y="2936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5296;p75">
              <a:extLst>
                <a:ext uri="{FF2B5EF4-FFF2-40B4-BE49-F238E27FC236}">
                  <a16:creationId xmlns:a16="http://schemas.microsoft.com/office/drawing/2014/main" id="{4197E69D-1E7A-6040-84A2-E20FFE0BECF9}"/>
                </a:ext>
              </a:extLst>
            </p:cNvPr>
            <p:cNvSpPr/>
            <p:nvPr/>
          </p:nvSpPr>
          <p:spPr>
            <a:xfrm>
              <a:off x="1902375" y="3754800"/>
              <a:ext cx="321900" cy="205175"/>
            </a:xfrm>
            <a:custGeom>
              <a:avLst/>
              <a:gdLst/>
              <a:ahLst/>
              <a:cxnLst/>
              <a:rect l="l" t="t" r="r" b="b"/>
              <a:pathLst>
                <a:path w="12876" h="8207" extrusionOk="0">
                  <a:moveTo>
                    <a:pt x="801" y="0"/>
                  </a:moveTo>
                  <a:cubicBezTo>
                    <a:pt x="667" y="0"/>
                    <a:pt x="534" y="100"/>
                    <a:pt x="500" y="234"/>
                  </a:cubicBezTo>
                  <a:cubicBezTo>
                    <a:pt x="434" y="501"/>
                    <a:pt x="367" y="1301"/>
                    <a:pt x="267" y="1735"/>
                  </a:cubicBezTo>
                  <a:cubicBezTo>
                    <a:pt x="67" y="2536"/>
                    <a:pt x="0" y="3336"/>
                    <a:pt x="67" y="4137"/>
                  </a:cubicBezTo>
                  <a:cubicBezTo>
                    <a:pt x="167" y="4670"/>
                    <a:pt x="1468" y="5004"/>
                    <a:pt x="2302" y="5304"/>
                  </a:cubicBezTo>
                  <a:cubicBezTo>
                    <a:pt x="3269" y="5671"/>
                    <a:pt x="4170" y="6205"/>
                    <a:pt x="4970" y="6839"/>
                  </a:cubicBezTo>
                  <a:cubicBezTo>
                    <a:pt x="6138" y="7639"/>
                    <a:pt x="7505" y="8106"/>
                    <a:pt x="8940" y="8206"/>
                  </a:cubicBezTo>
                  <a:cubicBezTo>
                    <a:pt x="10407" y="8206"/>
                    <a:pt x="12042" y="7739"/>
                    <a:pt x="12409" y="7139"/>
                  </a:cubicBezTo>
                  <a:cubicBezTo>
                    <a:pt x="12876" y="6372"/>
                    <a:pt x="12509" y="5938"/>
                    <a:pt x="10374" y="5037"/>
                  </a:cubicBezTo>
                  <a:cubicBezTo>
                    <a:pt x="9940" y="4837"/>
                    <a:pt x="8506" y="4070"/>
                    <a:pt x="8039" y="3803"/>
                  </a:cubicBezTo>
                  <a:cubicBezTo>
                    <a:pt x="6705" y="3036"/>
                    <a:pt x="5404" y="2002"/>
                    <a:pt x="4803" y="634"/>
                  </a:cubicBezTo>
                  <a:cubicBezTo>
                    <a:pt x="4737" y="467"/>
                    <a:pt x="4637" y="334"/>
                    <a:pt x="4470" y="234"/>
                  </a:cubicBezTo>
                  <a:cubicBezTo>
                    <a:pt x="4392" y="195"/>
                    <a:pt x="4314" y="179"/>
                    <a:pt x="4235" y="179"/>
                  </a:cubicBezTo>
                  <a:cubicBezTo>
                    <a:pt x="4180" y="179"/>
                    <a:pt x="4125" y="187"/>
                    <a:pt x="4070" y="201"/>
                  </a:cubicBezTo>
                  <a:cubicBezTo>
                    <a:pt x="3703" y="234"/>
                    <a:pt x="3369" y="334"/>
                    <a:pt x="3036" y="467"/>
                  </a:cubicBezTo>
                  <a:cubicBezTo>
                    <a:pt x="2735" y="601"/>
                    <a:pt x="2335" y="734"/>
                    <a:pt x="2335" y="1101"/>
                  </a:cubicBezTo>
                  <a:cubicBezTo>
                    <a:pt x="2335" y="1201"/>
                    <a:pt x="2368" y="1301"/>
                    <a:pt x="2402" y="1435"/>
                  </a:cubicBezTo>
                  <a:cubicBezTo>
                    <a:pt x="2435" y="1501"/>
                    <a:pt x="2468" y="1602"/>
                    <a:pt x="2402" y="1635"/>
                  </a:cubicBezTo>
                  <a:cubicBezTo>
                    <a:pt x="2393" y="1644"/>
                    <a:pt x="2379" y="1648"/>
                    <a:pt x="2362" y="1648"/>
                  </a:cubicBezTo>
                  <a:cubicBezTo>
                    <a:pt x="2317" y="1648"/>
                    <a:pt x="2250" y="1617"/>
                    <a:pt x="2202" y="1568"/>
                  </a:cubicBezTo>
                  <a:cubicBezTo>
                    <a:pt x="2001" y="1368"/>
                    <a:pt x="1801" y="1168"/>
                    <a:pt x="1635" y="934"/>
                  </a:cubicBezTo>
                  <a:cubicBezTo>
                    <a:pt x="1534" y="834"/>
                    <a:pt x="1401" y="734"/>
                    <a:pt x="1301" y="634"/>
                  </a:cubicBezTo>
                  <a:cubicBezTo>
                    <a:pt x="1168" y="567"/>
                    <a:pt x="1034" y="501"/>
                    <a:pt x="934" y="401"/>
                  </a:cubicBezTo>
                  <a:cubicBezTo>
                    <a:pt x="767" y="301"/>
                    <a:pt x="801" y="134"/>
                    <a:pt x="8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5297;p75">
              <a:extLst>
                <a:ext uri="{FF2B5EF4-FFF2-40B4-BE49-F238E27FC236}">
                  <a16:creationId xmlns:a16="http://schemas.microsoft.com/office/drawing/2014/main" id="{F75864CB-AEEE-70DF-57F1-13C48AC8E9AD}"/>
                </a:ext>
              </a:extLst>
            </p:cNvPr>
            <p:cNvSpPr/>
            <p:nvPr/>
          </p:nvSpPr>
          <p:spPr>
            <a:xfrm>
              <a:off x="1997425" y="3871550"/>
              <a:ext cx="227700" cy="89250"/>
            </a:xfrm>
            <a:custGeom>
              <a:avLst/>
              <a:gdLst/>
              <a:ahLst/>
              <a:cxnLst/>
              <a:rect l="l" t="t" r="r" b="b"/>
              <a:pathLst>
                <a:path w="9108" h="3570" extrusionOk="0">
                  <a:moveTo>
                    <a:pt x="5872" y="0"/>
                  </a:moveTo>
                  <a:cubicBezTo>
                    <a:pt x="5204" y="67"/>
                    <a:pt x="3870" y="901"/>
                    <a:pt x="3870" y="1068"/>
                  </a:cubicBezTo>
                  <a:cubicBezTo>
                    <a:pt x="4070" y="1435"/>
                    <a:pt x="3937" y="1935"/>
                    <a:pt x="3537" y="2135"/>
                  </a:cubicBezTo>
                  <a:cubicBezTo>
                    <a:pt x="3352" y="2252"/>
                    <a:pt x="3115" y="2300"/>
                    <a:pt x="2852" y="2300"/>
                  </a:cubicBezTo>
                  <a:cubicBezTo>
                    <a:pt x="1687" y="2300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02"/>
                    <a:pt x="801" y="1868"/>
                    <a:pt x="1168" y="2169"/>
                  </a:cubicBezTo>
                  <a:cubicBezTo>
                    <a:pt x="2369" y="2969"/>
                    <a:pt x="3737" y="3436"/>
                    <a:pt x="5171" y="3570"/>
                  </a:cubicBezTo>
                  <a:cubicBezTo>
                    <a:pt x="7072" y="3570"/>
                    <a:pt x="8240" y="3069"/>
                    <a:pt x="8640" y="2469"/>
                  </a:cubicBezTo>
                  <a:cubicBezTo>
                    <a:pt x="9107" y="1702"/>
                    <a:pt x="8840" y="1268"/>
                    <a:pt x="6706" y="334"/>
                  </a:cubicBezTo>
                  <a:lnTo>
                    <a:pt x="587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5298;p75">
              <a:extLst>
                <a:ext uri="{FF2B5EF4-FFF2-40B4-BE49-F238E27FC236}">
                  <a16:creationId xmlns:a16="http://schemas.microsoft.com/office/drawing/2014/main" id="{DE34FDC5-C415-67F8-1371-5253245FC495}"/>
                </a:ext>
              </a:extLst>
            </p:cNvPr>
            <p:cNvSpPr/>
            <p:nvPr/>
          </p:nvSpPr>
          <p:spPr>
            <a:xfrm>
              <a:off x="1604650" y="3980800"/>
              <a:ext cx="136800" cy="107525"/>
            </a:xfrm>
            <a:custGeom>
              <a:avLst/>
              <a:gdLst/>
              <a:ahLst/>
              <a:cxnLst/>
              <a:rect l="l" t="t" r="r" b="b"/>
              <a:pathLst>
                <a:path w="5472" h="4301" extrusionOk="0">
                  <a:moveTo>
                    <a:pt x="101" y="0"/>
                  </a:moveTo>
                  <a:cubicBezTo>
                    <a:pt x="1" y="934"/>
                    <a:pt x="101" y="1868"/>
                    <a:pt x="468" y="2769"/>
                  </a:cubicBezTo>
                  <a:cubicBezTo>
                    <a:pt x="801" y="3736"/>
                    <a:pt x="2002" y="4170"/>
                    <a:pt x="2869" y="4270"/>
                  </a:cubicBezTo>
                  <a:cubicBezTo>
                    <a:pt x="3003" y="4291"/>
                    <a:pt x="3137" y="4301"/>
                    <a:pt x="3268" y="4301"/>
                  </a:cubicBezTo>
                  <a:cubicBezTo>
                    <a:pt x="3984" y="4301"/>
                    <a:pt x="4632" y="3995"/>
                    <a:pt x="4971" y="3403"/>
                  </a:cubicBezTo>
                  <a:cubicBezTo>
                    <a:pt x="5338" y="2569"/>
                    <a:pt x="5471" y="1635"/>
                    <a:pt x="5371" y="701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5299;p75">
              <a:extLst>
                <a:ext uri="{FF2B5EF4-FFF2-40B4-BE49-F238E27FC236}">
                  <a16:creationId xmlns:a16="http://schemas.microsoft.com/office/drawing/2014/main" id="{0F6A3D6C-8FF6-2309-6D8C-DB364401CCC2}"/>
                </a:ext>
              </a:extLst>
            </p:cNvPr>
            <p:cNvSpPr/>
            <p:nvPr/>
          </p:nvSpPr>
          <p:spPr>
            <a:xfrm>
              <a:off x="1606325" y="3796500"/>
              <a:ext cx="136775" cy="279650"/>
            </a:xfrm>
            <a:custGeom>
              <a:avLst/>
              <a:gdLst/>
              <a:ahLst/>
              <a:cxnLst/>
              <a:rect l="l" t="t" r="r" b="b"/>
              <a:pathLst>
                <a:path w="5471" h="11186" extrusionOk="0">
                  <a:moveTo>
                    <a:pt x="934" y="0"/>
                  </a:moveTo>
                  <a:cubicBezTo>
                    <a:pt x="567" y="34"/>
                    <a:pt x="634" y="1601"/>
                    <a:pt x="601" y="3203"/>
                  </a:cubicBezTo>
                  <a:cubicBezTo>
                    <a:pt x="567" y="4904"/>
                    <a:pt x="100" y="5638"/>
                    <a:pt x="67" y="7039"/>
                  </a:cubicBezTo>
                  <a:cubicBezTo>
                    <a:pt x="0" y="8606"/>
                    <a:pt x="167" y="9307"/>
                    <a:pt x="901" y="10208"/>
                  </a:cubicBezTo>
                  <a:cubicBezTo>
                    <a:pt x="1315" y="10720"/>
                    <a:pt x="2263" y="11185"/>
                    <a:pt x="3157" y="11185"/>
                  </a:cubicBezTo>
                  <a:cubicBezTo>
                    <a:pt x="3776" y="11185"/>
                    <a:pt x="4368" y="10962"/>
                    <a:pt x="4737" y="10374"/>
                  </a:cubicBezTo>
                  <a:cubicBezTo>
                    <a:pt x="5471" y="9173"/>
                    <a:pt x="5371" y="7939"/>
                    <a:pt x="5137" y="6405"/>
                  </a:cubicBezTo>
                  <a:cubicBezTo>
                    <a:pt x="4904" y="5071"/>
                    <a:pt x="4704" y="3736"/>
                    <a:pt x="4637" y="2402"/>
                  </a:cubicBezTo>
                  <a:cubicBezTo>
                    <a:pt x="4570" y="1234"/>
                    <a:pt x="4537" y="100"/>
                    <a:pt x="4203" y="0"/>
                  </a:cubicBezTo>
                  <a:lnTo>
                    <a:pt x="4203" y="567"/>
                  </a:lnTo>
                  <a:cubicBezTo>
                    <a:pt x="4203" y="734"/>
                    <a:pt x="4237" y="1335"/>
                    <a:pt x="4036" y="1335"/>
                  </a:cubicBezTo>
                  <a:cubicBezTo>
                    <a:pt x="4003" y="1201"/>
                    <a:pt x="3970" y="1068"/>
                    <a:pt x="3970" y="901"/>
                  </a:cubicBezTo>
                  <a:cubicBezTo>
                    <a:pt x="4003" y="767"/>
                    <a:pt x="3936" y="634"/>
                    <a:pt x="3836" y="534"/>
                  </a:cubicBezTo>
                  <a:cubicBezTo>
                    <a:pt x="3703" y="467"/>
                    <a:pt x="3569" y="401"/>
                    <a:pt x="3436" y="401"/>
                  </a:cubicBezTo>
                  <a:cubicBezTo>
                    <a:pt x="3069" y="367"/>
                    <a:pt x="2702" y="367"/>
                    <a:pt x="2335" y="367"/>
                  </a:cubicBezTo>
                  <a:cubicBezTo>
                    <a:pt x="2168" y="367"/>
                    <a:pt x="2002" y="367"/>
                    <a:pt x="1802" y="401"/>
                  </a:cubicBezTo>
                  <a:cubicBezTo>
                    <a:pt x="1668" y="401"/>
                    <a:pt x="1501" y="434"/>
                    <a:pt x="1368" y="501"/>
                  </a:cubicBezTo>
                  <a:cubicBezTo>
                    <a:pt x="1268" y="534"/>
                    <a:pt x="1201" y="567"/>
                    <a:pt x="1201" y="667"/>
                  </a:cubicBezTo>
                  <a:cubicBezTo>
                    <a:pt x="1168" y="734"/>
                    <a:pt x="1168" y="801"/>
                    <a:pt x="1201" y="834"/>
                  </a:cubicBezTo>
                  <a:cubicBezTo>
                    <a:pt x="1201" y="968"/>
                    <a:pt x="1201" y="1068"/>
                    <a:pt x="1201" y="1168"/>
                  </a:cubicBezTo>
                  <a:cubicBezTo>
                    <a:pt x="1201" y="1234"/>
                    <a:pt x="1134" y="1268"/>
                    <a:pt x="1101" y="1268"/>
                  </a:cubicBezTo>
                  <a:cubicBezTo>
                    <a:pt x="1034" y="1268"/>
                    <a:pt x="1034" y="1234"/>
                    <a:pt x="1034" y="1201"/>
                  </a:cubicBezTo>
                  <a:cubicBezTo>
                    <a:pt x="1034" y="1001"/>
                    <a:pt x="1034" y="868"/>
                    <a:pt x="1001" y="634"/>
                  </a:cubicBezTo>
                  <a:lnTo>
                    <a:pt x="1001" y="300"/>
                  </a:lnTo>
                  <a:cubicBezTo>
                    <a:pt x="1001" y="200"/>
                    <a:pt x="934" y="100"/>
                    <a:pt x="9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5300;p75">
              <a:extLst>
                <a:ext uri="{FF2B5EF4-FFF2-40B4-BE49-F238E27FC236}">
                  <a16:creationId xmlns:a16="http://schemas.microsoft.com/office/drawing/2014/main" id="{72D06647-4B52-AF6F-E109-A9B76D5C6B6F}"/>
                </a:ext>
              </a:extLst>
            </p:cNvPr>
            <p:cNvSpPr/>
            <p:nvPr/>
          </p:nvSpPr>
          <p:spPr>
            <a:xfrm>
              <a:off x="1605475" y="3959950"/>
              <a:ext cx="136800" cy="116200"/>
            </a:xfrm>
            <a:custGeom>
              <a:avLst/>
              <a:gdLst/>
              <a:ahLst/>
              <a:cxnLst/>
              <a:rect l="l" t="t" r="r" b="b"/>
              <a:pathLst>
                <a:path w="5472" h="4648" extrusionOk="0">
                  <a:moveTo>
                    <a:pt x="101" y="34"/>
                  </a:moveTo>
                  <a:lnTo>
                    <a:pt x="101" y="34"/>
                  </a:lnTo>
                  <a:cubicBezTo>
                    <a:pt x="101" y="51"/>
                    <a:pt x="101" y="75"/>
                    <a:pt x="101" y="104"/>
                  </a:cubicBezTo>
                  <a:lnTo>
                    <a:pt x="101" y="104"/>
                  </a:lnTo>
                  <a:cubicBezTo>
                    <a:pt x="101" y="80"/>
                    <a:pt x="101" y="56"/>
                    <a:pt x="101" y="34"/>
                  </a:cubicBezTo>
                  <a:close/>
                  <a:moveTo>
                    <a:pt x="5138" y="0"/>
                  </a:moveTo>
                  <a:cubicBezTo>
                    <a:pt x="5138" y="1"/>
                    <a:pt x="5138" y="1735"/>
                    <a:pt x="4738" y="1968"/>
                  </a:cubicBezTo>
                  <a:cubicBezTo>
                    <a:pt x="4692" y="1989"/>
                    <a:pt x="4647" y="1999"/>
                    <a:pt x="4604" y="1999"/>
                  </a:cubicBezTo>
                  <a:cubicBezTo>
                    <a:pt x="4231" y="1999"/>
                    <a:pt x="3934" y="1300"/>
                    <a:pt x="3904" y="1001"/>
                  </a:cubicBezTo>
                  <a:cubicBezTo>
                    <a:pt x="3510" y="875"/>
                    <a:pt x="3101" y="808"/>
                    <a:pt x="2695" y="808"/>
                  </a:cubicBezTo>
                  <a:cubicBezTo>
                    <a:pt x="2242" y="808"/>
                    <a:pt x="1791" y="892"/>
                    <a:pt x="1369" y="1068"/>
                  </a:cubicBezTo>
                  <a:cubicBezTo>
                    <a:pt x="1369" y="1068"/>
                    <a:pt x="1065" y="2033"/>
                    <a:pt x="659" y="2033"/>
                  </a:cubicBezTo>
                  <a:cubicBezTo>
                    <a:pt x="619" y="2033"/>
                    <a:pt x="577" y="2023"/>
                    <a:pt x="535" y="2002"/>
                  </a:cubicBezTo>
                  <a:cubicBezTo>
                    <a:pt x="102" y="1785"/>
                    <a:pt x="99" y="480"/>
                    <a:pt x="101" y="104"/>
                  </a:cubicBezTo>
                  <a:lnTo>
                    <a:pt x="101" y="104"/>
                  </a:lnTo>
                  <a:cubicBezTo>
                    <a:pt x="99" y="224"/>
                    <a:pt x="90" y="362"/>
                    <a:pt x="34" y="501"/>
                  </a:cubicBezTo>
                  <a:cubicBezTo>
                    <a:pt x="1" y="2068"/>
                    <a:pt x="168" y="2769"/>
                    <a:pt x="868" y="3670"/>
                  </a:cubicBezTo>
                  <a:cubicBezTo>
                    <a:pt x="1282" y="4182"/>
                    <a:pt x="2242" y="4647"/>
                    <a:pt x="3145" y="4647"/>
                  </a:cubicBezTo>
                  <a:cubicBezTo>
                    <a:pt x="3771" y="4647"/>
                    <a:pt x="4369" y="4424"/>
                    <a:pt x="4738" y="3836"/>
                  </a:cubicBezTo>
                  <a:cubicBezTo>
                    <a:pt x="5471" y="2669"/>
                    <a:pt x="5371" y="1501"/>
                    <a:pt x="51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5301;p75">
              <a:extLst>
                <a:ext uri="{FF2B5EF4-FFF2-40B4-BE49-F238E27FC236}">
                  <a16:creationId xmlns:a16="http://schemas.microsoft.com/office/drawing/2014/main" id="{DDC41739-E9E0-1458-39BF-5F5FED9DABDA}"/>
                </a:ext>
              </a:extLst>
            </p:cNvPr>
            <p:cNvSpPr/>
            <p:nvPr/>
          </p:nvSpPr>
          <p:spPr>
            <a:xfrm>
              <a:off x="1582975" y="2589800"/>
              <a:ext cx="466175" cy="1309475"/>
            </a:xfrm>
            <a:custGeom>
              <a:avLst/>
              <a:gdLst/>
              <a:ahLst/>
              <a:cxnLst/>
              <a:rect l="l" t="t" r="r" b="b"/>
              <a:pathLst>
                <a:path w="18647" h="52379" extrusionOk="0">
                  <a:moveTo>
                    <a:pt x="4036" y="0"/>
                  </a:moveTo>
                  <a:cubicBezTo>
                    <a:pt x="3136" y="2035"/>
                    <a:pt x="2569" y="4203"/>
                    <a:pt x="2302" y="6438"/>
                  </a:cubicBezTo>
                  <a:cubicBezTo>
                    <a:pt x="1701" y="14477"/>
                    <a:pt x="1401" y="26186"/>
                    <a:pt x="1401" y="26186"/>
                  </a:cubicBezTo>
                  <a:cubicBezTo>
                    <a:pt x="1301" y="27020"/>
                    <a:pt x="767" y="28954"/>
                    <a:pt x="434" y="32657"/>
                  </a:cubicBezTo>
                  <a:cubicBezTo>
                    <a:pt x="0" y="37027"/>
                    <a:pt x="1168" y="51737"/>
                    <a:pt x="1168" y="51737"/>
                  </a:cubicBezTo>
                  <a:cubicBezTo>
                    <a:pt x="1168" y="51737"/>
                    <a:pt x="2245" y="52378"/>
                    <a:pt x="3554" y="52378"/>
                  </a:cubicBezTo>
                  <a:cubicBezTo>
                    <a:pt x="4292" y="52378"/>
                    <a:pt x="5104" y="52175"/>
                    <a:pt x="5838" y="51537"/>
                  </a:cubicBezTo>
                  <a:cubicBezTo>
                    <a:pt x="5838" y="51537"/>
                    <a:pt x="8206" y="31123"/>
                    <a:pt x="8740" y="26753"/>
                  </a:cubicBezTo>
                  <a:cubicBezTo>
                    <a:pt x="9240" y="22983"/>
                    <a:pt x="10574" y="14778"/>
                    <a:pt x="10574" y="14778"/>
                  </a:cubicBezTo>
                  <a:lnTo>
                    <a:pt x="11575" y="27353"/>
                  </a:lnTo>
                  <a:cubicBezTo>
                    <a:pt x="11575" y="27353"/>
                    <a:pt x="11442" y="30756"/>
                    <a:pt x="11542" y="32957"/>
                  </a:cubicBezTo>
                  <a:cubicBezTo>
                    <a:pt x="11675" y="35526"/>
                    <a:pt x="12909" y="48235"/>
                    <a:pt x="12909" y="48235"/>
                  </a:cubicBezTo>
                  <a:cubicBezTo>
                    <a:pt x="12909" y="48235"/>
                    <a:pt x="14124" y="48640"/>
                    <a:pt x="15463" y="48640"/>
                  </a:cubicBezTo>
                  <a:cubicBezTo>
                    <a:pt x="16430" y="48640"/>
                    <a:pt x="17461" y="48429"/>
                    <a:pt x="18147" y="47701"/>
                  </a:cubicBezTo>
                  <a:cubicBezTo>
                    <a:pt x="18147" y="47701"/>
                    <a:pt x="18513" y="29555"/>
                    <a:pt x="18547" y="26453"/>
                  </a:cubicBezTo>
                  <a:cubicBezTo>
                    <a:pt x="18647" y="20382"/>
                    <a:pt x="18347" y="9074"/>
                    <a:pt x="18147" y="29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5302;p75">
              <a:extLst>
                <a:ext uri="{FF2B5EF4-FFF2-40B4-BE49-F238E27FC236}">
                  <a16:creationId xmlns:a16="http://schemas.microsoft.com/office/drawing/2014/main" id="{0893768A-8052-E3F1-9BEE-FC374D885495}"/>
                </a:ext>
              </a:extLst>
            </p:cNvPr>
            <p:cNvSpPr/>
            <p:nvPr/>
          </p:nvSpPr>
          <p:spPr>
            <a:xfrm>
              <a:off x="1582975" y="2589800"/>
              <a:ext cx="466175" cy="1309475"/>
            </a:xfrm>
            <a:custGeom>
              <a:avLst/>
              <a:gdLst/>
              <a:ahLst/>
              <a:cxnLst/>
              <a:rect l="l" t="t" r="r" b="b"/>
              <a:pathLst>
                <a:path w="18647" h="52379" extrusionOk="0">
                  <a:moveTo>
                    <a:pt x="4036" y="0"/>
                  </a:moveTo>
                  <a:cubicBezTo>
                    <a:pt x="3136" y="2035"/>
                    <a:pt x="2569" y="4203"/>
                    <a:pt x="2302" y="6438"/>
                  </a:cubicBezTo>
                  <a:cubicBezTo>
                    <a:pt x="1701" y="14477"/>
                    <a:pt x="1401" y="26186"/>
                    <a:pt x="1401" y="26186"/>
                  </a:cubicBezTo>
                  <a:cubicBezTo>
                    <a:pt x="1301" y="27020"/>
                    <a:pt x="767" y="28954"/>
                    <a:pt x="434" y="32657"/>
                  </a:cubicBezTo>
                  <a:cubicBezTo>
                    <a:pt x="0" y="37027"/>
                    <a:pt x="1168" y="51737"/>
                    <a:pt x="1168" y="51737"/>
                  </a:cubicBezTo>
                  <a:cubicBezTo>
                    <a:pt x="1168" y="51737"/>
                    <a:pt x="2245" y="52378"/>
                    <a:pt x="3554" y="52378"/>
                  </a:cubicBezTo>
                  <a:cubicBezTo>
                    <a:pt x="4292" y="52378"/>
                    <a:pt x="5104" y="52175"/>
                    <a:pt x="5838" y="51537"/>
                  </a:cubicBezTo>
                  <a:cubicBezTo>
                    <a:pt x="5838" y="51537"/>
                    <a:pt x="8206" y="31123"/>
                    <a:pt x="8740" y="26753"/>
                  </a:cubicBezTo>
                  <a:cubicBezTo>
                    <a:pt x="9240" y="22983"/>
                    <a:pt x="10574" y="14778"/>
                    <a:pt x="10574" y="14778"/>
                  </a:cubicBezTo>
                  <a:lnTo>
                    <a:pt x="11575" y="27353"/>
                  </a:lnTo>
                  <a:cubicBezTo>
                    <a:pt x="11575" y="27353"/>
                    <a:pt x="11442" y="30756"/>
                    <a:pt x="11542" y="32957"/>
                  </a:cubicBezTo>
                  <a:cubicBezTo>
                    <a:pt x="11675" y="35526"/>
                    <a:pt x="12909" y="48235"/>
                    <a:pt x="12909" y="48235"/>
                  </a:cubicBezTo>
                  <a:cubicBezTo>
                    <a:pt x="12909" y="48235"/>
                    <a:pt x="14124" y="48640"/>
                    <a:pt x="15463" y="48640"/>
                  </a:cubicBezTo>
                  <a:cubicBezTo>
                    <a:pt x="16430" y="48640"/>
                    <a:pt x="17461" y="48429"/>
                    <a:pt x="18147" y="47701"/>
                  </a:cubicBezTo>
                  <a:cubicBezTo>
                    <a:pt x="18147" y="47701"/>
                    <a:pt x="18513" y="29555"/>
                    <a:pt x="18547" y="26453"/>
                  </a:cubicBezTo>
                  <a:cubicBezTo>
                    <a:pt x="18647" y="20382"/>
                    <a:pt x="18347" y="9074"/>
                    <a:pt x="18147" y="29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5303;p75">
              <a:extLst>
                <a:ext uri="{FF2B5EF4-FFF2-40B4-BE49-F238E27FC236}">
                  <a16:creationId xmlns:a16="http://schemas.microsoft.com/office/drawing/2014/main" id="{158CC6D1-A611-89F3-C53A-7774A56CBF55}"/>
                </a:ext>
              </a:extLst>
            </p:cNvPr>
            <p:cNvSpPr/>
            <p:nvPr/>
          </p:nvSpPr>
          <p:spPr>
            <a:xfrm>
              <a:off x="1847325" y="2816625"/>
              <a:ext cx="132625" cy="420325"/>
            </a:xfrm>
            <a:custGeom>
              <a:avLst/>
              <a:gdLst/>
              <a:ahLst/>
              <a:cxnLst/>
              <a:rect l="l" t="t" r="r" b="b"/>
              <a:pathLst>
                <a:path w="5305" h="16813" extrusionOk="0">
                  <a:moveTo>
                    <a:pt x="5304" y="1"/>
                  </a:moveTo>
                  <a:lnTo>
                    <a:pt x="5304" y="1"/>
                  </a:lnTo>
                  <a:cubicBezTo>
                    <a:pt x="3803" y="1368"/>
                    <a:pt x="534" y="1835"/>
                    <a:pt x="534" y="1835"/>
                  </a:cubicBezTo>
                  <a:lnTo>
                    <a:pt x="0" y="5705"/>
                  </a:lnTo>
                  <a:lnTo>
                    <a:pt x="834" y="16813"/>
                  </a:lnTo>
                  <a:lnTo>
                    <a:pt x="868" y="5938"/>
                  </a:lnTo>
                  <a:lnTo>
                    <a:pt x="1435" y="2436"/>
                  </a:lnTo>
                  <a:cubicBezTo>
                    <a:pt x="3036" y="2235"/>
                    <a:pt x="4437" y="1335"/>
                    <a:pt x="5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5304;p75">
              <a:extLst>
                <a:ext uri="{FF2B5EF4-FFF2-40B4-BE49-F238E27FC236}">
                  <a16:creationId xmlns:a16="http://schemas.microsoft.com/office/drawing/2014/main" id="{0DD2F542-1B26-ED9C-6A6D-E58712F98D1A}"/>
                </a:ext>
              </a:extLst>
            </p:cNvPr>
            <p:cNvSpPr/>
            <p:nvPr/>
          </p:nvSpPr>
          <p:spPr>
            <a:xfrm>
              <a:off x="1989100" y="2533925"/>
              <a:ext cx="108425" cy="150125"/>
            </a:xfrm>
            <a:custGeom>
              <a:avLst/>
              <a:gdLst/>
              <a:ahLst/>
              <a:cxnLst/>
              <a:rect l="l" t="t" r="r" b="b"/>
              <a:pathLst>
                <a:path w="4337" h="6005" extrusionOk="0">
                  <a:moveTo>
                    <a:pt x="2302" y="0"/>
                  </a:moveTo>
                  <a:cubicBezTo>
                    <a:pt x="2302" y="0"/>
                    <a:pt x="134" y="3570"/>
                    <a:pt x="67" y="3570"/>
                  </a:cubicBezTo>
                  <a:cubicBezTo>
                    <a:pt x="0" y="3570"/>
                    <a:pt x="1935" y="6005"/>
                    <a:pt x="1935" y="6005"/>
                  </a:cubicBezTo>
                  <a:lnTo>
                    <a:pt x="4337" y="336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5305;p75">
              <a:extLst>
                <a:ext uri="{FF2B5EF4-FFF2-40B4-BE49-F238E27FC236}">
                  <a16:creationId xmlns:a16="http://schemas.microsoft.com/office/drawing/2014/main" id="{539D1D1E-CE75-5796-53B9-1975D1FCA985}"/>
                </a:ext>
              </a:extLst>
            </p:cNvPr>
            <p:cNvSpPr/>
            <p:nvPr/>
          </p:nvSpPr>
          <p:spPr>
            <a:xfrm>
              <a:off x="1950725" y="2139475"/>
              <a:ext cx="281900" cy="482875"/>
            </a:xfrm>
            <a:custGeom>
              <a:avLst/>
              <a:gdLst/>
              <a:ahLst/>
              <a:cxnLst/>
              <a:rect l="l" t="t" r="r" b="b"/>
              <a:pathLst>
                <a:path w="11276" h="19315" extrusionOk="0">
                  <a:moveTo>
                    <a:pt x="1" y="0"/>
                  </a:moveTo>
                  <a:lnTo>
                    <a:pt x="568" y="6805"/>
                  </a:lnTo>
                  <a:lnTo>
                    <a:pt x="5872" y="12243"/>
                  </a:lnTo>
                  <a:lnTo>
                    <a:pt x="3303" y="16512"/>
                  </a:lnTo>
                  <a:cubicBezTo>
                    <a:pt x="3837" y="17880"/>
                    <a:pt x="4904" y="18580"/>
                    <a:pt x="5872" y="19314"/>
                  </a:cubicBezTo>
                  <a:cubicBezTo>
                    <a:pt x="5872" y="19314"/>
                    <a:pt x="9841" y="14778"/>
                    <a:pt x="10575" y="13577"/>
                  </a:cubicBezTo>
                  <a:cubicBezTo>
                    <a:pt x="11275" y="12376"/>
                    <a:pt x="11142" y="11709"/>
                    <a:pt x="10241" y="10108"/>
                  </a:cubicBezTo>
                  <a:cubicBezTo>
                    <a:pt x="9407" y="8707"/>
                    <a:pt x="6639" y="5238"/>
                    <a:pt x="5238" y="3370"/>
                  </a:cubicBezTo>
                  <a:cubicBezTo>
                    <a:pt x="3203" y="701"/>
                    <a:pt x="3170" y="901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5306;p75">
              <a:extLst>
                <a:ext uri="{FF2B5EF4-FFF2-40B4-BE49-F238E27FC236}">
                  <a16:creationId xmlns:a16="http://schemas.microsoft.com/office/drawing/2014/main" id="{CE205338-BDC0-9E82-D518-C053B2161707}"/>
                </a:ext>
              </a:extLst>
            </p:cNvPr>
            <p:cNvSpPr/>
            <p:nvPr/>
          </p:nvSpPr>
          <p:spPr>
            <a:xfrm>
              <a:off x="1683875" y="1777425"/>
              <a:ext cx="97600" cy="267000"/>
            </a:xfrm>
            <a:custGeom>
              <a:avLst/>
              <a:gdLst/>
              <a:ahLst/>
              <a:cxnLst/>
              <a:rect l="l" t="t" r="r" b="b"/>
              <a:pathLst>
                <a:path w="3904" h="10680" extrusionOk="0">
                  <a:moveTo>
                    <a:pt x="919" y="0"/>
                  </a:moveTo>
                  <a:cubicBezTo>
                    <a:pt x="558" y="0"/>
                    <a:pt x="210" y="220"/>
                    <a:pt x="34" y="572"/>
                  </a:cubicBezTo>
                  <a:lnTo>
                    <a:pt x="1401" y="1206"/>
                  </a:lnTo>
                  <a:cubicBezTo>
                    <a:pt x="934" y="1340"/>
                    <a:pt x="568" y="1640"/>
                    <a:pt x="367" y="2074"/>
                  </a:cubicBezTo>
                  <a:cubicBezTo>
                    <a:pt x="0" y="2807"/>
                    <a:pt x="467" y="4409"/>
                    <a:pt x="968" y="6410"/>
                  </a:cubicBezTo>
                  <a:cubicBezTo>
                    <a:pt x="1235" y="7644"/>
                    <a:pt x="1602" y="8878"/>
                    <a:pt x="2035" y="10079"/>
                  </a:cubicBezTo>
                  <a:cubicBezTo>
                    <a:pt x="2269" y="10646"/>
                    <a:pt x="2669" y="10680"/>
                    <a:pt x="2669" y="10680"/>
                  </a:cubicBezTo>
                  <a:lnTo>
                    <a:pt x="2669" y="8678"/>
                  </a:lnTo>
                  <a:lnTo>
                    <a:pt x="2602" y="7044"/>
                  </a:lnTo>
                  <a:cubicBezTo>
                    <a:pt x="2602" y="7044"/>
                    <a:pt x="3636" y="5609"/>
                    <a:pt x="3770" y="4442"/>
                  </a:cubicBezTo>
                  <a:cubicBezTo>
                    <a:pt x="3903" y="2907"/>
                    <a:pt x="3603" y="2307"/>
                    <a:pt x="3603" y="2307"/>
                  </a:cubicBezTo>
                  <a:lnTo>
                    <a:pt x="1935" y="1039"/>
                  </a:lnTo>
                  <a:cubicBezTo>
                    <a:pt x="1868" y="1039"/>
                    <a:pt x="1802" y="1039"/>
                    <a:pt x="1735" y="1073"/>
                  </a:cubicBezTo>
                  <a:cubicBezTo>
                    <a:pt x="1835" y="673"/>
                    <a:pt x="1635" y="239"/>
                    <a:pt x="1268" y="72"/>
                  </a:cubicBezTo>
                  <a:cubicBezTo>
                    <a:pt x="1154" y="23"/>
                    <a:pt x="1036" y="0"/>
                    <a:pt x="9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5307;p75">
              <a:extLst>
                <a:ext uri="{FF2B5EF4-FFF2-40B4-BE49-F238E27FC236}">
                  <a16:creationId xmlns:a16="http://schemas.microsoft.com/office/drawing/2014/main" id="{C3769551-A0A2-10BB-515E-0B910F60BDA2}"/>
                </a:ext>
              </a:extLst>
            </p:cNvPr>
            <p:cNvSpPr/>
            <p:nvPr/>
          </p:nvSpPr>
          <p:spPr>
            <a:xfrm>
              <a:off x="1802300" y="1760875"/>
              <a:ext cx="195150" cy="166500"/>
            </a:xfrm>
            <a:custGeom>
              <a:avLst/>
              <a:gdLst/>
              <a:ahLst/>
              <a:cxnLst/>
              <a:rect l="l" t="t" r="r" b="b"/>
              <a:pathLst>
                <a:path w="7806" h="6660" extrusionOk="0">
                  <a:moveTo>
                    <a:pt x="4470" y="0"/>
                  </a:moveTo>
                  <a:cubicBezTo>
                    <a:pt x="1501" y="0"/>
                    <a:pt x="0" y="3569"/>
                    <a:pt x="2102" y="5671"/>
                  </a:cubicBezTo>
                  <a:cubicBezTo>
                    <a:pt x="2785" y="6354"/>
                    <a:pt x="3626" y="6660"/>
                    <a:pt x="4451" y="6660"/>
                  </a:cubicBezTo>
                  <a:cubicBezTo>
                    <a:pt x="6164" y="6660"/>
                    <a:pt x="7806" y="5340"/>
                    <a:pt x="7806" y="3336"/>
                  </a:cubicBezTo>
                  <a:cubicBezTo>
                    <a:pt x="7806" y="1501"/>
                    <a:pt x="6305" y="0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5308;p75">
              <a:extLst>
                <a:ext uri="{FF2B5EF4-FFF2-40B4-BE49-F238E27FC236}">
                  <a16:creationId xmlns:a16="http://schemas.microsoft.com/office/drawing/2014/main" id="{8200CB07-C19C-295B-8AB4-36B93AC3E55F}"/>
                </a:ext>
              </a:extLst>
            </p:cNvPr>
            <p:cNvSpPr/>
            <p:nvPr/>
          </p:nvSpPr>
          <p:spPr>
            <a:xfrm>
              <a:off x="1661350" y="1799975"/>
              <a:ext cx="326100" cy="374550"/>
            </a:xfrm>
            <a:custGeom>
              <a:avLst/>
              <a:gdLst/>
              <a:ahLst/>
              <a:cxnLst/>
              <a:rect l="l" t="t" r="r" b="b"/>
              <a:pathLst>
                <a:path w="13044" h="14982" extrusionOk="0">
                  <a:moveTo>
                    <a:pt x="9781" y="0"/>
                  </a:moveTo>
                  <a:cubicBezTo>
                    <a:pt x="8099" y="0"/>
                    <a:pt x="6025" y="444"/>
                    <a:pt x="4504" y="1405"/>
                  </a:cubicBezTo>
                  <a:cubicBezTo>
                    <a:pt x="4671" y="4641"/>
                    <a:pt x="3937" y="5541"/>
                    <a:pt x="3537" y="5875"/>
                  </a:cubicBezTo>
                  <a:cubicBezTo>
                    <a:pt x="3471" y="5935"/>
                    <a:pt x="3408" y="5961"/>
                    <a:pt x="3347" y="5961"/>
                  </a:cubicBezTo>
                  <a:cubicBezTo>
                    <a:pt x="3037" y="5961"/>
                    <a:pt x="2781" y="5286"/>
                    <a:pt x="2503" y="5008"/>
                  </a:cubicBezTo>
                  <a:cubicBezTo>
                    <a:pt x="2327" y="4814"/>
                    <a:pt x="1938" y="4593"/>
                    <a:pt x="1531" y="4593"/>
                  </a:cubicBezTo>
                  <a:cubicBezTo>
                    <a:pt x="1166" y="4593"/>
                    <a:pt x="787" y="4771"/>
                    <a:pt x="535" y="5308"/>
                  </a:cubicBezTo>
                  <a:cubicBezTo>
                    <a:pt x="1" y="6475"/>
                    <a:pt x="1035" y="8043"/>
                    <a:pt x="1835" y="8443"/>
                  </a:cubicBezTo>
                  <a:cubicBezTo>
                    <a:pt x="2018" y="8526"/>
                    <a:pt x="2210" y="8565"/>
                    <a:pt x="2399" y="8565"/>
                  </a:cubicBezTo>
                  <a:cubicBezTo>
                    <a:pt x="2901" y="8565"/>
                    <a:pt x="3376" y="8285"/>
                    <a:pt x="3570" y="7776"/>
                  </a:cubicBezTo>
                  <a:lnTo>
                    <a:pt x="3570" y="12747"/>
                  </a:lnTo>
                  <a:cubicBezTo>
                    <a:pt x="4804" y="14981"/>
                    <a:pt x="7206" y="14548"/>
                    <a:pt x="8507" y="14848"/>
                  </a:cubicBezTo>
                  <a:cubicBezTo>
                    <a:pt x="8740" y="13947"/>
                    <a:pt x="8907" y="13514"/>
                    <a:pt x="8807" y="13013"/>
                  </a:cubicBezTo>
                  <a:lnTo>
                    <a:pt x="8807" y="11412"/>
                  </a:lnTo>
                  <a:cubicBezTo>
                    <a:pt x="9152" y="11477"/>
                    <a:pt x="9496" y="11514"/>
                    <a:pt x="9850" y="11514"/>
                  </a:cubicBezTo>
                  <a:cubicBezTo>
                    <a:pt x="10044" y="11514"/>
                    <a:pt x="10241" y="11503"/>
                    <a:pt x="10442" y="11479"/>
                  </a:cubicBezTo>
                  <a:cubicBezTo>
                    <a:pt x="11509" y="11312"/>
                    <a:pt x="12109" y="10445"/>
                    <a:pt x="12410" y="9244"/>
                  </a:cubicBezTo>
                  <a:cubicBezTo>
                    <a:pt x="12943" y="7376"/>
                    <a:pt x="13043" y="4207"/>
                    <a:pt x="12343" y="571"/>
                  </a:cubicBezTo>
                  <a:cubicBezTo>
                    <a:pt x="11849" y="198"/>
                    <a:pt x="10902" y="0"/>
                    <a:pt x="9781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5309;p75">
              <a:extLst>
                <a:ext uri="{FF2B5EF4-FFF2-40B4-BE49-F238E27FC236}">
                  <a16:creationId xmlns:a16="http://schemas.microsoft.com/office/drawing/2014/main" id="{8A5B97BA-2735-4E56-5BA3-2727857ABB14}"/>
                </a:ext>
              </a:extLst>
            </p:cNvPr>
            <p:cNvSpPr/>
            <p:nvPr/>
          </p:nvSpPr>
          <p:spPr>
            <a:xfrm>
              <a:off x="1833150" y="1915150"/>
              <a:ext cx="29200" cy="25625"/>
            </a:xfrm>
            <a:custGeom>
              <a:avLst/>
              <a:gdLst/>
              <a:ahLst/>
              <a:cxnLst/>
              <a:rect l="l" t="t" r="r" b="b"/>
              <a:pathLst>
                <a:path w="1168" h="1025" extrusionOk="0">
                  <a:moveTo>
                    <a:pt x="668" y="0"/>
                  </a:moveTo>
                  <a:cubicBezTo>
                    <a:pt x="234" y="0"/>
                    <a:pt x="0" y="534"/>
                    <a:pt x="301" y="868"/>
                  </a:cubicBezTo>
                  <a:cubicBezTo>
                    <a:pt x="409" y="976"/>
                    <a:pt x="539" y="1025"/>
                    <a:pt x="664" y="1025"/>
                  </a:cubicBezTo>
                  <a:cubicBezTo>
                    <a:pt x="925" y="1025"/>
                    <a:pt x="1168" y="816"/>
                    <a:pt x="1168" y="501"/>
                  </a:cubicBezTo>
                  <a:cubicBezTo>
                    <a:pt x="1168" y="234"/>
                    <a:pt x="968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5310;p75">
              <a:extLst>
                <a:ext uri="{FF2B5EF4-FFF2-40B4-BE49-F238E27FC236}">
                  <a16:creationId xmlns:a16="http://schemas.microsoft.com/office/drawing/2014/main" id="{7A0B0E95-3E7E-5166-AE5B-566983A1490A}"/>
                </a:ext>
              </a:extLst>
            </p:cNvPr>
            <p:cNvSpPr/>
            <p:nvPr/>
          </p:nvSpPr>
          <p:spPr>
            <a:xfrm>
              <a:off x="1929050" y="1910150"/>
              <a:ext cx="29200" cy="25625"/>
            </a:xfrm>
            <a:custGeom>
              <a:avLst/>
              <a:gdLst/>
              <a:ahLst/>
              <a:cxnLst/>
              <a:rect l="l" t="t" r="r" b="b"/>
              <a:pathLst>
                <a:path w="1168" h="1025" extrusionOk="0">
                  <a:moveTo>
                    <a:pt x="668" y="0"/>
                  </a:moveTo>
                  <a:cubicBezTo>
                    <a:pt x="234" y="0"/>
                    <a:pt x="0" y="567"/>
                    <a:pt x="301" y="867"/>
                  </a:cubicBezTo>
                  <a:cubicBezTo>
                    <a:pt x="409" y="976"/>
                    <a:pt x="539" y="1024"/>
                    <a:pt x="664" y="1024"/>
                  </a:cubicBezTo>
                  <a:cubicBezTo>
                    <a:pt x="925" y="1024"/>
                    <a:pt x="1168" y="816"/>
                    <a:pt x="1168" y="501"/>
                  </a:cubicBezTo>
                  <a:cubicBezTo>
                    <a:pt x="1168" y="234"/>
                    <a:pt x="968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5311;p75">
              <a:extLst>
                <a:ext uri="{FF2B5EF4-FFF2-40B4-BE49-F238E27FC236}">
                  <a16:creationId xmlns:a16="http://schemas.microsoft.com/office/drawing/2014/main" id="{1DF3F7B7-DA40-A413-C9EC-71D9B448E796}"/>
                </a:ext>
              </a:extLst>
            </p:cNvPr>
            <p:cNvSpPr/>
            <p:nvPr/>
          </p:nvSpPr>
          <p:spPr>
            <a:xfrm>
              <a:off x="1770600" y="2033575"/>
              <a:ext cx="110950" cy="68400"/>
            </a:xfrm>
            <a:custGeom>
              <a:avLst/>
              <a:gdLst/>
              <a:ahLst/>
              <a:cxnLst/>
              <a:rect l="l" t="t" r="r" b="b"/>
              <a:pathLst>
                <a:path w="4438" h="2736" extrusionOk="0">
                  <a:moveTo>
                    <a:pt x="1" y="0"/>
                  </a:moveTo>
                  <a:lnTo>
                    <a:pt x="1" y="0"/>
                  </a:lnTo>
                  <a:cubicBezTo>
                    <a:pt x="134" y="500"/>
                    <a:pt x="368" y="967"/>
                    <a:pt x="668" y="1368"/>
                  </a:cubicBezTo>
                  <a:cubicBezTo>
                    <a:pt x="1302" y="2135"/>
                    <a:pt x="4437" y="2735"/>
                    <a:pt x="4437" y="2735"/>
                  </a:cubicBezTo>
                  <a:lnTo>
                    <a:pt x="4437" y="2068"/>
                  </a:lnTo>
                  <a:cubicBezTo>
                    <a:pt x="4437" y="2068"/>
                    <a:pt x="2002" y="1568"/>
                    <a:pt x="1168" y="1168"/>
                  </a:cubicBezTo>
                  <a:cubicBezTo>
                    <a:pt x="668" y="901"/>
                    <a:pt x="267" y="500"/>
                    <a:pt x="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5312;p75">
              <a:extLst>
                <a:ext uri="{FF2B5EF4-FFF2-40B4-BE49-F238E27FC236}">
                  <a16:creationId xmlns:a16="http://schemas.microsoft.com/office/drawing/2014/main" id="{8C70A6F3-6DA6-7328-08F9-5648D4DBA258}"/>
                </a:ext>
              </a:extLst>
            </p:cNvPr>
            <p:cNvSpPr/>
            <p:nvPr/>
          </p:nvSpPr>
          <p:spPr>
            <a:xfrm>
              <a:off x="1719725" y="1707400"/>
              <a:ext cx="273550" cy="162900"/>
            </a:xfrm>
            <a:custGeom>
              <a:avLst/>
              <a:gdLst/>
              <a:ahLst/>
              <a:cxnLst/>
              <a:rect l="l" t="t" r="r" b="b"/>
              <a:pathLst>
                <a:path w="10942" h="6516" extrusionOk="0">
                  <a:moveTo>
                    <a:pt x="8955" y="0"/>
                  </a:moveTo>
                  <a:cubicBezTo>
                    <a:pt x="8778" y="0"/>
                    <a:pt x="8626" y="150"/>
                    <a:pt x="8474" y="271"/>
                  </a:cubicBezTo>
                  <a:cubicBezTo>
                    <a:pt x="7785" y="943"/>
                    <a:pt x="6974" y="1090"/>
                    <a:pt x="6126" y="1090"/>
                  </a:cubicBezTo>
                  <a:cubicBezTo>
                    <a:pt x="5462" y="1090"/>
                    <a:pt x="4776" y="1000"/>
                    <a:pt x="4107" y="1000"/>
                  </a:cubicBezTo>
                  <a:cubicBezTo>
                    <a:pt x="4016" y="1000"/>
                    <a:pt x="3926" y="1001"/>
                    <a:pt x="3837" y="1005"/>
                  </a:cubicBezTo>
                  <a:cubicBezTo>
                    <a:pt x="2503" y="1038"/>
                    <a:pt x="935" y="1572"/>
                    <a:pt x="301" y="2873"/>
                  </a:cubicBezTo>
                  <a:cubicBezTo>
                    <a:pt x="34" y="3474"/>
                    <a:pt x="1" y="4074"/>
                    <a:pt x="535" y="4508"/>
                  </a:cubicBezTo>
                  <a:cubicBezTo>
                    <a:pt x="868" y="4741"/>
                    <a:pt x="1235" y="4741"/>
                    <a:pt x="1435" y="5175"/>
                  </a:cubicBezTo>
                  <a:cubicBezTo>
                    <a:pt x="1468" y="5273"/>
                    <a:pt x="1761" y="6508"/>
                    <a:pt x="1609" y="6510"/>
                  </a:cubicBezTo>
                  <a:lnTo>
                    <a:pt x="1609" y="6510"/>
                  </a:lnTo>
                  <a:cubicBezTo>
                    <a:pt x="1606" y="6510"/>
                    <a:pt x="1604" y="6509"/>
                    <a:pt x="1602" y="6509"/>
                  </a:cubicBezTo>
                  <a:lnTo>
                    <a:pt x="1602" y="6509"/>
                  </a:lnTo>
                  <a:cubicBezTo>
                    <a:pt x="1604" y="6509"/>
                    <a:pt x="1606" y="6510"/>
                    <a:pt x="1608" y="6510"/>
                  </a:cubicBezTo>
                  <a:cubicBezTo>
                    <a:pt x="1608" y="6510"/>
                    <a:pt x="1608" y="6510"/>
                    <a:pt x="1609" y="6510"/>
                  </a:cubicBezTo>
                  <a:lnTo>
                    <a:pt x="1609" y="6510"/>
                  </a:lnTo>
                  <a:cubicBezTo>
                    <a:pt x="1652" y="6514"/>
                    <a:pt x="1695" y="6516"/>
                    <a:pt x="1738" y="6516"/>
                  </a:cubicBezTo>
                  <a:cubicBezTo>
                    <a:pt x="2353" y="6516"/>
                    <a:pt x="2914" y="6099"/>
                    <a:pt x="3070" y="5508"/>
                  </a:cubicBezTo>
                  <a:cubicBezTo>
                    <a:pt x="3103" y="5375"/>
                    <a:pt x="3170" y="5108"/>
                    <a:pt x="3203" y="4975"/>
                  </a:cubicBezTo>
                  <a:cubicBezTo>
                    <a:pt x="3230" y="4838"/>
                    <a:pt x="3370" y="4724"/>
                    <a:pt x="3511" y="4724"/>
                  </a:cubicBezTo>
                  <a:cubicBezTo>
                    <a:pt x="3542" y="4724"/>
                    <a:pt x="3573" y="4729"/>
                    <a:pt x="3603" y="4741"/>
                  </a:cubicBezTo>
                  <a:cubicBezTo>
                    <a:pt x="4004" y="4841"/>
                    <a:pt x="4271" y="5008"/>
                    <a:pt x="4637" y="5108"/>
                  </a:cubicBezTo>
                  <a:cubicBezTo>
                    <a:pt x="5345" y="5301"/>
                    <a:pt x="6067" y="5398"/>
                    <a:pt x="6784" y="5398"/>
                  </a:cubicBezTo>
                  <a:cubicBezTo>
                    <a:pt x="7183" y="5398"/>
                    <a:pt x="7580" y="5368"/>
                    <a:pt x="7973" y="5308"/>
                  </a:cubicBezTo>
                  <a:cubicBezTo>
                    <a:pt x="8774" y="5141"/>
                    <a:pt x="9508" y="4774"/>
                    <a:pt x="10108" y="4207"/>
                  </a:cubicBezTo>
                  <a:cubicBezTo>
                    <a:pt x="10675" y="3507"/>
                    <a:pt x="10942" y="2573"/>
                    <a:pt x="10809" y="1706"/>
                  </a:cubicBezTo>
                  <a:cubicBezTo>
                    <a:pt x="10809" y="1639"/>
                    <a:pt x="10809" y="1606"/>
                    <a:pt x="10809" y="1572"/>
                  </a:cubicBezTo>
                  <a:cubicBezTo>
                    <a:pt x="10809" y="1505"/>
                    <a:pt x="10775" y="1405"/>
                    <a:pt x="10742" y="1372"/>
                  </a:cubicBezTo>
                  <a:cubicBezTo>
                    <a:pt x="10714" y="1344"/>
                    <a:pt x="10681" y="1332"/>
                    <a:pt x="10645" y="1332"/>
                  </a:cubicBezTo>
                  <a:cubicBezTo>
                    <a:pt x="10468" y="1332"/>
                    <a:pt x="10219" y="1622"/>
                    <a:pt x="10108" y="1706"/>
                  </a:cubicBezTo>
                  <a:cubicBezTo>
                    <a:pt x="10008" y="1806"/>
                    <a:pt x="9908" y="1906"/>
                    <a:pt x="9774" y="1972"/>
                  </a:cubicBezTo>
                  <a:cubicBezTo>
                    <a:pt x="9674" y="2039"/>
                    <a:pt x="9541" y="2106"/>
                    <a:pt x="9441" y="2173"/>
                  </a:cubicBezTo>
                  <a:cubicBezTo>
                    <a:pt x="9508" y="1772"/>
                    <a:pt x="9508" y="1372"/>
                    <a:pt x="9441" y="972"/>
                  </a:cubicBezTo>
                  <a:cubicBezTo>
                    <a:pt x="9408" y="705"/>
                    <a:pt x="9341" y="71"/>
                    <a:pt x="9007" y="4"/>
                  </a:cubicBezTo>
                  <a:cubicBezTo>
                    <a:pt x="8990" y="1"/>
                    <a:pt x="8972" y="0"/>
                    <a:pt x="89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5313;p75">
              <a:extLst>
                <a:ext uri="{FF2B5EF4-FFF2-40B4-BE49-F238E27FC236}">
                  <a16:creationId xmlns:a16="http://schemas.microsoft.com/office/drawing/2014/main" id="{BF198E87-7AB5-4ADD-8021-C7397CCE0C15}"/>
                </a:ext>
              </a:extLst>
            </p:cNvPr>
            <p:cNvSpPr/>
            <p:nvPr/>
          </p:nvSpPr>
          <p:spPr>
            <a:xfrm>
              <a:off x="1816475" y="1884750"/>
              <a:ext cx="29200" cy="22925"/>
            </a:xfrm>
            <a:custGeom>
              <a:avLst/>
              <a:gdLst/>
              <a:ahLst/>
              <a:cxnLst/>
              <a:rect l="l" t="t" r="r" b="b"/>
              <a:pathLst>
                <a:path w="1168" h="917" extrusionOk="0">
                  <a:moveTo>
                    <a:pt x="632" y="1"/>
                  </a:moveTo>
                  <a:cubicBezTo>
                    <a:pt x="527" y="1"/>
                    <a:pt x="423" y="27"/>
                    <a:pt x="334" y="82"/>
                  </a:cubicBezTo>
                  <a:cubicBezTo>
                    <a:pt x="67" y="282"/>
                    <a:pt x="0" y="649"/>
                    <a:pt x="167" y="916"/>
                  </a:cubicBezTo>
                  <a:lnTo>
                    <a:pt x="1168" y="282"/>
                  </a:lnTo>
                  <a:cubicBezTo>
                    <a:pt x="1057" y="104"/>
                    <a:pt x="842" y="1"/>
                    <a:pt x="6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5314;p75">
              <a:extLst>
                <a:ext uri="{FF2B5EF4-FFF2-40B4-BE49-F238E27FC236}">
                  <a16:creationId xmlns:a16="http://schemas.microsoft.com/office/drawing/2014/main" id="{06CF1D47-B124-5890-354A-A8BC8AA56288}"/>
                </a:ext>
              </a:extLst>
            </p:cNvPr>
            <p:cNvSpPr/>
            <p:nvPr/>
          </p:nvSpPr>
          <p:spPr>
            <a:xfrm>
              <a:off x="1860675" y="2006050"/>
              <a:ext cx="43375" cy="26675"/>
            </a:xfrm>
            <a:custGeom>
              <a:avLst/>
              <a:gdLst/>
              <a:ahLst/>
              <a:cxnLst/>
              <a:rect l="l" t="t" r="r" b="b"/>
              <a:pathLst>
                <a:path w="1735" h="1067" extrusionOk="0">
                  <a:moveTo>
                    <a:pt x="100" y="0"/>
                  </a:moveTo>
                  <a:lnTo>
                    <a:pt x="100" y="0"/>
                  </a:lnTo>
                  <a:cubicBezTo>
                    <a:pt x="0" y="467"/>
                    <a:pt x="267" y="934"/>
                    <a:pt x="734" y="1034"/>
                  </a:cubicBezTo>
                  <a:cubicBezTo>
                    <a:pt x="810" y="1056"/>
                    <a:pt x="885" y="1066"/>
                    <a:pt x="958" y="1066"/>
                  </a:cubicBezTo>
                  <a:cubicBezTo>
                    <a:pt x="1334" y="1066"/>
                    <a:pt x="1651" y="797"/>
                    <a:pt x="1735" y="434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5315;p75">
              <a:extLst>
                <a:ext uri="{FF2B5EF4-FFF2-40B4-BE49-F238E27FC236}">
                  <a16:creationId xmlns:a16="http://schemas.microsoft.com/office/drawing/2014/main" id="{B616E219-4471-0039-8050-BF04AF8B17F1}"/>
                </a:ext>
              </a:extLst>
            </p:cNvPr>
            <p:cNvSpPr/>
            <p:nvPr/>
          </p:nvSpPr>
          <p:spPr>
            <a:xfrm>
              <a:off x="1863175" y="2013550"/>
              <a:ext cx="23375" cy="19550"/>
            </a:xfrm>
            <a:custGeom>
              <a:avLst/>
              <a:gdLst/>
              <a:ahLst/>
              <a:cxnLst/>
              <a:rect l="l" t="t" r="r" b="b"/>
              <a:pathLst>
                <a:path w="935" h="782" extrusionOk="0">
                  <a:moveTo>
                    <a:pt x="0" y="1"/>
                  </a:moveTo>
                  <a:cubicBezTo>
                    <a:pt x="34" y="367"/>
                    <a:pt x="267" y="668"/>
                    <a:pt x="634" y="734"/>
                  </a:cubicBezTo>
                  <a:cubicBezTo>
                    <a:pt x="705" y="758"/>
                    <a:pt x="776" y="782"/>
                    <a:pt x="846" y="782"/>
                  </a:cubicBezTo>
                  <a:cubicBezTo>
                    <a:pt x="876" y="782"/>
                    <a:pt x="905" y="777"/>
                    <a:pt x="934" y="768"/>
                  </a:cubicBezTo>
                  <a:cubicBezTo>
                    <a:pt x="901" y="334"/>
                    <a:pt x="501" y="1"/>
                    <a:pt x="6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5316;p75">
              <a:extLst>
                <a:ext uri="{FF2B5EF4-FFF2-40B4-BE49-F238E27FC236}">
                  <a16:creationId xmlns:a16="http://schemas.microsoft.com/office/drawing/2014/main" id="{FD1410BD-6685-E009-8178-6928040ADB83}"/>
                </a:ext>
              </a:extLst>
            </p:cNvPr>
            <p:cNvSpPr/>
            <p:nvPr/>
          </p:nvSpPr>
          <p:spPr>
            <a:xfrm>
              <a:off x="1941550" y="1878825"/>
              <a:ext cx="30900" cy="21325"/>
            </a:xfrm>
            <a:custGeom>
              <a:avLst/>
              <a:gdLst/>
              <a:ahLst/>
              <a:cxnLst/>
              <a:rect l="l" t="t" r="r" b="b"/>
              <a:pathLst>
                <a:path w="1236" h="853" extrusionOk="0">
                  <a:moveTo>
                    <a:pt x="556" y="1"/>
                  </a:moveTo>
                  <a:cubicBezTo>
                    <a:pt x="324" y="1"/>
                    <a:pt x="99" y="131"/>
                    <a:pt x="1" y="353"/>
                  </a:cubicBezTo>
                  <a:lnTo>
                    <a:pt x="1102" y="853"/>
                  </a:lnTo>
                  <a:cubicBezTo>
                    <a:pt x="1235" y="553"/>
                    <a:pt x="1102" y="186"/>
                    <a:pt x="801" y="52"/>
                  </a:cubicBezTo>
                  <a:cubicBezTo>
                    <a:pt x="722" y="17"/>
                    <a:pt x="639" y="1"/>
                    <a:pt x="5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5317;p75">
              <a:extLst>
                <a:ext uri="{FF2B5EF4-FFF2-40B4-BE49-F238E27FC236}">
                  <a16:creationId xmlns:a16="http://schemas.microsoft.com/office/drawing/2014/main" id="{F1662330-6B97-BC17-B698-D0879B817F39}"/>
                </a:ext>
              </a:extLst>
            </p:cNvPr>
            <p:cNvSpPr/>
            <p:nvPr/>
          </p:nvSpPr>
          <p:spPr>
            <a:xfrm>
              <a:off x="1892350" y="1910150"/>
              <a:ext cx="50075" cy="81750"/>
            </a:xfrm>
            <a:custGeom>
              <a:avLst/>
              <a:gdLst/>
              <a:ahLst/>
              <a:cxnLst/>
              <a:rect l="l" t="t" r="r" b="b"/>
              <a:pathLst>
                <a:path w="2003" h="3270" extrusionOk="0">
                  <a:moveTo>
                    <a:pt x="1" y="0"/>
                  </a:moveTo>
                  <a:lnTo>
                    <a:pt x="301" y="3269"/>
                  </a:lnTo>
                  <a:lnTo>
                    <a:pt x="2002" y="2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5318;p75">
              <a:extLst>
                <a:ext uri="{FF2B5EF4-FFF2-40B4-BE49-F238E27FC236}">
                  <a16:creationId xmlns:a16="http://schemas.microsoft.com/office/drawing/2014/main" id="{C9A69E3C-310F-1DDA-B899-64C1E031BE89}"/>
                </a:ext>
              </a:extLst>
            </p:cNvPr>
            <p:cNvSpPr/>
            <p:nvPr/>
          </p:nvSpPr>
          <p:spPr>
            <a:xfrm>
              <a:off x="1586300" y="2118625"/>
              <a:ext cx="457850" cy="607375"/>
            </a:xfrm>
            <a:custGeom>
              <a:avLst/>
              <a:gdLst/>
              <a:ahLst/>
              <a:cxnLst/>
              <a:rect l="l" t="t" r="r" b="b"/>
              <a:pathLst>
                <a:path w="18314" h="24295" extrusionOk="0">
                  <a:moveTo>
                    <a:pt x="4437" y="1"/>
                  </a:moveTo>
                  <a:cubicBezTo>
                    <a:pt x="2903" y="601"/>
                    <a:pt x="1435" y="1335"/>
                    <a:pt x="1" y="2102"/>
                  </a:cubicBezTo>
                  <a:cubicBezTo>
                    <a:pt x="1" y="2102"/>
                    <a:pt x="534" y="7639"/>
                    <a:pt x="1435" y="11209"/>
                  </a:cubicBezTo>
                  <a:cubicBezTo>
                    <a:pt x="2102" y="13777"/>
                    <a:pt x="2469" y="22750"/>
                    <a:pt x="2469" y="22750"/>
                  </a:cubicBezTo>
                  <a:cubicBezTo>
                    <a:pt x="5014" y="23779"/>
                    <a:pt x="7730" y="24294"/>
                    <a:pt x="10450" y="24294"/>
                  </a:cubicBezTo>
                  <a:cubicBezTo>
                    <a:pt x="10903" y="24294"/>
                    <a:pt x="11356" y="24280"/>
                    <a:pt x="11809" y="24251"/>
                  </a:cubicBezTo>
                  <a:cubicBezTo>
                    <a:pt x="13977" y="24118"/>
                    <a:pt x="16112" y="23617"/>
                    <a:pt x="18114" y="22783"/>
                  </a:cubicBezTo>
                  <a:cubicBezTo>
                    <a:pt x="18114" y="22783"/>
                    <a:pt x="18314" y="17146"/>
                    <a:pt x="17913" y="10108"/>
                  </a:cubicBezTo>
                  <a:cubicBezTo>
                    <a:pt x="17647" y="4937"/>
                    <a:pt x="17446" y="2202"/>
                    <a:pt x="16179" y="1435"/>
                  </a:cubicBezTo>
                  <a:cubicBezTo>
                    <a:pt x="15412" y="968"/>
                    <a:pt x="12209" y="201"/>
                    <a:pt x="12209" y="201"/>
                  </a:cubicBezTo>
                  <a:cubicBezTo>
                    <a:pt x="12109" y="868"/>
                    <a:pt x="11842" y="1535"/>
                    <a:pt x="11509" y="2102"/>
                  </a:cubicBezTo>
                  <a:cubicBezTo>
                    <a:pt x="10375" y="1535"/>
                    <a:pt x="4437" y="1"/>
                    <a:pt x="443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5319;p75">
              <a:extLst>
                <a:ext uri="{FF2B5EF4-FFF2-40B4-BE49-F238E27FC236}">
                  <a16:creationId xmlns:a16="http://schemas.microsoft.com/office/drawing/2014/main" id="{6ED1F62A-3435-E407-6869-E18B929AAE68}"/>
                </a:ext>
              </a:extLst>
            </p:cNvPr>
            <p:cNvSpPr/>
            <p:nvPr/>
          </p:nvSpPr>
          <p:spPr>
            <a:xfrm>
              <a:off x="1874000" y="2171175"/>
              <a:ext cx="63425" cy="552075"/>
            </a:xfrm>
            <a:custGeom>
              <a:avLst/>
              <a:gdLst/>
              <a:ahLst/>
              <a:cxnLst/>
              <a:rect l="l" t="t" r="r" b="b"/>
              <a:pathLst>
                <a:path w="2537" h="22083" extrusionOk="0">
                  <a:moveTo>
                    <a:pt x="1" y="0"/>
                  </a:moveTo>
                  <a:cubicBezTo>
                    <a:pt x="1" y="1"/>
                    <a:pt x="2102" y="11075"/>
                    <a:pt x="1002" y="22082"/>
                  </a:cubicBezTo>
                  <a:cubicBezTo>
                    <a:pt x="1268" y="22049"/>
                    <a:pt x="1535" y="22016"/>
                    <a:pt x="1769" y="21982"/>
                  </a:cubicBezTo>
                  <a:cubicBezTo>
                    <a:pt x="2102" y="18246"/>
                    <a:pt x="2536" y="940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5320;p75">
              <a:extLst>
                <a:ext uri="{FF2B5EF4-FFF2-40B4-BE49-F238E27FC236}">
                  <a16:creationId xmlns:a16="http://schemas.microsoft.com/office/drawing/2014/main" id="{558F048C-8596-5067-4DCE-00714BBAD6CF}"/>
                </a:ext>
              </a:extLst>
            </p:cNvPr>
            <p:cNvSpPr/>
            <p:nvPr/>
          </p:nvSpPr>
          <p:spPr>
            <a:xfrm>
              <a:off x="1874000" y="2091100"/>
              <a:ext cx="51750" cy="99025"/>
            </a:xfrm>
            <a:custGeom>
              <a:avLst/>
              <a:gdLst/>
              <a:ahLst/>
              <a:cxnLst/>
              <a:rect l="l" t="t" r="r" b="b"/>
              <a:pathLst>
                <a:path w="2070" h="3961" extrusionOk="0">
                  <a:moveTo>
                    <a:pt x="301" y="1"/>
                  </a:moveTo>
                  <a:lnTo>
                    <a:pt x="301" y="1368"/>
                  </a:lnTo>
                  <a:cubicBezTo>
                    <a:pt x="234" y="1969"/>
                    <a:pt x="134" y="2603"/>
                    <a:pt x="1" y="3203"/>
                  </a:cubicBezTo>
                  <a:cubicBezTo>
                    <a:pt x="153" y="3105"/>
                    <a:pt x="301" y="3065"/>
                    <a:pt x="444" y="3065"/>
                  </a:cubicBezTo>
                  <a:cubicBezTo>
                    <a:pt x="1117" y="3065"/>
                    <a:pt x="1664" y="3961"/>
                    <a:pt x="1858" y="3961"/>
                  </a:cubicBezTo>
                  <a:cubicBezTo>
                    <a:pt x="1876" y="3961"/>
                    <a:pt x="1891" y="3953"/>
                    <a:pt x="1902" y="3937"/>
                  </a:cubicBezTo>
                  <a:cubicBezTo>
                    <a:pt x="2069" y="3703"/>
                    <a:pt x="1068" y="168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5321;p75">
              <a:extLst>
                <a:ext uri="{FF2B5EF4-FFF2-40B4-BE49-F238E27FC236}">
                  <a16:creationId xmlns:a16="http://schemas.microsoft.com/office/drawing/2014/main" id="{C115DD90-3D7F-C9AA-CDF4-7B26CD1175BD}"/>
                </a:ext>
              </a:extLst>
            </p:cNvPr>
            <p:cNvSpPr/>
            <p:nvPr/>
          </p:nvSpPr>
          <p:spPr>
            <a:xfrm>
              <a:off x="1697225" y="2066100"/>
              <a:ext cx="176800" cy="150950"/>
            </a:xfrm>
            <a:custGeom>
              <a:avLst/>
              <a:gdLst/>
              <a:ahLst/>
              <a:cxnLst/>
              <a:rect l="l" t="t" r="r" b="b"/>
              <a:pathLst>
                <a:path w="7072" h="6038" extrusionOk="0">
                  <a:moveTo>
                    <a:pt x="2135" y="0"/>
                  </a:moveTo>
                  <a:cubicBezTo>
                    <a:pt x="1401" y="0"/>
                    <a:pt x="0" y="2102"/>
                    <a:pt x="0" y="2102"/>
                  </a:cubicBezTo>
                  <a:cubicBezTo>
                    <a:pt x="0" y="2102"/>
                    <a:pt x="434" y="2635"/>
                    <a:pt x="1301" y="3569"/>
                  </a:cubicBezTo>
                  <a:cubicBezTo>
                    <a:pt x="2335" y="4637"/>
                    <a:pt x="3569" y="6004"/>
                    <a:pt x="3970" y="6038"/>
                  </a:cubicBezTo>
                  <a:cubicBezTo>
                    <a:pt x="4370" y="6038"/>
                    <a:pt x="5171" y="4837"/>
                    <a:pt x="5904" y="4403"/>
                  </a:cubicBezTo>
                  <a:cubicBezTo>
                    <a:pt x="6258" y="4194"/>
                    <a:pt x="6541" y="4140"/>
                    <a:pt x="6741" y="4140"/>
                  </a:cubicBezTo>
                  <a:cubicBezTo>
                    <a:pt x="6955" y="4140"/>
                    <a:pt x="7072" y="4203"/>
                    <a:pt x="7072" y="4203"/>
                  </a:cubicBezTo>
                  <a:cubicBezTo>
                    <a:pt x="7072" y="4203"/>
                    <a:pt x="6605" y="3269"/>
                    <a:pt x="4770" y="2435"/>
                  </a:cubicBezTo>
                  <a:cubicBezTo>
                    <a:pt x="2936" y="1601"/>
                    <a:pt x="2202" y="767"/>
                    <a:pt x="2135" y="400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5322;p75">
              <a:extLst>
                <a:ext uri="{FF2B5EF4-FFF2-40B4-BE49-F238E27FC236}">
                  <a16:creationId xmlns:a16="http://schemas.microsoft.com/office/drawing/2014/main" id="{1CCBF736-3B42-7F21-1ECF-72A48A633933}"/>
                </a:ext>
              </a:extLst>
            </p:cNvPr>
            <p:cNvSpPr/>
            <p:nvPr/>
          </p:nvSpPr>
          <p:spPr>
            <a:xfrm>
              <a:off x="1369475" y="2523075"/>
              <a:ext cx="386150" cy="546250"/>
            </a:xfrm>
            <a:custGeom>
              <a:avLst/>
              <a:gdLst/>
              <a:ahLst/>
              <a:cxnLst/>
              <a:rect l="l" t="t" r="r" b="b"/>
              <a:pathLst>
                <a:path w="15446" h="21850" extrusionOk="0">
                  <a:moveTo>
                    <a:pt x="768" y="1"/>
                  </a:moveTo>
                  <a:cubicBezTo>
                    <a:pt x="735" y="1"/>
                    <a:pt x="701" y="34"/>
                    <a:pt x="668" y="34"/>
                  </a:cubicBezTo>
                  <a:lnTo>
                    <a:pt x="134" y="368"/>
                  </a:lnTo>
                  <a:cubicBezTo>
                    <a:pt x="34" y="401"/>
                    <a:pt x="1" y="501"/>
                    <a:pt x="34" y="601"/>
                  </a:cubicBezTo>
                  <a:lnTo>
                    <a:pt x="34" y="13043"/>
                  </a:lnTo>
                  <a:cubicBezTo>
                    <a:pt x="34" y="13310"/>
                    <a:pt x="168" y="13544"/>
                    <a:pt x="401" y="13677"/>
                  </a:cubicBezTo>
                  <a:lnTo>
                    <a:pt x="14511" y="21816"/>
                  </a:lnTo>
                  <a:cubicBezTo>
                    <a:pt x="14545" y="21850"/>
                    <a:pt x="14611" y="21850"/>
                    <a:pt x="14678" y="21850"/>
                  </a:cubicBezTo>
                  <a:lnTo>
                    <a:pt x="14745" y="21850"/>
                  </a:lnTo>
                  <a:lnTo>
                    <a:pt x="15312" y="21516"/>
                  </a:lnTo>
                  <a:cubicBezTo>
                    <a:pt x="15378" y="21449"/>
                    <a:pt x="15445" y="21383"/>
                    <a:pt x="15412" y="21283"/>
                  </a:cubicBezTo>
                  <a:lnTo>
                    <a:pt x="15412" y="8840"/>
                  </a:lnTo>
                  <a:cubicBezTo>
                    <a:pt x="15412" y="8707"/>
                    <a:pt x="15378" y="8574"/>
                    <a:pt x="15312" y="8473"/>
                  </a:cubicBezTo>
                  <a:cubicBezTo>
                    <a:pt x="15245" y="8407"/>
                    <a:pt x="15212" y="8307"/>
                    <a:pt x="15112" y="8273"/>
                  </a:cubicBezTo>
                  <a:cubicBezTo>
                    <a:pt x="15112" y="8240"/>
                    <a:pt x="15078" y="8207"/>
                    <a:pt x="15045" y="8207"/>
                  </a:cubicBezTo>
                  <a:lnTo>
                    <a:pt x="10542" y="5605"/>
                  </a:lnTo>
                  <a:lnTo>
                    <a:pt x="10508" y="5605"/>
                  </a:lnTo>
                  <a:cubicBezTo>
                    <a:pt x="10275" y="5471"/>
                    <a:pt x="9207" y="4838"/>
                    <a:pt x="9207" y="4838"/>
                  </a:cubicBezTo>
                  <a:lnTo>
                    <a:pt x="8340" y="4337"/>
                  </a:lnTo>
                  <a:lnTo>
                    <a:pt x="935" y="67"/>
                  </a:lnTo>
                  <a:cubicBezTo>
                    <a:pt x="868" y="34"/>
                    <a:pt x="835" y="34"/>
                    <a:pt x="7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5323;p75">
              <a:extLst>
                <a:ext uri="{FF2B5EF4-FFF2-40B4-BE49-F238E27FC236}">
                  <a16:creationId xmlns:a16="http://schemas.microsoft.com/office/drawing/2014/main" id="{52255A41-5081-231D-C2F3-073DDA6C00E9}"/>
                </a:ext>
              </a:extLst>
            </p:cNvPr>
            <p:cNvSpPr/>
            <p:nvPr/>
          </p:nvSpPr>
          <p:spPr>
            <a:xfrm>
              <a:off x="1373650" y="2523075"/>
              <a:ext cx="378625" cy="219350"/>
            </a:xfrm>
            <a:custGeom>
              <a:avLst/>
              <a:gdLst/>
              <a:ahLst/>
              <a:cxnLst/>
              <a:rect l="l" t="t" r="r" b="b"/>
              <a:pathLst>
                <a:path w="15145" h="8774" extrusionOk="0">
                  <a:moveTo>
                    <a:pt x="601" y="1"/>
                  </a:moveTo>
                  <a:cubicBezTo>
                    <a:pt x="568" y="1"/>
                    <a:pt x="534" y="1"/>
                    <a:pt x="534" y="34"/>
                  </a:cubicBezTo>
                  <a:lnTo>
                    <a:pt x="1" y="334"/>
                  </a:lnTo>
                  <a:cubicBezTo>
                    <a:pt x="20" y="325"/>
                    <a:pt x="43" y="321"/>
                    <a:pt x="66" y="321"/>
                  </a:cubicBezTo>
                  <a:cubicBezTo>
                    <a:pt x="123" y="321"/>
                    <a:pt x="187" y="344"/>
                    <a:pt x="234" y="368"/>
                  </a:cubicBezTo>
                  <a:lnTo>
                    <a:pt x="7973" y="4838"/>
                  </a:lnTo>
                  <a:lnTo>
                    <a:pt x="8507" y="5138"/>
                  </a:lnTo>
                  <a:cubicBezTo>
                    <a:pt x="8740" y="5271"/>
                    <a:pt x="9741" y="5838"/>
                    <a:pt x="9841" y="5905"/>
                  </a:cubicBezTo>
                  <a:lnTo>
                    <a:pt x="14344" y="8507"/>
                  </a:lnTo>
                  <a:cubicBezTo>
                    <a:pt x="14378" y="8507"/>
                    <a:pt x="14411" y="8540"/>
                    <a:pt x="14411" y="8574"/>
                  </a:cubicBezTo>
                  <a:cubicBezTo>
                    <a:pt x="14478" y="8607"/>
                    <a:pt x="14511" y="8640"/>
                    <a:pt x="14544" y="8707"/>
                  </a:cubicBezTo>
                  <a:lnTo>
                    <a:pt x="14611" y="8774"/>
                  </a:lnTo>
                  <a:lnTo>
                    <a:pt x="15145" y="8473"/>
                  </a:lnTo>
                  <a:cubicBezTo>
                    <a:pt x="15111" y="8373"/>
                    <a:pt x="15045" y="8307"/>
                    <a:pt x="14978" y="8240"/>
                  </a:cubicBezTo>
                  <a:cubicBezTo>
                    <a:pt x="14945" y="8240"/>
                    <a:pt x="14911" y="8207"/>
                    <a:pt x="14878" y="8207"/>
                  </a:cubicBezTo>
                  <a:lnTo>
                    <a:pt x="10408" y="5605"/>
                  </a:lnTo>
                  <a:lnTo>
                    <a:pt x="10375" y="5571"/>
                  </a:lnTo>
                  <a:cubicBezTo>
                    <a:pt x="10141" y="5438"/>
                    <a:pt x="9040" y="4838"/>
                    <a:pt x="9040" y="4838"/>
                  </a:cubicBezTo>
                  <a:lnTo>
                    <a:pt x="8173" y="4337"/>
                  </a:lnTo>
                  <a:lnTo>
                    <a:pt x="768" y="67"/>
                  </a:lnTo>
                  <a:cubicBezTo>
                    <a:pt x="734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5324;p75">
              <a:extLst>
                <a:ext uri="{FF2B5EF4-FFF2-40B4-BE49-F238E27FC236}">
                  <a16:creationId xmlns:a16="http://schemas.microsoft.com/office/drawing/2014/main" id="{BAF23206-F492-D5BC-2EB7-8B1DA8CD8532}"/>
                </a:ext>
              </a:extLst>
            </p:cNvPr>
            <p:cNvSpPr/>
            <p:nvPr/>
          </p:nvSpPr>
          <p:spPr>
            <a:xfrm>
              <a:off x="1370325" y="2531075"/>
              <a:ext cx="371125" cy="538775"/>
            </a:xfrm>
            <a:custGeom>
              <a:avLst/>
              <a:gdLst/>
              <a:ahLst/>
              <a:cxnLst/>
              <a:rect l="l" t="t" r="r" b="b"/>
              <a:pathLst>
                <a:path w="14845" h="21551" extrusionOk="0">
                  <a:moveTo>
                    <a:pt x="199" y="1"/>
                  </a:moveTo>
                  <a:cubicBezTo>
                    <a:pt x="176" y="1"/>
                    <a:pt x="153" y="5"/>
                    <a:pt x="134" y="14"/>
                  </a:cubicBezTo>
                  <a:cubicBezTo>
                    <a:pt x="34" y="81"/>
                    <a:pt x="0" y="148"/>
                    <a:pt x="0" y="248"/>
                  </a:cubicBezTo>
                  <a:lnTo>
                    <a:pt x="0" y="12723"/>
                  </a:lnTo>
                  <a:cubicBezTo>
                    <a:pt x="0" y="12957"/>
                    <a:pt x="134" y="13190"/>
                    <a:pt x="367" y="13357"/>
                  </a:cubicBezTo>
                  <a:lnTo>
                    <a:pt x="14544" y="21530"/>
                  </a:lnTo>
                  <a:cubicBezTo>
                    <a:pt x="14572" y="21544"/>
                    <a:pt x="14602" y="21551"/>
                    <a:pt x="14632" y="21551"/>
                  </a:cubicBezTo>
                  <a:cubicBezTo>
                    <a:pt x="14741" y="21551"/>
                    <a:pt x="14844" y="21461"/>
                    <a:pt x="14844" y="21330"/>
                  </a:cubicBezTo>
                  <a:lnTo>
                    <a:pt x="14844" y="8821"/>
                  </a:lnTo>
                  <a:cubicBezTo>
                    <a:pt x="14844" y="8687"/>
                    <a:pt x="14811" y="8554"/>
                    <a:pt x="14744" y="8454"/>
                  </a:cubicBezTo>
                  <a:cubicBezTo>
                    <a:pt x="14677" y="8354"/>
                    <a:pt x="14611" y="8254"/>
                    <a:pt x="14511" y="8187"/>
                  </a:cubicBezTo>
                  <a:lnTo>
                    <a:pt x="10007" y="5585"/>
                  </a:lnTo>
                  <a:lnTo>
                    <a:pt x="8640" y="4851"/>
                  </a:lnTo>
                  <a:lnTo>
                    <a:pt x="367" y="48"/>
                  </a:lnTo>
                  <a:cubicBezTo>
                    <a:pt x="320" y="24"/>
                    <a:pt x="256" y="1"/>
                    <a:pt x="19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5325;p75">
              <a:extLst>
                <a:ext uri="{FF2B5EF4-FFF2-40B4-BE49-F238E27FC236}">
                  <a16:creationId xmlns:a16="http://schemas.microsoft.com/office/drawing/2014/main" id="{58F81A88-CFC3-399D-02D8-87A9224C64B7}"/>
                </a:ext>
              </a:extLst>
            </p:cNvPr>
            <p:cNvSpPr/>
            <p:nvPr/>
          </p:nvSpPr>
          <p:spPr>
            <a:xfrm>
              <a:off x="1737250" y="2740725"/>
              <a:ext cx="1700" cy="170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7" y="68"/>
                  </a:moveTo>
                  <a:lnTo>
                    <a:pt x="67" y="68"/>
                  </a:lnTo>
                  <a:lnTo>
                    <a:pt x="0" y="1"/>
                  </a:lnTo>
                  <a:cubicBezTo>
                    <a:pt x="34" y="34"/>
                    <a:pt x="34" y="34"/>
                    <a:pt x="67" y="6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5326;p75">
              <a:extLst>
                <a:ext uri="{FF2B5EF4-FFF2-40B4-BE49-F238E27FC236}">
                  <a16:creationId xmlns:a16="http://schemas.microsoft.com/office/drawing/2014/main" id="{6366C252-00F8-9D32-2C7D-641D490525EB}"/>
                </a:ext>
              </a:extLst>
            </p:cNvPr>
            <p:cNvSpPr/>
            <p:nvPr/>
          </p:nvSpPr>
          <p:spPr>
            <a:xfrm>
              <a:off x="1738075" y="2734900"/>
              <a:ext cx="17550" cy="334425"/>
            </a:xfrm>
            <a:custGeom>
              <a:avLst/>
              <a:gdLst/>
              <a:ahLst/>
              <a:cxnLst/>
              <a:rect l="l" t="t" r="r" b="b"/>
              <a:pathLst>
                <a:path w="702" h="13377" extrusionOk="0">
                  <a:moveTo>
                    <a:pt x="601" y="0"/>
                  </a:moveTo>
                  <a:lnTo>
                    <a:pt x="34" y="301"/>
                  </a:lnTo>
                  <a:cubicBezTo>
                    <a:pt x="101" y="401"/>
                    <a:pt x="134" y="534"/>
                    <a:pt x="134" y="668"/>
                  </a:cubicBezTo>
                  <a:lnTo>
                    <a:pt x="134" y="13177"/>
                  </a:lnTo>
                  <a:cubicBezTo>
                    <a:pt x="134" y="13244"/>
                    <a:pt x="119" y="13296"/>
                    <a:pt x="78" y="13334"/>
                  </a:cubicBezTo>
                  <a:lnTo>
                    <a:pt x="78" y="13334"/>
                  </a:lnTo>
                  <a:lnTo>
                    <a:pt x="601" y="13043"/>
                  </a:lnTo>
                  <a:cubicBezTo>
                    <a:pt x="668" y="12976"/>
                    <a:pt x="701" y="12910"/>
                    <a:pt x="701" y="12810"/>
                  </a:cubicBezTo>
                  <a:lnTo>
                    <a:pt x="701" y="367"/>
                  </a:lnTo>
                  <a:cubicBezTo>
                    <a:pt x="701" y="234"/>
                    <a:pt x="668" y="101"/>
                    <a:pt x="601" y="0"/>
                  </a:cubicBezTo>
                  <a:close/>
                  <a:moveTo>
                    <a:pt x="78" y="13334"/>
                  </a:moveTo>
                  <a:lnTo>
                    <a:pt x="1" y="13377"/>
                  </a:lnTo>
                  <a:cubicBezTo>
                    <a:pt x="33" y="13366"/>
                    <a:pt x="59" y="13352"/>
                    <a:pt x="78" y="13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5327;p75">
              <a:extLst>
                <a:ext uri="{FF2B5EF4-FFF2-40B4-BE49-F238E27FC236}">
                  <a16:creationId xmlns:a16="http://schemas.microsoft.com/office/drawing/2014/main" id="{F3BE48B8-1F56-B5E7-8ADB-C9F6B632D9BD}"/>
                </a:ext>
              </a:extLst>
            </p:cNvPr>
            <p:cNvSpPr/>
            <p:nvPr/>
          </p:nvSpPr>
          <p:spPr>
            <a:xfrm>
              <a:off x="1432025" y="2157800"/>
              <a:ext cx="260225" cy="824375"/>
            </a:xfrm>
            <a:custGeom>
              <a:avLst/>
              <a:gdLst/>
              <a:ahLst/>
              <a:cxnLst/>
              <a:rect l="l" t="t" r="r" b="b"/>
              <a:pathLst>
                <a:path w="10409" h="32975" extrusionOk="0">
                  <a:moveTo>
                    <a:pt x="9247" y="0"/>
                  </a:moveTo>
                  <a:cubicBezTo>
                    <a:pt x="5644" y="0"/>
                    <a:pt x="4078" y="3843"/>
                    <a:pt x="1101" y="16113"/>
                  </a:cubicBezTo>
                  <a:cubicBezTo>
                    <a:pt x="601" y="18081"/>
                    <a:pt x="368" y="21050"/>
                    <a:pt x="67" y="24452"/>
                  </a:cubicBezTo>
                  <a:cubicBezTo>
                    <a:pt x="1" y="25753"/>
                    <a:pt x="1" y="27054"/>
                    <a:pt x="134" y="28388"/>
                  </a:cubicBezTo>
                  <a:cubicBezTo>
                    <a:pt x="334" y="31924"/>
                    <a:pt x="1101" y="32191"/>
                    <a:pt x="3203" y="32791"/>
                  </a:cubicBezTo>
                  <a:cubicBezTo>
                    <a:pt x="3662" y="32925"/>
                    <a:pt x="4020" y="32975"/>
                    <a:pt x="4300" y="32975"/>
                  </a:cubicBezTo>
                  <a:cubicBezTo>
                    <a:pt x="5140" y="32975"/>
                    <a:pt x="5271" y="32525"/>
                    <a:pt x="5271" y="32525"/>
                  </a:cubicBezTo>
                  <a:lnTo>
                    <a:pt x="4504" y="32091"/>
                  </a:lnTo>
                  <a:cubicBezTo>
                    <a:pt x="4137" y="31157"/>
                    <a:pt x="3903" y="30223"/>
                    <a:pt x="3803" y="29222"/>
                  </a:cubicBezTo>
                  <a:lnTo>
                    <a:pt x="3803" y="29222"/>
                  </a:lnTo>
                  <a:cubicBezTo>
                    <a:pt x="4070" y="29556"/>
                    <a:pt x="4337" y="29823"/>
                    <a:pt x="4671" y="30056"/>
                  </a:cubicBezTo>
                  <a:cubicBezTo>
                    <a:pt x="4823" y="30178"/>
                    <a:pt x="5009" y="30237"/>
                    <a:pt x="5196" y="30237"/>
                  </a:cubicBezTo>
                  <a:cubicBezTo>
                    <a:pt x="5419" y="30237"/>
                    <a:pt x="5641" y="30153"/>
                    <a:pt x="5805" y="29989"/>
                  </a:cubicBezTo>
                  <a:cubicBezTo>
                    <a:pt x="5905" y="29823"/>
                    <a:pt x="5538" y="29589"/>
                    <a:pt x="5171" y="28955"/>
                  </a:cubicBezTo>
                  <a:cubicBezTo>
                    <a:pt x="4737" y="28121"/>
                    <a:pt x="4737" y="27521"/>
                    <a:pt x="4037" y="26754"/>
                  </a:cubicBezTo>
                  <a:cubicBezTo>
                    <a:pt x="3770" y="26487"/>
                    <a:pt x="3637" y="26120"/>
                    <a:pt x="3637" y="25753"/>
                  </a:cubicBezTo>
                  <a:cubicBezTo>
                    <a:pt x="3603" y="23618"/>
                    <a:pt x="4204" y="20483"/>
                    <a:pt x="4704" y="17981"/>
                  </a:cubicBezTo>
                  <a:cubicBezTo>
                    <a:pt x="5338" y="15145"/>
                    <a:pt x="8573" y="7206"/>
                    <a:pt x="8573" y="7206"/>
                  </a:cubicBezTo>
                  <a:cubicBezTo>
                    <a:pt x="9274" y="5272"/>
                    <a:pt x="10408" y="1269"/>
                    <a:pt x="9341" y="1"/>
                  </a:cubicBezTo>
                  <a:cubicBezTo>
                    <a:pt x="9309" y="1"/>
                    <a:pt x="9278" y="0"/>
                    <a:pt x="924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5328;p75">
              <a:extLst>
                <a:ext uri="{FF2B5EF4-FFF2-40B4-BE49-F238E27FC236}">
                  <a16:creationId xmlns:a16="http://schemas.microsoft.com/office/drawing/2014/main" id="{4A643F21-1193-5DD3-F400-161E073A7C62}"/>
                </a:ext>
              </a:extLst>
            </p:cNvPr>
            <p:cNvSpPr/>
            <p:nvPr/>
          </p:nvSpPr>
          <p:spPr>
            <a:xfrm>
              <a:off x="1425350" y="2131125"/>
              <a:ext cx="277725" cy="662350"/>
            </a:xfrm>
            <a:custGeom>
              <a:avLst/>
              <a:gdLst/>
              <a:ahLst/>
              <a:cxnLst/>
              <a:rect l="l" t="t" r="r" b="b"/>
              <a:pathLst>
                <a:path w="11109" h="26494" extrusionOk="0">
                  <a:moveTo>
                    <a:pt x="9708" y="1"/>
                  </a:moveTo>
                  <a:cubicBezTo>
                    <a:pt x="9707" y="1"/>
                    <a:pt x="6005" y="868"/>
                    <a:pt x="5104" y="2236"/>
                  </a:cubicBezTo>
                  <a:cubicBezTo>
                    <a:pt x="4104" y="3804"/>
                    <a:pt x="3703" y="5805"/>
                    <a:pt x="1969" y="11943"/>
                  </a:cubicBezTo>
                  <a:cubicBezTo>
                    <a:pt x="701" y="16546"/>
                    <a:pt x="34" y="21316"/>
                    <a:pt x="1" y="26086"/>
                  </a:cubicBezTo>
                  <a:cubicBezTo>
                    <a:pt x="1" y="26086"/>
                    <a:pt x="884" y="26494"/>
                    <a:pt x="2044" y="26494"/>
                  </a:cubicBezTo>
                  <a:cubicBezTo>
                    <a:pt x="2701" y="26494"/>
                    <a:pt x="3446" y="26363"/>
                    <a:pt x="4170" y="25953"/>
                  </a:cubicBezTo>
                  <a:cubicBezTo>
                    <a:pt x="4170" y="25953"/>
                    <a:pt x="5071" y="20616"/>
                    <a:pt x="5838" y="17780"/>
                  </a:cubicBezTo>
                  <a:cubicBezTo>
                    <a:pt x="6639" y="14945"/>
                    <a:pt x="9141" y="8774"/>
                    <a:pt x="9141" y="8774"/>
                  </a:cubicBezTo>
                  <a:cubicBezTo>
                    <a:pt x="9141" y="8774"/>
                    <a:pt x="11109" y="4271"/>
                    <a:pt x="970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5329;p75">
              <a:extLst>
                <a:ext uri="{FF2B5EF4-FFF2-40B4-BE49-F238E27FC236}">
                  <a16:creationId xmlns:a16="http://schemas.microsoft.com/office/drawing/2014/main" id="{0BFC4448-2716-B999-A7E6-0DB0E281C41D}"/>
                </a:ext>
              </a:extLst>
            </p:cNvPr>
            <p:cNvSpPr/>
            <p:nvPr/>
          </p:nvSpPr>
          <p:spPr>
            <a:xfrm>
              <a:off x="1754750" y="2805775"/>
              <a:ext cx="39225" cy="195625"/>
            </a:xfrm>
            <a:custGeom>
              <a:avLst/>
              <a:gdLst/>
              <a:ahLst/>
              <a:cxnLst/>
              <a:rect l="l" t="t" r="r" b="b"/>
              <a:pathLst>
                <a:path w="1569" h="7825" extrusionOk="0">
                  <a:moveTo>
                    <a:pt x="1" y="1"/>
                  </a:moveTo>
                  <a:lnTo>
                    <a:pt x="1" y="7640"/>
                  </a:lnTo>
                  <a:cubicBezTo>
                    <a:pt x="1" y="7640"/>
                    <a:pt x="101" y="7673"/>
                    <a:pt x="268" y="7806"/>
                  </a:cubicBezTo>
                  <a:cubicBezTo>
                    <a:pt x="288" y="7818"/>
                    <a:pt x="306" y="7824"/>
                    <a:pt x="324" y="7824"/>
                  </a:cubicBezTo>
                  <a:cubicBezTo>
                    <a:pt x="451" y="7824"/>
                    <a:pt x="509" y="7517"/>
                    <a:pt x="568" y="7106"/>
                  </a:cubicBezTo>
                  <a:lnTo>
                    <a:pt x="568" y="6239"/>
                  </a:lnTo>
                  <a:cubicBezTo>
                    <a:pt x="568" y="6239"/>
                    <a:pt x="657" y="6323"/>
                    <a:pt x="779" y="6323"/>
                  </a:cubicBezTo>
                  <a:cubicBezTo>
                    <a:pt x="982" y="6323"/>
                    <a:pt x="1277" y="6089"/>
                    <a:pt x="1402" y="4838"/>
                  </a:cubicBezTo>
                  <a:cubicBezTo>
                    <a:pt x="1569" y="2636"/>
                    <a:pt x="568" y="2236"/>
                    <a:pt x="568" y="2236"/>
                  </a:cubicBezTo>
                  <a:lnTo>
                    <a:pt x="568" y="1135"/>
                  </a:lnTo>
                  <a:cubicBezTo>
                    <a:pt x="568" y="435"/>
                    <a:pt x="434" y="234"/>
                    <a:pt x="268" y="1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5330;p75">
              <a:extLst>
                <a:ext uri="{FF2B5EF4-FFF2-40B4-BE49-F238E27FC236}">
                  <a16:creationId xmlns:a16="http://schemas.microsoft.com/office/drawing/2014/main" id="{E910C284-D928-1DEC-5654-238FE48D250A}"/>
                </a:ext>
              </a:extLst>
            </p:cNvPr>
            <p:cNvSpPr/>
            <p:nvPr/>
          </p:nvSpPr>
          <p:spPr>
            <a:xfrm>
              <a:off x="1708900" y="2820800"/>
              <a:ext cx="48375" cy="162625"/>
            </a:xfrm>
            <a:custGeom>
              <a:avLst/>
              <a:gdLst/>
              <a:ahLst/>
              <a:cxnLst/>
              <a:rect l="l" t="t" r="r" b="b"/>
              <a:pathLst>
                <a:path w="1935" h="6505" extrusionOk="0">
                  <a:moveTo>
                    <a:pt x="1301" y="0"/>
                  </a:moveTo>
                  <a:cubicBezTo>
                    <a:pt x="1301" y="217"/>
                    <a:pt x="1187" y="949"/>
                    <a:pt x="984" y="949"/>
                  </a:cubicBezTo>
                  <a:cubicBezTo>
                    <a:pt x="968" y="949"/>
                    <a:pt x="951" y="944"/>
                    <a:pt x="934" y="934"/>
                  </a:cubicBezTo>
                  <a:cubicBezTo>
                    <a:pt x="701" y="801"/>
                    <a:pt x="0" y="334"/>
                    <a:pt x="0" y="334"/>
                  </a:cubicBezTo>
                  <a:lnTo>
                    <a:pt x="0" y="334"/>
                  </a:lnTo>
                  <a:lnTo>
                    <a:pt x="134" y="4403"/>
                  </a:lnTo>
                  <a:cubicBezTo>
                    <a:pt x="134" y="4403"/>
                    <a:pt x="400" y="4537"/>
                    <a:pt x="801" y="4804"/>
                  </a:cubicBezTo>
                  <a:cubicBezTo>
                    <a:pt x="1234" y="5037"/>
                    <a:pt x="1301" y="5438"/>
                    <a:pt x="1301" y="6105"/>
                  </a:cubicBezTo>
                  <a:lnTo>
                    <a:pt x="1935" y="6505"/>
                  </a:lnTo>
                  <a:lnTo>
                    <a:pt x="1868" y="267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5331;p75">
              <a:extLst>
                <a:ext uri="{FF2B5EF4-FFF2-40B4-BE49-F238E27FC236}">
                  <a16:creationId xmlns:a16="http://schemas.microsoft.com/office/drawing/2014/main" id="{8C210BBE-7291-AFB8-3385-69B6B64C607C}"/>
                </a:ext>
              </a:extLst>
            </p:cNvPr>
            <p:cNvSpPr/>
            <p:nvPr/>
          </p:nvSpPr>
          <p:spPr>
            <a:xfrm>
              <a:off x="1706400" y="2787425"/>
              <a:ext cx="23075" cy="184025"/>
            </a:xfrm>
            <a:custGeom>
              <a:avLst/>
              <a:gdLst/>
              <a:ahLst/>
              <a:cxnLst/>
              <a:rect l="l" t="t" r="r" b="b"/>
              <a:pathLst>
                <a:path w="923" h="7361" extrusionOk="0">
                  <a:moveTo>
                    <a:pt x="0" y="1"/>
                  </a:moveTo>
                  <a:lnTo>
                    <a:pt x="33" y="7039"/>
                  </a:lnTo>
                  <a:lnTo>
                    <a:pt x="534" y="7340"/>
                  </a:lnTo>
                  <a:cubicBezTo>
                    <a:pt x="557" y="7354"/>
                    <a:pt x="578" y="7361"/>
                    <a:pt x="599" y="7361"/>
                  </a:cubicBezTo>
                  <a:cubicBezTo>
                    <a:pt x="822" y="7361"/>
                    <a:pt x="923" y="6567"/>
                    <a:pt x="801" y="5438"/>
                  </a:cubicBezTo>
                  <a:lnTo>
                    <a:pt x="901" y="2770"/>
                  </a:lnTo>
                  <a:cubicBezTo>
                    <a:pt x="801" y="1569"/>
                    <a:pt x="767" y="468"/>
                    <a:pt x="500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5332;p75">
              <a:extLst>
                <a:ext uri="{FF2B5EF4-FFF2-40B4-BE49-F238E27FC236}">
                  <a16:creationId xmlns:a16="http://schemas.microsoft.com/office/drawing/2014/main" id="{442B7C8E-8C06-A5DA-F038-64B67F7A4C79}"/>
                </a:ext>
              </a:extLst>
            </p:cNvPr>
            <p:cNvSpPr/>
            <p:nvPr/>
          </p:nvSpPr>
          <p:spPr>
            <a:xfrm>
              <a:off x="2436900" y="774700"/>
              <a:ext cx="2043150" cy="3149025"/>
            </a:xfrm>
            <a:custGeom>
              <a:avLst/>
              <a:gdLst/>
              <a:ahLst/>
              <a:cxnLst/>
              <a:rect l="l" t="t" r="r" b="b"/>
              <a:pathLst>
                <a:path w="81726" h="125961" extrusionOk="0">
                  <a:moveTo>
                    <a:pt x="79361" y="1"/>
                  </a:moveTo>
                  <a:cubicBezTo>
                    <a:pt x="79117" y="1"/>
                    <a:pt x="78875" y="80"/>
                    <a:pt x="78657" y="219"/>
                  </a:cubicBezTo>
                  <a:lnTo>
                    <a:pt x="1736" y="44651"/>
                  </a:lnTo>
                  <a:cubicBezTo>
                    <a:pt x="735" y="45285"/>
                    <a:pt x="101" y="46386"/>
                    <a:pt x="68" y="47553"/>
                  </a:cubicBezTo>
                  <a:lnTo>
                    <a:pt x="68" y="124008"/>
                  </a:lnTo>
                  <a:cubicBezTo>
                    <a:pt x="1" y="124441"/>
                    <a:pt x="201" y="124842"/>
                    <a:pt x="568" y="125075"/>
                  </a:cubicBezTo>
                  <a:lnTo>
                    <a:pt x="1902" y="125842"/>
                  </a:lnTo>
                  <a:cubicBezTo>
                    <a:pt x="2051" y="125924"/>
                    <a:pt x="2217" y="125961"/>
                    <a:pt x="2385" y="125961"/>
                  </a:cubicBezTo>
                  <a:cubicBezTo>
                    <a:pt x="2632" y="125961"/>
                    <a:pt x="2885" y="125881"/>
                    <a:pt x="3103" y="125742"/>
                  </a:cubicBezTo>
                  <a:lnTo>
                    <a:pt x="80025" y="81311"/>
                  </a:lnTo>
                  <a:cubicBezTo>
                    <a:pt x="80992" y="80677"/>
                    <a:pt x="81626" y="79576"/>
                    <a:pt x="81693" y="78408"/>
                  </a:cubicBezTo>
                  <a:lnTo>
                    <a:pt x="81693" y="1954"/>
                  </a:lnTo>
                  <a:cubicBezTo>
                    <a:pt x="81726" y="1520"/>
                    <a:pt x="81526" y="1120"/>
                    <a:pt x="81159" y="886"/>
                  </a:cubicBezTo>
                  <a:lnTo>
                    <a:pt x="79858" y="119"/>
                  </a:lnTo>
                  <a:cubicBezTo>
                    <a:pt x="79696" y="38"/>
                    <a:pt x="79528" y="1"/>
                    <a:pt x="79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5333;p75">
              <a:extLst>
                <a:ext uri="{FF2B5EF4-FFF2-40B4-BE49-F238E27FC236}">
                  <a16:creationId xmlns:a16="http://schemas.microsoft.com/office/drawing/2014/main" id="{CC2827DC-0D8A-9911-E70C-416B3EA834D1}"/>
                </a:ext>
              </a:extLst>
            </p:cNvPr>
            <p:cNvSpPr/>
            <p:nvPr/>
          </p:nvSpPr>
          <p:spPr>
            <a:xfrm>
              <a:off x="2472775" y="794075"/>
              <a:ext cx="2006450" cy="3129725"/>
            </a:xfrm>
            <a:custGeom>
              <a:avLst/>
              <a:gdLst/>
              <a:ahLst/>
              <a:cxnLst/>
              <a:rect l="l" t="t" r="r" b="b"/>
              <a:pathLst>
                <a:path w="80258" h="125189" extrusionOk="0">
                  <a:moveTo>
                    <a:pt x="79301" y="0"/>
                  </a:moveTo>
                  <a:cubicBezTo>
                    <a:pt x="79163" y="0"/>
                    <a:pt x="79014" y="26"/>
                    <a:pt x="78857" y="78"/>
                  </a:cubicBezTo>
                  <a:cubicBezTo>
                    <a:pt x="78890" y="211"/>
                    <a:pt x="78890" y="311"/>
                    <a:pt x="78890" y="412"/>
                  </a:cubicBezTo>
                  <a:lnTo>
                    <a:pt x="78890" y="76866"/>
                  </a:lnTo>
                  <a:cubicBezTo>
                    <a:pt x="78823" y="78034"/>
                    <a:pt x="78223" y="79135"/>
                    <a:pt x="77222" y="79768"/>
                  </a:cubicBezTo>
                  <a:lnTo>
                    <a:pt x="301" y="124167"/>
                  </a:lnTo>
                  <a:cubicBezTo>
                    <a:pt x="200" y="124234"/>
                    <a:pt x="100" y="124267"/>
                    <a:pt x="0" y="124334"/>
                  </a:cubicBezTo>
                  <a:cubicBezTo>
                    <a:pt x="91" y="124876"/>
                    <a:pt x="441" y="125189"/>
                    <a:pt x="918" y="125189"/>
                  </a:cubicBezTo>
                  <a:cubicBezTo>
                    <a:pt x="1144" y="125189"/>
                    <a:pt x="1399" y="125118"/>
                    <a:pt x="1668" y="124967"/>
                  </a:cubicBezTo>
                  <a:lnTo>
                    <a:pt x="78590" y="80569"/>
                  </a:lnTo>
                  <a:cubicBezTo>
                    <a:pt x="79557" y="79902"/>
                    <a:pt x="80191" y="78834"/>
                    <a:pt x="80258" y="77633"/>
                  </a:cubicBezTo>
                  <a:lnTo>
                    <a:pt x="80258" y="1179"/>
                  </a:lnTo>
                  <a:cubicBezTo>
                    <a:pt x="80258" y="428"/>
                    <a:pt x="79869" y="0"/>
                    <a:pt x="793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5334;p75">
              <a:extLst>
                <a:ext uri="{FF2B5EF4-FFF2-40B4-BE49-F238E27FC236}">
                  <a16:creationId xmlns:a16="http://schemas.microsoft.com/office/drawing/2014/main" id="{BCC531B5-C69E-35A8-84CA-72DA296A5D1B}"/>
                </a:ext>
              </a:extLst>
            </p:cNvPr>
            <p:cNvSpPr/>
            <p:nvPr/>
          </p:nvSpPr>
          <p:spPr>
            <a:xfrm>
              <a:off x="2465275" y="799350"/>
              <a:ext cx="1972250" cy="3094750"/>
            </a:xfrm>
            <a:custGeom>
              <a:avLst/>
              <a:gdLst/>
              <a:ahLst/>
              <a:cxnLst/>
              <a:rect l="l" t="t" r="r" b="b"/>
              <a:pathLst>
                <a:path w="78890" h="123790" extrusionOk="0">
                  <a:moveTo>
                    <a:pt x="78890" y="0"/>
                  </a:moveTo>
                  <a:lnTo>
                    <a:pt x="60543" y="10408"/>
                  </a:lnTo>
                  <a:lnTo>
                    <a:pt x="42230" y="20882"/>
                  </a:lnTo>
                  <a:lnTo>
                    <a:pt x="23951" y="31390"/>
                  </a:lnTo>
                  <a:lnTo>
                    <a:pt x="14811" y="36660"/>
                  </a:lnTo>
                  <a:lnTo>
                    <a:pt x="5671" y="41930"/>
                  </a:lnTo>
                  <a:lnTo>
                    <a:pt x="3403" y="43265"/>
                  </a:lnTo>
                  <a:lnTo>
                    <a:pt x="2235" y="43932"/>
                  </a:lnTo>
                  <a:cubicBezTo>
                    <a:pt x="2068" y="44032"/>
                    <a:pt x="1868" y="44132"/>
                    <a:pt x="1668" y="44265"/>
                  </a:cubicBezTo>
                  <a:cubicBezTo>
                    <a:pt x="1468" y="44399"/>
                    <a:pt x="1268" y="44566"/>
                    <a:pt x="1101" y="44732"/>
                  </a:cubicBezTo>
                  <a:cubicBezTo>
                    <a:pt x="434" y="45433"/>
                    <a:pt x="67" y="46334"/>
                    <a:pt x="0" y="47301"/>
                  </a:cubicBezTo>
                  <a:lnTo>
                    <a:pt x="0" y="49936"/>
                  </a:lnTo>
                  <a:lnTo>
                    <a:pt x="0" y="60510"/>
                  </a:lnTo>
                  <a:lnTo>
                    <a:pt x="67" y="81592"/>
                  </a:lnTo>
                  <a:cubicBezTo>
                    <a:pt x="100" y="95669"/>
                    <a:pt x="200" y="109712"/>
                    <a:pt x="267" y="123789"/>
                  </a:cubicBezTo>
                  <a:cubicBezTo>
                    <a:pt x="367" y="109712"/>
                    <a:pt x="467" y="95669"/>
                    <a:pt x="500" y="81592"/>
                  </a:cubicBezTo>
                  <a:lnTo>
                    <a:pt x="567" y="60510"/>
                  </a:lnTo>
                  <a:lnTo>
                    <a:pt x="567" y="49936"/>
                  </a:lnTo>
                  <a:lnTo>
                    <a:pt x="567" y="47301"/>
                  </a:lnTo>
                  <a:cubicBezTo>
                    <a:pt x="601" y="46500"/>
                    <a:pt x="934" y="45733"/>
                    <a:pt x="1501" y="45166"/>
                  </a:cubicBezTo>
                  <a:cubicBezTo>
                    <a:pt x="1635" y="44999"/>
                    <a:pt x="1801" y="44866"/>
                    <a:pt x="1968" y="44766"/>
                  </a:cubicBezTo>
                  <a:cubicBezTo>
                    <a:pt x="2102" y="44666"/>
                    <a:pt x="2335" y="44566"/>
                    <a:pt x="2502" y="44432"/>
                  </a:cubicBezTo>
                  <a:lnTo>
                    <a:pt x="3669" y="43798"/>
                  </a:lnTo>
                  <a:lnTo>
                    <a:pt x="5938" y="42464"/>
                  </a:lnTo>
                  <a:lnTo>
                    <a:pt x="15078" y="37194"/>
                  </a:lnTo>
                  <a:lnTo>
                    <a:pt x="24217" y="31923"/>
                  </a:lnTo>
                  <a:lnTo>
                    <a:pt x="42464" y="21349"/>
                  </a:lnTo>
                  <a:lnTo>
                    <a:pt x="60677" y="10708"/>
                  </a:lnTo>
                  <a:lnTo>
                    <a:pt x="788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5335;p75">
              <a:extLst>
                <a:ext uri="{FF2B5EF4-FFF2-40B4-BE49-F238E27FC236}">
                  <a16:creationId xmlns:a16="http://schemas.microsoft.com/office/drawing/2014/main" id="{A28051A3-B8EF-CEA4-FD3A-965463CD54B6}"/>
                </a:ext>
              </a:extLst>
            </p:cNvPr>
            <p:cNvSpPr/>
            <p:nvPr/>
          </p:nvSpPr>
          <p:spPr>
            <a:xfrm>
              <a:off x="2638725" y="2564150"/>
              <a:ext cx="791425" cy="1019800"/>
            </a:xfrm>
            <a:custGeom>
              <a:avLst/>
              <a:gdLst/>
              <a:ahLst/>
              <a:cxnLst/>
              <a:rect l="l" t="t" r="r" b="b"/>
              <a:pathLst>
                <a:path w="31657" h="40792" extrusionOk="0">
                  <a:moveTo>
                    <a:pt x="31076" y="1"/>
                  </a:moveTo>
                  <a:cubicBezTo>
                    <a:pt x="30931" y="1"/>
                    <a:pt x="30766" y="51"/>
                    <a:pt x="30589" y="159"/>
                  </a:cubicBezTo>
                  <a:lnTo>
                    <a:pt x="1068" y="17205"/>
                  </a:lnTo>
                  <a:cubicBezTo>
                    <a:pt x="434" y="17605"/>
                    <a:pt x="34" y="18305"/>
                    <a:pt x="0" y="19039"/>
                  </a:cubicBezTo>
                  <a:lnTo>
                    <a:pt x="0" y="40021"/>
                  </a:lnTo>
                  <a:cubicBezTo>
                    <a:pt x="0" y="40502"/>
                    <a:pt x="243" y="40792"/>
                    <a:pt x="603" y="40792"/>
                  </a:cubicBezTo>
                  <a:cubicBezTo>
                    <a:pt x="742" y="40792"/>
                    <a:pt x="900" y="40748"/>
                    <a:pt x="1068" y="40655"/>
                  </a:cubicBezTo>
                  <a:lnTo>
                    <a:pt x="30589" y="23576"/>
                  </a:lnTo>
                  <a:cubicBezTo>
                    <a:pt x="31223" y="23176"/>
                    <a:pt x="31623" y="22508"/>
                    <a:pt x="31656" y="21741"/>
                  </a:cubicBezTo>
                  <a:lnTo>
                    <a:pt x="31656" y="759"/>
                  </a:lnTo>
                  <a:cubicBezTo>
                    <a:pt x="31656" y="289"/>
                    <a:pt x="31424" y="1"/>
                    <a:pt x="310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5336;p75">
              <a:extLst>
                <a:ext uri="{FF2B5EF4-FFF2-40B4-BE49-F238E27FC236}">
                  <a16:creationId xmlns:a16="http://schemas.microsoft.com/office/drawing/2014/main" id="{DBB9E65E-11A8-15C2-F349-DEECE0324580}"/>
                </a:ext>
              </a:extLst>
            </p:cNvPr>
            <p:cNvSpPr/>
            <p:nvPr/>
          </p:nvSpPr>
          <p:spPr>
            <a:xfrm>
              <a:off x="2677925" y="2685350"/>
              <a:ext cx="711350" cy="413175"/>
            </a:xfrm>
            <a:custGeom>
              <a:avLst/>
              <a:gdLst/>
              <a:ahLst/>
              <a:cxnLst/>
              <a:rect l="l" t="t" r="r" b="b"/>
              <a:pathLst>
                <a:path w="28454" h="16527" extrusionOk="0">
                  <a:moveTo>
                    <a:pt x="28323" y="1"/>
                  </a:moveTo>
                  <a:cubicBezTo>
                    <a:pt x="28309" y="1"/>
                    <a:pt x="28297" y="5"/>
                    <a:pt x="28287" y="14"/>
                  </a:cubicBezTo>
                  <a:lnTo>
                    <a:pt x="67" y="16326"/>
                  </a:lnTo>
                  <a:cubicBezTo>
                    <a:pt x="0" y="16326"/>
                    <a:pt x="0" y="16393"/>
                    <a:pt x="34" y="16460"/>
                  </a:cubicBezTo>
                  <a:cubicBezTo>
                    <a:pt x="34" y="16493"/>
                    <a:pt x="67" y="16493"/>
                    <a:pt x="134" y="16526"/>
                  </a:cubicBezTo>
                  <a:cubicBezTo>
                    <a:pt x="134" y="16526"/>
                    <a:pt x="167" y="16493"/>
                    <a:pt x="167" y="16493"/>
                  </a:cubicBezTo>
                  <a:lnTo>
                    <a:pt x="28387" y="215"/>
                  </a:lnTo>
                  <a:cubicBezTo>
                    <a:pt x="28454" y="181"/>
                    <a:pt x="28454" y="114"/>
                    <a:pt x="28420" y="48"/>
                  </a:cubicBezTo>
                  <a:cubicBezTo>
                    <a:pt x="28397" y="24"/>
                    <a:pt x="28357" y="1"/>
                    <a:pt x="283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5337;p75">
              <a:extLst>
                <a:ext uri="{FF2B5EF4-FFF2-40B4-BE49-F238E27FC236}">
                  <a16:creationId xmlns:a16="http://schemas.microsoft.com/office/drawing/2014/main" id="{4E9A3899-4C21-E967-80CE-93AB2A27FF86}"/>
                </a:ext>
              </a:extLst>
            </p:cNvPr>
            <p:cNvSpPr/>
            <p:nvPr/>
          </p:nvSpPr>
          <p:spPr>
            <a:xfrm>
              <a:off x="2677925" y="2779925"/>
              <a:ext cx="711350" cy="412825"/>
            </a:xfrm>
            <a:custGeom>
              <a:avLst/>
              <a:gdLst/>
              <a:ahLst/>
              <a:cxnLst/>
              <a:rect l="l" t="t" r="r" b="b"/>
              <a:pathLst>
                <a:path w="28454" h="16513" extrusionOk="0">
                  <a:moveTo>
                    <a:pt x="28287" y="1"/>
                  </a:moveTo>
                  <a:lnTo>
                    <a:pt x="67" y="16312"/>
                  </a:lnTo>
                  <a:cubicBezTo>
                    <a:pt x="0" y="16346"/>
                    <a:pt x="0" y="16413"/>
                    <a:pt x="34" y="16446"/>
                  </a:cubicBezTo>
                  <a:cubicBezTo>
                    <a:pt x="34" y="16479"/>
                    <a:pt x="67" y="16513"/>
                    <a:pt x="134" y="16513"/>
                  </a:cubicBezTo>
                  <a:cubicBezTo>
                    <a:pt x="134" y="16513"/>
                    <a:pt x="167" y="16513"/>
                    <a:pt x="167" y="16479"/>
                  </a:cubicBezTo>
                  <a:lnTo>
                    <a:pt x="28387" y="201"/>
                  </a:lnTo>
                  <a:cubicBezTo>
                    <a:pt x="28454" y="168"/>
                    <a:pt x="28454" y="101"/>
                    <a:pt x="28420" y="67"/>
                  </a:cubicBezTo>
                  <a:cubicBezTo>
                    <a:pt x="28387" y="1"/>
                    <a:pt x="28320" y="1"/>
                    <a:pt x="28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5338;p75">
              <a:extLst>
                <a:ext uri="{FF2B5EF4-FFF2-40B4-BE49-F238E27FC236}">
                  <a16:creationId xmlns:a16="http://schemas.microsoft.com/office/drawing/2014/main" id="{D39930B9-E3C5-1F36-548B-853C7FD5F490}"/>
                </a:ext>
              </a:extLst>
            </p:cNvPr>
            <p:cNvSpPr/>
            <p:nvPr/>
          </p:nvSpPr>
          <p:spPr>
            <a:xfrm>
              <a:off x="2677925" y="2874450"/>
              <a:ext cx="711350" cy="412525"/>
            </a:xfrm>
            <a:custGeom>
              <a:avLst/>
              <a:gdLst/>
              <a:ahLst/>
              <a:cxnLst/>
              <a:rect l="l" t="t" r="r" b="b"/>
              <a:pathLst>
                <a:path w="28454" h="16501" extrusionOk="0">
                  <a:moveTo>
                    <a:pt x="28341" y="1"/>
                  </a:moveTo>
                  <a:cubicBezTo>
                    <a:pt x="28320" y="1"/>
                    <a:pt x="28301" y="9"/>
                    <a:pt x="28287" y="23"/>
                  </a:cubicBezTo>
                  <a:lnTo>
                    <a:pt x="67" y="16301"/>
                  </a:lnTo>
                  <a:cubicBezTo>
                    <a:pt x="0" y="16334"/>
                    <a:pt x="0" y="16401"/>
                    <a:pt x="34" y="16434"/>
                  </a:cubicBezTo>
                  <a:cubicBezTo>
                    <a:pt x="34" y="16468"/>
                    <a:pt x="67" y="16501"/>
                    <a:pt x="134" y="16501"/>
                  </a:cubicBezTo>
                  <a:lnTo>
                    <a:pt x="167" y="16501"/>
                  </a:lnTo>
                  <a:lnTo>
                    <a:pt x="28387" y="189"/>
                  </a:lnTo>
                  <a:cubicBezTo>
                    <a:pt x="28454" y="156"/>
                    <a:pt x="28454" y="89"/>
                    <a:pt x="28420" y="56"/>
                  </a:cubicBezTo>
                  <a:cubicBezTo>
                    <a:pt x="28401" y="17"/>
                    <a:pt x="28370" y="1"/>
                    <a:pt x="283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5339;p75">
              <a:extLst>
                <a:ext uri="{FF2B5EF4-FFF2-40B4-BE49-F238E27FC236}">
                  <a16:creationId xmlns:a16="http://schemas.microsoft.com/office/drawing/2014/main" id="{4EE200DC-18C5-50F4-49DD-4F2CA47DB75A}"/>
                </a:ext>
              </a:extLst>
            </p:cNvPr>
            <p:cNvSpPr/>
            <p:nvPr/>
          </p:nvSpPr>
          <p:spPr>
            <a:xfrm>
              <a:off x="2677925" y="2968900"/>
              <a:ext cx="711350" cy="412325"/>
            </a:xfrm>
            <a:custGeom>
              <a:avLst/>
              <a:gdLst/>
              <a:ahLst/>
              <a:cxnLst/>
              <a:rect l="l" t="t" r="r" b="b"/>
              <a:pathLst>
                <a:path w="28454" h="16493" extrusionOk="0">
                  <a:moveTo>
                    <a:pt x="28323" y="0"/>
                  </a:moveTo>
                  <a:cubicBezTo>
                    <a:pt x="28309" y="0"/>
                    <a:pt x="28297" y="4"/>
                    <a:pt x="28287" y="14"/>
                  </a:cubicBezTo>
                  <a:lnTo>
                    <a:pt x="67" y="16292"/>
                  </a:lnTo>
                  <a:cubicBezTo>
                    <a:pt x="0" y="16326"/>
                    <a:pt x="0" y="16392"/>
                    <a:pt x="34" y="16459"/>
                  </a:cubicBezTo>
                  <a:cubicBezTo>
                    <a:pt x="34" y="16492"/>
                    <a:pt x="67" y="16492"/>
                    <a:pt x="134" y="16492"/>
                  </a:cubicBezTo>
                  <a:lnTo>
                    <a:pt x="167" y="16492"/>
                  </a:lnTo>
                  <a:lnTo>
                    <a:pt x="28387" y="214"/>
                  </a:lnTo>
                  <a:cubicBezTo>
                    <a:pt x="28454" y="181"/>
                    <a:pt x="28454" y="114"/>
                    <a:pt x="28420" y="47"/>
                  </a:cubicBezTo>
                  <a:cubicBezTo>
                    <a:pt x="28397" y="24"/>
                    <a:pt x="28357" y="0"/>
                    <a:pt x="283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5340;p75">
              <a:extLst>
                <a:ext uri="{FF2B5EF4-FFF2-40B4-BE49-F238E27FC236}">
                  <a16:creationId xmlns:a16="http://schemas.microsoft.com/office/drawing/2014/main" id="{9965C317-26DC-638A-9A84-B914D3FE94A0}"/>
                </a:ext>
              </a:extLst>
            </p:cNvPr>
            <p:cNvSpPr/>
            <p:nvPr/>
          </p:nvSpPr>
          <p:spPr>
            <a:xfrm>
              <a:off x="2677925" y="3062775"/>
              <a:ext cx="712375" cy="413525"/>
            </a:xfrm>
            <a:custGeom>
              <a:avLst/>
              <a:gdLst/>
              <a:ahLst/>
              <a:cxnLst/>
              <a:rect l="l" t="t" r="r" b="b"/>
              <a:pathLst>
                <a:path w="28495" h="16541" extrusionOk="0">
                  <a:moveTo>
                    <a:pt x="28359" y="1"/>
                  </a:moveTo>
                  <a:cubicBezTo>
                    <a:pt x="28337" y="1"/>
                    <a:pt x="28313" y="9"/>
                    <a:pt x="28287" y="28"/>
                  </a:cubicBezTo>
                  <a:lnTo>
                    <a:pt x="67" y="16307"/>
                  </a:lnTo>
                  <a:cubicBezTo>
                    <a:pt x="0" y="16340"/>
                    <a:pt x="0" y="16407"/>
                    <a:pt x="34" y="16473"/>
                  </a:cubicBezTo>
                  <a:cubicBezTo>
                    <a:pt x="34" y="16507"/>
                    <a:pt x="67" y="16540"/>
                    <a:pt x="134" y="16540"/>
                  </a:cubicBezTo>
                  <a:cubicBezTo>
                    <a:pt x="134" y="16540"/>
                    <a:pt x="167" y="16507"/>
                    <a:pt x="167" y="16507"/>
                  </a:cubicBezTo>
                  <a:lnTo>
                    <a:pt x="28387" y="195"/>
                  </a:lnTo>
                  <a:cubicBezTo>
                    <a:pt x="28495" y="141"/>
                    <a:pt x="28450" y="1"/>
                    <a:pt x="283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5341;p75">
              <a:extLst>
                <a:ext uri="{FF2B5EF4-FFF2-40B4-BE49-F238E27FC236}">
                  <a16:creationId xmlns:a16="http://schemas.microsoft.com/office/drawing/2014/main" id="{3D0918D1-66AB-C0B1-7049-648A69181B45}"/>
                </a:ext>
              </a:extLst>
            </p:cNvPr>
            <p:cNvSpPr/>
            <p:nvPr/>
          </p:nvSpPr>
          <p:spPr>
            <a:xfrm>
              <a:off x="2681250" y="2868175"/>
              <a:ext cx="705525" cy="603950"/>
            </a:xfrm>
            <a:custGeom>
              <a:avLst/>
              <a:gdLst/>
              <a:ahLst/>
              <a:cxnLst/>
              <a:rect l="l" t="t" r="r" b="b"/>
              <a:pathLst>
                <a:path w="28221" h="24158" extrusionOk="0">
                  <a:moveTo>
                    <a:pt x="25842" y="0"/>
                  </a:moveTo>
                  <a:cubicBezTo>
                    <a:pt x="25344" y="0"/>
                    <a:pt x="24776" y="363"/>
                    <a:pt x="24251" y="1041"/>
                  </a:cubicBezTo>
                  <a:lnTo>
                    <a:pt x="24218" y="1107"/>
                  </a:lnTo>
                  <a:cubicBezTo>
                    <a:pt x="23701" y="1790"/>
                    <a:pt x="23133" y="2139"/>
                    <a:pt x="22633" y="2139"/>
                  </a:cubicBezTo>
                  <a:cubicBezTo>
                    <a:pt x="22326" y="2139"/>
                    <a:pt x="22044" y="2008"/>
                    <a:pt x="21816" y="1741"/>
                  </a:cubicBezTo>
                  <a:lnTo>
                    <a:pt x="21116" y="907"/>
                  </a:lnTo>
                  <a:cubicBezTo>
                    <a:pt x="20893" y="621"/>
                    <a:pt x="20613" y="486"/>
                    <a:pt x="20308" y="486"/>
                  </a:cubicBezTo>
                  <a:cubicBezTo>
                    <a:pt x="19653" y="486"/>
                    <a:pt x="18882" y="1106"/>
                    <a:pt x="18314" y="2175"/>
                  </a:cubicBezTo>
                  <a:lnTo>
                    <a:pt x="17713" y="3309"/>
                  </a:lnTo>
                  <a:cubicBezTo>
                    <a:pt x="17144" y="4357"/>
                    <a:pt x="16414" y="5002"/>
                    <a:pt x="15739" y="5002"/>
                  </a:cubicBezTo>
                  <a:cubicBezTo>
                    <a:pt x="15663" y="5002"/>
                    <a:pt x="15587" y="4994"/>
                    <a:pt x="15512" y="4977"/>
                  </a:cubicBezTo>
                  <a:cubicBezTo>
                    <a:pt x="15457" y="4968"/>
                    <a:pt x="15402" y="4964"/>
                    <a:pt x="15346" y="4964"/>
                  </a:cubicBezTo>
                  <a:cubicBezTo>
                    <a:pt x="14548" y="4964"/>
                    <a:pt x="13638" y="5840"/>
                    <a:pt x="13077" y="7212"/>
                  </a:cubicBezTo>
                  <a:lnTo>
                    <a:pt x="12143" y="9513"/>
                  </a:lnTo>
                  <a:cubicBezTo>
                    <a:pt x="11609" y="10814"/>
                    <a:pt x="10742" y="11715"/>
                    <a:pt x="9941" y="11748"/>
                  </a:cubicBezTo>
                  <a:lnTo>
                    <a:pt x="9107" y="11782"/>
                  </a:lnTo>
                  <a:cubicBezTo>
                    <a:pt x="8507" y="11882"/>
                    <a:pt x="8006" y="12215"/>
                    <a:pt x="7673" y="12682"/>
                  </a:cubicBezTo>
                  <a:lnTo>
                    <a:pt x="6772" y="13817"/>
                  </a:lnTo>
                  <a:cubicBezTo>
                    <a:pt x="6265" y="14418"/>
                    <a:pt x="5726" y="14733"/>
                    <a:pt x="5250" y="14733"/>
                  </a:cubicBezTo>
                  <a:cubicBezTo>
                    <a:pt x="4882" y="14733"/>
                    <a:pt x="4551" y="14543"/>
                    <a:pt x="4304" y="14150"/>
                  </a:cubicBezTo>
                  <a:lnTo>
                    <a:pt x="4270" y="14083"/>
                  </a:lnTo>
                  <a:cubicBezTo>
                    <a:pt x="4031" y="13668"/>
                    <a:pt x="3698" y="13475"/>
                    <a:pt x="3330" y="13475"/>
                  </a:cubicBezTo>
                  <a:cubicBezTo>
                    <a:pt x="2516" y="13475"/>
                    <a:pt x="1529" y="14413"/>
                    <a:pt x="1001" y="15951"/>
                  </a:cubicBezTo>
                  <a:lnTo>
                    <a:pt x="1" y="18720"/>
                  </a:lnTo>
                  <a:lnTo>
                    <a:pt x="1" y="24157"/>
                  </a:lnTo>
                  <a:lnTo>
                    <a:pt x="28221" y="7879"/>
                  </a:lnTo>
                  <a:lnTo>
                    <a:pt x="28187" y="1875"/>
                  </a:lnTo>
                  <a:lnTo>
                    <a:pt x="26553" y="307"/>
                  </a:lnTo>
                  <a:cubicBezTo>
                    <a:pt x="26346" y="100"/>
                    <a:pt x="26104" y="0"/>
                    <a:pt x="258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5342;p75">
              <a:extLst>
                <a:ext uri="{FF2B5EF4-FFF2-40B4-BE49-F238E27FC236}">
                  <a16:creationId xmlns:a16="http://schemas.microsoft.com/office/drawing/2014/main" id="{F384A865-6C68-7422-7CEA-355162866C18}"/>
                </a:ext>
              </a:extLst>
            </p:cNvPr>
            <p:cNvSpPr/>
            <p:nvPr/>
          </p:nvSpPr>
          <p:spPr>
            <a:xfrm>
              <a:off x="2677925" y="2865675"/>
              <a:ext cx="711725" cy="473025"/>
            </a:xfrm>
            <a:custGeom>
              <a:avLst/>
              <a:gdLst/>
              <a:ahLst/>
              <a:cxnLst/>
              <a:rect l="l" t="t" r="r" b="b"/>
              <a:pathLst>
                <a:path w="28469" h="18921" extrusionOk="0">
                  <a:moveTo>
                    <a:pt x="25999" y="0"/>
                  </a:moveTo>
                  <a:cubicBezTo>
                    <a:pt x="25961" y="0"/>
                    <a:pt x="25923" y="2"/>
                    <a:pt x="25885" y="7"/>
                  </a:cubicBezTo>
                  <a:cubicBezTo>
                    <a:pt x="25218" y="107"/>
                    <a:pt x="24651" y="507"/>
                    <a:pt x="24284" y="1074"/>
                  </a:cubicBezTo>
                  <a:lnTo>
                    <a:pt x="24251" y="1141"/>
                  </a:lnTo>
                  <a:cubicBezTo>
                    <a:pt x="23784" y="1741"/>
                    <a:pt x="23250" y="2108"/>
                    <a:pt x="22783" y="2108"/>
                  </a:cubicBezTo>
                  <a:lnTo>
                    <a:pt x="22750" y="2108"/>
                  </a:lnTo>
                  <a:cubicBezTo>
                    <a:pt x="22450" y="2108"/>
                    <a:pt x="22183" y="1975"/>
                    <a:pt x="22016" y="1741"/>
                  </a:cubicBezTo>
                  <a:lnTo>
                    <a:pt x="21315" y="907"/>
                  </a:lnTo>
                  <a:cubicBezTo>
                    <a:pt x="21102" y="632"/>
                    <a:pt x="20748" y="469"/>
                    <a:pt x="20408" y="469"/>
                  </a:cubicBezTo>
                  <a:cubicBezTo>
                    <a:pt x="20377" y="469"/>
                    <a:pt x="20346" y="471"/>
                    <a:pt x="20315" y="474"/>
                  </a:cubicBezTo>
                  <a:cubicBezTo>
                    <a:pt x="19614" y="540"/>
                    <a:pt x="18880" y="1207"/>
                    <a:pt x="18313" y="2208"/>
                  </a:cubicBezTo>
                  <a:lnTo>
                    <a:pt x="17713" y="3376"/>
                  </a:lnTo>
                  <a:cubicBezTo>
                    <a:pt x="17166" y="4379"/>
                    <a:pt x="16452" y="4994"/>
                    <a:pt x="15825" y="4994"/>
                  </a:cubicBezTo>
                  <a:cubicBezTo>
                    <a:pt x="15764" y="4994"/>
                    <a:pt x="15704" y="4989"/>
                    <a:pt x="15645" y="4977"/>
                  </a:cubicBezTo>
                  <a:cubicBezTo>
                    <a:pt x="15575" y="4964"/>
                    <a:pt x="15505" y="4958"/>
                    <a:pt x="15434" y="4958"/>
                  </a:cubicBezTo>
                  <a:cubicBezTo>
                    <a:pt x="14587" y="4958"/>
                    <a:pt x="13661" y="5860"/>
                    <a:pt x="13076" y="7245"/>
                  </a:cubicBezTo>
                  <a:lnTo>
                    <a:pt x="12142" y="9580"/>
                  </a:lnTo>
                  <a:cubicBezTo>
                    <a:pt x="11642" y="10848"/>
                    <a:pt x="10808" y="11715"/>
                    <a:pt x="10074" y="11748"/>
                  </a:cubicBezTo>
                  <a:lnTo>
                    <a:pt x="9240" y="11782"/>
                  </a:lnTo>
                  <a:cubicBezTo>
                    <a:pt x="8606" y="11848"/>
                    <a:pt x="8039" y="12215"/>
                    <a:pt x="7706" y="12716"/>
                  </a:cubicBezTo>
                  <a:lnTo>
                    <a:pt x="6805" y="13850"/>
                  </a:lnTo>
                  <a:cubicBezTo>
                    <a:pt x="6359" y="14391"/>
                    <a:pt x="5853" y="14719"/>
                    <a:pt x="5402" y="14719"/>
                  </a:cubicBezTo>
                  <a:cubicBezTo>
                    <a:pt x="5380" y="14719"/>
                    <a:pt x="5359" y="14719"/>
                    <a:pt x="5337" y="14717"/>
                  </a:cubicBezTo>
                  <a:cubicBezTo>
                    <a:pt x="5004" y="14684"/>
                    <a:pt x="4704" y="14484"/>
                    <a:pt x="4537" y="14183"/>
                  </a:cubicBezTo>
                  <a:lnTo>
                    <a:pt x="4503" y="14117"/>
                  </a:lnTo>
                  <a:cubicBezTo>
                    <a:pt x="4294" y="13728"/>
                    <a:pt x="3923" y="13473"/>
                    <a:pt x="3488" y="13473"/>
                  </a:cubicBezTo>
                  <a:cubicBezTo>
                    <a:pt x="3438" y="13473"/>
                    <a:pt x="3387" y="13476"/>
                    <a:pt x="3336" y="13483"/>
                  </a:cubicBezTo>
                  <a:cubicBezTo>
                    <a:pt x="2469" y="13550"/>
                    <a:pt x="1535" y="14584"/>
                    <a:pt x="1034" y="16018"/>
                  </a:cubicBezTo>
                  <a:lnTo>
                    <a:pt x="34" y="18787"/>
                  </a:lnTo>
                  <a:cubicBezTo>
                    <a:pt x="0" y="18853"/>
                    <a:pt x="34" y="18887"/>
                    <a:pt x="67" y="18920"/>
                  </a:cubicBezTo>
                  <a:lnTo>
                    <a:pt x="134" y="18920"/>
                  </a:lnTo>
                  <a:cubicBezTo>
                    <a:pt x="167" y="18920"/>
                    <a:pt x="200" y="18887"/>
                    <a:pt x="200" y="18853"/>
                  </a:cubicBezTo>
                  <a:lnTo>
                    <a:pt x="1201" y="16085"/>
                  </a:lnTo>
                  <a:cubicBezTo>
                    <a:pt x="1668" y="14717"/>
                    <a:pt x="2569" y="13750"/>
                    <a:pt x="3336" y="13683"/>
                  </a:cubicBezTo>
                  <a:cubicBezTo>
                    <a:pt x="3365" y="13681"/>
                    <a:pt x="3394" y="13679"/>
                    <a:pt x="3422" y="13679"/>
                  </a:cubicBezTo>
                  <a:cubicBezTo>
                    <a:pt x="3793" y="13679"/>
                    <a:pt x="4148" y="13876"/>
                    <a:pt x="4303" y="14217"/>
                  </a:cubicBezTo>
                  <a:lnTo>
                    <a:pt x="4337" y="14283"/>
                  </a:lnTo>
                  <a:cubicBezTo>
                    <a:pt x="4537" y="14650"/>
                    <a:pt x="4904" y="14884"/>
                    <a:pt x="5304" y="14917"/>
                  </a:cubicBezTo>
                  <a:cubicBezTo>
                    <a:pt x="5346" y="14922"/>
                    <a:pt x="5388" y="14925"/>
                    <a:pt x="5430" y="14925"/>
                  </a:cubicBezTo>
                  <a:cubicBezTo>
                    <a:pt x="5931" y="14925"/>
                    <a:pt x="6480" y="14568"/>
                    <a:pt x="6972" y="13983"/>
                  </a:cubicBezTo>
                  <a:lnTo>
                    <a:pt x="7872" y="12849"/>
                  </a:lnTo>
                  <a:cubicBezTo>
                    <a:pt x="8173" y="12382"/>
                    <a:pt x="8673" y="12082"/>
                    <a:pt x="9240" y="11982"/>
                  </a:cubicBezTo>
                  <a:lnTo>
                    <a:pt x="10074" y="11948"/>
                  </a:lnTo>
                  <a:cubicBezTo>
                    <a:pt x="10908" y="11915"/>
                    <a:pt x="11809" y="11014"/>
                    <a:pt x="12342" y="9647"/>
                  </a:cubicBezTo>
                  <a:lnTo>
                    <a:pt x="13310" y="7345"/>
                  </a:lnTo>
                  <a:cubicBezTo>
                    <a:pt x="13831" y="6056"/>
                    <a:pt x="14692" y="5190"/>
                    <a:pt x="15424" y="5190"/>
                  </a:cubicBezTo>
                  <a:cubicBezTo>
                    <a:pt x="15488" y="5190"/>
                    <a:pt x="15550" y="5197"/>
                    <a:pt x="15611" y="5210"/>
                  </a:cubicBezTo>
                  <a:cubicBezTo>
                    <a:pt x="15674" y="5221"/>
                    <a:pt x="15737" y="5227"/>
                    <a:pt x="15801" y="5227"/>
                  </a:cubicBezTo>
                  <a:cubicBezTo>
                    <a:pt x="16523" y="5227"/>
                    <a:pt x="17331" y="4548"/>
                    <a:pt x="17913" y="3476"/>
                  </a:cubicBezTo>
                  <a:lnTo>
                    <a:pt x="18513" y="2308"/>
                  </a:lnTo>
                  <a:cubicBezTo>
                    <a:pt x="19014" y="1374"/>
                    <a:pt x="19681" y="740"/>
                    <a:pt x="20315" y="707"/>
                  </a:cubicBezTo>
                  <a:cubicBezTo>
                    <a:pt x="20365" y="697"/>
                    <a:pt x="20415" y="692"/>
                    <a:pt x="20463" y="692"/>
                  </a:cubicBezTo>
                  <a:cubicBezTo>
                    <a:pt x="20737" y="692"/>
                    <a:pt x="20979" y="842"/>
                    <a:pt x="21149" y="1041"/>
                  </a:cubicBezTo>
                  <a:lnTo>
                    <a:pt x="21849" y="1875"/>
                  </a:lnTo>
                  <a:cubicBezTo>
                    <a:pt x="22083" y="2175"/>
                    <a:pt x="22416" y="2342"/>
                    <a:pt x="22783" y="2342"/>
                  </a:cubicBezTo>
                  <a:cubicBezTo>
                    <a:pt x="23317" y="2308"/>
                    <a:pt x="23917" y="1941"/>
                    <a:pt x="24418" y="1274"/>
                  </a:cubicBezTo>
                  <a:lnTo>
                    <a:pt x="24484" y="1207"/>
                  </a:lnTo>
                  <a:cubicBezTo>
                    <a:pt x="24785" y="674"/>
                    <a:pt x="25285" y="340"/>
                    <a:pt x="25885" y="207"/>
                  </a:cubicBezTo>
                  <a:cubicBezTo>
                    <a:pt x="25919" y="202"/>
                    <a:pt x="25953" y="200"/>
                    <a:pt x="25987" y="200"/>
                  </a:cubicBezTo>
                  <a:cubicBezTo>
                    <a:pt x="26218" y="200"/>
                    <a:pt x="26440" y="299"/>
                    <a:pt x="26586" y="474"/>
                  </a:cubicBezTo>
                  <a:lnTo>
                    <a:pt x="28254" y="2075"/>
                  </a:lnTo>
                  <a:cubicBezTo>
                    <a:pt x="28272" y="2087"/>
                    <a:pt x="28292" y="2093"/>
                    <a:pt x="28312" y="2093"/>
                  </a:cubicBezTo>
                  <a:cubicBezTo>
                    <a:pt x="28396" y="2093"/>
                    <a:pt x="28468" y="1989"/>
                    <a:pt x="28387" y="1908"/>
                  </a:cubicBezTo>
                  <a:lnTo>
                    <a:pt x="26753" y="307"/>
                  </a:lnTo>
                  <a:cubicBezTo>
                    <a:pt x="26548" y="102"/>
                    <a:pt x="26267" y="0"/>
                    <a:pt x="2599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5343;p75">
              <a:extLst>
                <a:ext uri="{FF2B5EF4-FFF2-40B4-BE49-F238E27FC236}">
                  <a16:creationId xmlns:a16="http://schemas.microsoft.com/office/drawing/2014/main" id="{4314734D-8DF0-1854-DB10-C8543F211937}"/>
                </a:ext>
              </a:extLst>
            </p:cNvPr>
            <p:cNvSpPr/>
            <p:nvPr/>
          </p:nvSpPr>
          <p:spPr>
            <a:xfrm>
              <a:off x="3317550" y="2866650"/>
              <a:ext cx="5025" cy="240200"/>
            </a:xfrm>
            <a:custGeom>
              <a:avLst/>
              <a:gdLst/>
              <a:ahLst/>
              <a:cxnLst/>
              <a:rect l="l" t="t" r="r" b="b"/>
              <a:pathLst>
                <a:path w="201" h="9608" extrusionOk="0">
                  <a:moveTo>
                    <a:pt x="100" y="1"/>
                  </a:moveTo>
                  <a:cubicBezTo>
                    <a:pt x="33" y="1"/>
                    <a:pt x="0" y="68"/>
                    <a:pt x="0" y="101"/>
                  </a:cubicBezTo>
                  <a:lnTo>
                    <a:pt x="0" y="501"/>
                  </a:lnTo>
                  <a:cubicBezTo>
                    <a:pt x="0" y="568"/>
                    <a:pt x="33" y="601"/>
                    <a:pt x="100" y="635"/>
                  </a:cubicBezTo>
                  <a:cubicBezTo>
                    <a:pt x="167" y="635"/>
                    <a:pt x="200" y="568"/>
                    <a:pt x="200" y="501"/>
                  </a:cubicBezTo>
                  <a:lnTo>
                    <a:pt x="200" y="101"/>
                  </a:lnTo>
                  <a:cubicBezTo>
                    <a:pt x="200" y="68"/>
                    <a:pt x="167" y="1"/>
                    <a:pt x="100" y="1"/>
                  </a:cubicBezTo>
                  <a:close/>
                  <a:moveTo>
                    <a:pt x="100" y="1035"/>
                  </a:moveTo>
                  <a:cubicBezTo>
                    <a:pt x="33" y="1035"/>
                    <a:pt x="0" y="1102"/>
                    <a:pt x="0" y="1168"/>
                  </a:cubicBezTo>
                  <a:lnTo>
                    <a:pt x="0" y="1802"/>
                  </a:lnTo>
                  <a:cubicBezTo>
                    <a:pt x="0" y="1836"/>
                    <a:pt x="33" y="1902"/>
                    <a:pt x="100" y="1902"/>
                  </a:cubicBezTo>
                  <a:cubicBezTo>
                    <a:pt x="167" y="1902"/>
                    <a:pt x="200" y="1869"/>
                    <a:pt x="200" y="1802"/>
                  </a:cubicBezTo>
                  <a:lnTo>
                    <a:pt x="200" y="1168"/>
                  </a:lnTo>
                  <a:cubicBezTo>
                    <a:pt x="200" y="1102"/>
                    <a:pt x="167" y="1035"/>
                    <a:pt x="100" y="1035"/>
                  </a:cubicBezTo>
                  <a:close/>
                  <a:moveTo>
                    <a:pt x="100" y="2336"/>
                  </a:moveTo>
                  <a:cubicBezTo>
                    <a:pt x="33" y="2336"/>
                    <a:pt x="0" y="2369"/>
                    <a:pt x="0" y="2436"/>
                  </a:cubicBezTo>
                  <a:lnTo>
                    <a:pt x="0" y="3070"/>
                  </a:lnTo>
                  <a:cubicBezTo>
                    <a:pt x="0" y="3137"/>
                    <a:pt x="33" y="3170"/>
                    <a:pt x="100" y="3203"/>
                  </a:cubicBezTo>
                  <a:cubicBezTo>
                    <a:pt x="167" y="3203"/>
                    <a:pt x="200" y="3137"/>
                    <a:pt x="200" y="3070"/>
                  </a:cubicBezTo>
                  <a:lnTo>
                    <a:pt x="200" y="2436"/>
                  </a:lnTo>
                  <a:cubicBezTo>
                    <a:pt x="200" y="2369"/>
                    <a:pt x="167" y="2336"/>
                    <a:pt x="100" y="2336"/>
                  </a:cubicBezTo>
                  <a:close/>
                  <a:moveTo>
                    <a:pt x="100" y="3604"/>
                  </a:moveTo>
                  <a:cubicBezTo>
                    <a:pt x="33" y="3604"/>
                    <a:pt x="0" y="3670"/>
                    <a:pt x="0" y="3737"/>
                  </a:cubicBezTo>
                  <a:lnTo>
                    <a:pt x="0" y="4371"/>
                  </a:lnTo>
                  <a:cubicBezTo>
                    <a:pt x="0" y="4404"/>
                    <a:pt x="33" y="4471"/>
                    <a:pt x="100" y="4471"/>
                  </a:cubicBezTo>
                  <a:cubicBezTo>
                    <a:pt x="167" y="4471"/>
                    <a:pt x="200" y="4437"/>
                    <a:pt x="200" y="4371"/>
                  </a:cubicBezTo>
                  <a:lnTo>
                    <a:pt x="200" y="3737"/>
                  </a:lnTo>
                  <a:cubicBezTo>
                    <a:pt x="200" y="3670"/>
                    <a:pt x="167" y="3604"/>
                    <a:pt x="100" y="3604"/>
                  </a:cubicBezTo>
                  <a:close/>
                  <a:moveTo>
                    <a:pt x="100" y="4904"/>
                  </a:moveTo>
                  <a:cubicBezTo>
                    <a:pt x="33" y="4904"/>
                    <a:pt x="0" y="4938"/>
                    <a:pt x="0" y="5005"/>
                  </a:cubicBezTo>
                  <a:lnTo>
                    <a:pt x="0" y="5638"/>
                  </a:lnTo>
                  <a:cubicBezTo>
                    <a:pt x="0" y="5705"/>
                    <a:pt x="33" y="5738"/>
                    <a:pt x="100" y="5772"/>
                  </a:cubicBezTo>
                  <a:cubicBezTo>
                    <a:pt x="167" y="5772"/>
                    <a:pt x="200" y="5705"/>
                    <a:pt x="200" y="5638"/>
                  </a:cubicBezTo>
                  <a:lnTo>
                    <a:pt x="200" y="5005"/>
                  </a:lnTo>
                  <a:cubicBezTo>
                    <a:pt x="200" y="4938"/>
                    <a:pt x="167" y="4904"/>
                    <a:pt x="100" y="4904"/>
                  </a:cubicBezTo>
                  <a:close/>
                  <a:moveTo>
                    <a:pt x="100" y="6172"/>
                  </a:moveTo>
                  <a:cubicBezTo>
                    <a:pt x="33" y="6172"/>
                    <a:pt x="0" y="6239"/>
                    <a:pt x="0" y="6305"/>
                  </a:cubicBezTo>
                  <a:lnTo>
                    <a:pt x="0" y="6939"/>
                  </a:lnTo>
                  <a:cubicBezTo>
                    <a:pt x="0" y="6973"/>
                    <a:pt x="33" y="7039"/>
                    <a:pt x="100" y="7039"/>
                  </a:cubicBezTo>
                  <a:cubicBezTo>
                    <a:pt x="134" y="7039"/>
                    <a:pt x="200" y="6973"/>
                    <a:pt x="200" y="6939"/>
                  </a:cubicBezTo>
                  <a:lnTo>
                    <a:pt x="200" y="6305"/>
                  </a:lnTo>
                  <a:cubicBezTo>
                    <a:pt x="200" y="6239"/>
                    <a:pt x="167" y="6172"/>
                    <a:pt x="100" y="6172"/>
                  </a:cubicBezTo>
                  <a:close/>
                  <a:moveTo>
                    <a:pt x="100" y="7473"/>
                  </a:moveTo>
                  <a:cubicBezTo>
                    <a:pt x="33" y="7473"/>
                    <a:pt x="0" y="7506"/>
                    <a:pt x="0" y="7573"/>
                  </a:cubicBezTo>
                  <a:lnTo>
                    <a:pt x="0" y="8207"/>
                  </a:lnTo>
                  <a:cubicBezTo>
                    <a:pt x="0" y="8274"/>
                    <a:pt x="33" y="8307"/>
                    <a:pt x="100" y="8340"/>
                  </a:cubicBezTo>
                  <a:cubicBezTo>
                    <a:pt x="167" y="8340"/>
                    <a:pt x="200" y="8274"/>
                    <a:pt x="200" y="8207"/>
                  </a:cubicBezTo>
                  <a:lnTo>
                    <a:pt x="200" y="7573"/>
                  </a:lnTo>
                  <a:cubicBezTo>
                    <a:pt x="200" y="7506"/>
                    <a:pt x="167" y="7473"/>
                    <a:pt x="100" y="7473"/>
                  </a:cubicBezTo>
                  <a:close/>
                  <a:moveTo>
                    <a:pt x="100" y="8741"/>
                  </a:moveTo>
                  <a:cubicBezTo>
                    <a:pt x="33" y="8741"/>
                    <a:pt x="0" y="8807"/>
                    <a:pt x="0" y="8841"/>
                  </a:cubicBezTo>
                  <a:lnTo>
                    <a:pt x="0" y="9508"/>
                  </a:lnTo>
                  <a:cubicBezTo>
                    <a:pt x="0" y="9541"/>
                    <a:pt x="33" y="9608"/>
                    <a:pt x="100" y="9608"/>
                  </a:cubicBezTo>
                  <a:cubicBezTo>
                    <a:pt x="167" y="9608"/>
                    <a:pt x="200" y="9574"/>
                    <a:pt x="200" y="9508"/>
                  </a:cubicBezTo>
                  <a:lnTo>
                    <a:pt x="200" y="8841"/>
                  </a:lnTo>
                  <a:cubicBezTo>
                    <a:pt x="200" y="8807"/>
                    <a:pt x="167" y="8741"/>
                    <a:pt x="100" y="874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5344;p75">
              <a:extLst>
                <a:ext uri="{FF2B5EF4-FFF2-40B4-BE49-F238E27FC236}">
                  <a16:creationId xmlns:a16="http://schemas.microsoft.com/office/drawing/2014/main" id="{A5520011-C398-2CC9-8441-A75B6FC562D6}"/>
                </a:ext>
              </a:extLst>
            </p:cNvPr>
            <p:cNvSpPr/>
            <p:nvPr/>
          </p:nvSpPr>
          <p:spPr>
            <a:xfrm>
              <a:off x="3030675" y="3005300"/>
              <a:ext cx="5850" cy="266675"/>
            </a:xfrm>
            <a:custGeom>
              <a:avLst/>
              <a:gdLst/>
              <a:ahLst/>
              <a:cxnLst/>
              <a:rect l="l" t="t" r="r" b="b"/>
              <a:pathLst>
                <a:path w="234" h="10667" extrusionOk="0">
                  <a:moveTo>
                    <a:pt x="117" y="1"/>
                  </a:moveTo>
                  <a:cubicBezTo>
                    <a:pt x="59" y="1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3"/>
                    <a:pt x="134" y="393"/>
                  </a:cubicBezTo>
                  <a:cubicBezTo>
                    <a:pt x="167" y="393"/>
                    <a:pt x="234" y="359"/>
                    <a:pt x="234" y="292"/>
                  </a:cubicBezTo>
                  <a:lnTo>
                    <a:pt x="234" y="126"/>
                  </a:lnTo>
                  <a:cubicBezTo>
                    <a:pt x="234" y="42"/>
                    <a:pt x="175" y="1"/>
                    <a:pt x="117" y="1"/>
                  </a:cubicBezTo>
                  <a:close/>
                  <a:moveTo>
                    <a:pt x="117" y="826"/>
                  </a:moveTo>
                  <a:cubicBezTo>
                    <a:pt x="59" y="826"/>
                    <a:pt x="0" y="860"/>
                    <a:pt x="0" y="926"/>
                  </a:cubicBezTo>
                  <a:lnTo>
                    <a:pt x="0" y="1593"/>
                  </a:lnTo>
                  <a:cubicBezTo>
                    <a:pt x="0" y="1627"/>
                    <a:pt x="67" y="1693"/>
                    <a:pt x="134" y="1693"/>
                  </a:cubicBezTo>
                  <a:cubicBezTo>
                    <a:pt x="167" y="1693"/>
                    <a:pt x="234" y="1627"/>
                    <a:pt x="234" y="1593"/>
                  </a:cubicBezTo>
                  <a:lnTo>
                    <a:pt x="234" y="926"/>
                  </a:lnTo>
                  <a:cubicBezTo>
                    <a:pt x="234" y="860"/>
                    <a:pt x="175" y="826"/>
                    <a:pt x="117" y="826"/>
                  </a:cubicBezTo>
                  <a:close/>
                  <a:moveTo>
                    <a:pt x="117" y="2102"/>
                  </a:moveTo>
                  <a:cubicBezTo>
                    <a:pt x="59" y="2102"/>
                    <a:pt x="0" y="2144"/>
                    <a:pt x="0" y="2227"/>
                  </a:cubicBezTo>
                  <a:lnTo>
                    <a:pt x="0" y="2861"/>
                  </a:lnTo>
                  <a:cubicBezTo>
                    <a:pt x="0" y="2928"/>
                    <a:pt x="67" y="2961"/>
                    <a:pt x="134" y="2961"/>
                  </a:cubicBezTo>
                  <a:cubicBezTo>
                    <a:pt x="167" y="2961"/>
                    <a:pt x="234" y="2928"/>
                    <a:pt x="234" y="2861"/>
                  </a:cubicBezTo>
                  <a:lnTo>
                    <a:pt x="234" y="2227"/>
                  </a:lnTo>
                  <a:cubicBezTo>
                    <a:pt x="234" y="2144"/>
                    <a:pt x="175" y="2102"/>
                    <a:pt x="117" y="2102"/>
                  </a:cubicBezTo>
                  <a:close/>
                  <a:moveTo>
                    <a:pt x="117" y="3395"/>
                  </a:moveTo>
                  <a:cubicBezTo>
                    <a:pt x="59" y="3395"/>
                    <a:pt x="0" y="3428"/>
                    <a:pt x="0" y="3495"/>
                  </a:cubicBezTo>
                  <a:lnTo>
                    <a:pt x="0" y="4162"/>
                  </a:lnTo>
                  <a:cubicBezTo>
                    <a:pt x="0" y="4195"/>
                    <a:pt x="67" y="4262"/>
                    <a:pt x="134" y="4262"/>
                  </a:cubicBezTo>
                  <a:cubicBezTo>
                    <a:pt x="167" y="4262"/>
                    <a:pt x="234" y="4195"/>
                    <a:pt x="234" y="4162"/>
                  </a:cubicBezTo>
                  <a:lnTo>
                    <a:pt x="234" y="3495"/>
                  </a:lnTo>
                  <a:cubicBezTo>
                    <a:pt x="234" y="3428"/>
                    <a:pt x="175" y="3395"/>
                    <a:pt x="117" y="3395"/>
                  </a:cubicBezTo>
                  <a:close/>
                  <a:moveTo>
                    <a:pt x="117" y="4671"/>
                  </a:moveTo>
                  <a:cubicBezTo>
                    <a:pt x="59" y="4671"/>
                    <a:pt x="0" y="4712"/>
                    <a:pt x="0" y="4796"/>
                  </a:cubicBezTo>
                  <a:lnTo>
                    <a:pt x="0" y="5429"/>
                  </a:lnTo>
                  <a:cubicBezTo>
                    <a:pt x="0" y="5496"/>
                    <a:pt x="67" y="5530"/>
                    <a:pt x="134" y="5530"/>
                  </a:cubicBezTo>
                  <a:cubicBezTo>
                    <a:pt x="167" y="5530"/>
                    <a:pt x="234" y="5496"/>
                    <a:pt x="234" y="5429"/>
                  </a:cubicBezTo>
                  <a:lnTo>
                    <a:pt x="234" y="4796"/>
                  </a:lnTo>
                  <a:cubicBezTo>
                    <a:pt x="234" y="4712"/>
                    <a:pt x="175" y="4671"/>
                    <a:pt x="117" y="4671"/>
                  </a:cubicBezTo>
                  <a:close/>
                  <a:moveTo>
                    <a:pt x="117" y="5963"/>
                  </a:moveTo>
                  <a:cubicBezTo>
                    <a:pt x="59" y="5963"/>
                    <a:pt x="0" y="5997"/>
                    <a:pt x="0" y="6063"/>
                  </a:cubicBezTo>
                  <a:lnTo>
                    <a:pt x="0" y="6730"/>
                  </a:lnTo>
                  <a:cubicBezTo>
                    <a:pt x="0" y="6764"/>
                    <a:pt x="67" y="6830"/>
                    <a:pt x="134" y="6830"/>
                  </a:cubicBezTo>
                  <a:cubicBezTo>
                    <a:pt x="167" y="6830"/>
                    <a:pt x="234" y="6764"/>
                    <a:pt x="234" y="6697"/>
                  </a:cubicBezTo>
                  <a:lnTo>
                    <a:pt x="234" y="6063"/>
                  </a:lnTo>
                  <a:cubicBezTo>
                    <a:pt x="234" y="5997"/>
                    <a:pt x="175" y="5963"/>
                    <a:pt x="117" y="5963"/>
                  </a:cubicBezTo>
                  <a:close/>
                  <a:moveTo>
                    <a:pt x="117" y="7239"/>
                  </a:moveTo>
                  <a:cubicBezTo>
                    <a:pt x="59" y="7239"/>
                    <a:pt x="0" y="7281"/>
                    <a:pt x="0" y="7364"/>
                  </a:cubicBezTo>
                  <a:lnTo>
                    <a:pt x="0" y="7998"/>
                  </a:lnTo>
                  <a:cubicBezTo>
                    <a:pt x="0" y="8065"/>
                    <a:pt x="67" y="8098"/>
                    <a:pt x="134" y="8098"/>
                  </a:cubicBezTo>
                  <a:cubicBezTo>
                    <a:pt x="167" y="8098"/>
                    <a:pt x="234" y="8065"/>
                    <a:pt x="234" y="7998"/>
                  </a:cubicBezTo>
                  <a:lnTo>
                    <a:pt x="234" y="7364"/>
                  </a:lnTo>
                  <a:cubicBezTo>
                    <a:pt x="234" y="7281"/>
                    <a:pt x="175" y="7239"/>
                    <a:pt x="117" y="7239"/>
                  </a:cubicBezTo>
                  <a:close/>
                  <a:moveTo>
                    <a:pt x="117" y="8532"/>
                  </a:moveTo>
                  <a:cubicBezTo>
                    <a:pt x="59" y="8532"/>
                    <a:pt x="0" y="8565"/>
                    <a:pt x="0" y="8632"/>
                  </a:cubicBezTo>
                  <a:lnTo>
                    <a:pt x="0" y="9299"/>
                  </a:lnTo>
                  <a:cubicBezTo>
                    <a:pt x="0" y="9332"/>
                    <a:pt x="67" y="9399"/>
                    <a:pt x="134" y="9399"/>
                  </a:cubicBezTo>
                  <a:cubicBezTo>
                    <a:pt x="167" y="9399"/>
                    <a:pt x="234" y="9332"/>
                    <a:pt x="234" y="9299"/>
                  </a:cubicBezTo>
                  <a:lnTo>
                    <a:pt x="234" y="8632"/>
                  </a:lnTo>
                  <a:cubicBezTo>
                    <a:pt x="234" y="8565"/>
                    <a:pt x="175" y="8532"/>
                    <a:pt x="117" y="8532"/>
                  </a:cubicBezTo>
                  <a:close/>
                  <a:moveTo>
                    <a:pt x="117" y="9808"/>
                  </a:moveTo>
                  <a:cubicBezTo>
                    <a:pt x="59" y="9808"/>
                    <a:pt x="0" y="9849"/>
                    <a:pt x="0" y="9933"/>
                  </a:cubicBezTo>
                  <a:lnTo>
                    <a:pt x="0" y="10566"/>
                  </a:lnTo>
                  <a:cubicBezTo>
                    <a:pt x="0" y="10633"/>
                    <a:pt x="67" y="10667"/>
                    <a:pt x="134" y="10667"/>
                  </a:cubicBezTo>
                  <a:cubicBezTo>
                    <a:pt x="167" y="10667"/>
                    <a:pt x="234" y="10633"/>
                    <a:pt x="234" y="10566"/>
                  </a:cubicBezTo>
                  <a:lnTo>
                    <a:pt x="234" y="9933"/>
                  </a:lnTo>
                  <a:cubicBezTo>
                    <a:pt x="234" y="9849"/>
                    <a:pt x="175" y="9808"/>
                    <a:pt x="117" y="980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5345;p75">
              <a:extLst>
                <a:ext uri="{FF2B5EF4-FFF2-40B4-BE49-F238E27FC236}">
                  <a16:creationId xmlns:a16="http://schemas.microsoft.com/office/drawing/2014/main" id="{B62178B6-77AC-9139-ABEC-3C8550908FB1}"/>
                </a:ext>
              </a:extLst>
            </p:cNvPr>
            <p:cNvSpPr/>
            <p:nvPr/>
          </p:nvSpPr>
          <p:spPr>
            <a:xfrm>
              <a:off x="2888075" y="3172725"/>
              <a:ext cx="5025" cy="182650"/>
            </a:xfrm>
            <a:custGeom>
              <a:avLst/>
              <a:gdLst/>
              <a:ahLst/>
              <a:cxnLst/>
              <a:rect l="l" t="t" r="r" b="b"/>
              <a:pathLst>
                <a:path w="201" h="7306" extrusionOk="0">
                  <a:moveTo>
                    <a:pt x="100" y="0"/>
                  </a:moveTo>
                  <a:cubicBezTo>
                    <a:pt x="34" y="0"/>
                    <a:pt x="0" y="67"/>
                    <a:pt x="0" y="133"/>
                  </a:cubicBezTo>
                  <a:lnTo>
                    <a:pt x="0" y="767"/>
                  </a:lnTo>
                  <a:cubicBezTo>
                    <a:pt x="0" y="834"/>
                    <a:pt x="34" y="867"/>
                    <a:pt x="100" y="867"/>
                  </a:cubicBezTo>
                  <a:cubicBezTo>
                    <a:pt x="134" y="867"/>
                    <a:pt x="200" y="801"/>
                    <a:pt x="200" y="767"/>
                  </a:cubicBezTo>
                  <a:lnTo>
                    <a:pt x="200" y="133"/>
                  </a:lnTo>
                  <a:cubicBezTo>
                    <a:pt x="200" y="67"/>
                    <a:pt x="134" y="0"/>
                    <a:pt x="100" y="0"/>
                  </a:cubicBezTo>
                  <a:close/>
                  <a:moveTo>
                    <a:pt x="100" y="1301"/>
                  </a:moveTo>
                  <a:cubicBezTo>
                    <a:pt x="34" y="1301"/>
                    <a:pt x="0" y="1334"/>
                    <a:pt x="0" y="1401"/>
                  </a:cubicBezTo>
                  <a:lnTo>
                    <a:pt x="0" y="2035"/>
                  </a:lnTo>
                  <a:cubicBezTo>
                    <a:pt x="0" y="2102"/>
                    <a:pt x="34" y="2168"/>
                    <a:pt x="100" y="2168"/>
                  </a:cubicBezTo>
                  <a:lnTo>
                    <a:pt x="100" y="2135"/>
                  </a:lnTo>
                  <a:cubicBezTo>
                    <a:pt x="134" y="2135"/>
                    <a:pt x="200" y="2102"/>
                    <a:pt x="200" y="2035"/>
                  </a:cubicBezTo>
                  <a:lnTo>
                    <a:pt x="200" y="1401"/>
                  </a:lnTo>
                  <a:cubicBezTo>
                    <a:pt x="200" y="1334"/>
                    <a:pt x="134" y="1301"/>
                    <a:pt x="100" y="1301"/>
                  </a:cubicBezTo>
                  <a:close/>
                  <a:moveTo>
                    <a:pt x="100" y="2602"/>
                  </a:moveTo>
                  <a:cubicBezTo>
                    <a:pt x="34" y="2602"/>
                    <a:pt x="0" y="2635"/>
                    <a:pt x="0" y="2702"/>
                  </a:cubicBezTo>
                  <a:lnTo>
                    <a:pt x="0" y="3336"/>
                  </a:lnTo>
                  <a:cubicBezTo>
                    <a:pt x="0" y="3402"/>
                    <a:pt x="34" y="3436"/>
                    <a:pt x="100" y="3436"/>
                  </a:cubicBezTo>
                  <a:cubicBezTo>
                    <a:pt x="134" y="3436"/>
                    <a:pt x="200" y="3402"/>
                    <a:pt x="200" y="3336"/>
                  </a:cubicBezTo>
                  <a:lnTo>
                    <a:pt x="200" y="2702"/>
                  </a:lnTo>
                  <a:cubicBezTo>
                    <a:pt x="200" y="2635"/>
                    <a:pt x="134" y="2602"/>
                    <a:pt x="100" y="2602"/>
                  </a:cubicBezTo>
                  <a:close/>
                  <a:moveTo>
                    <a:pt x="100" y="3836"/>
                  </a:moveTo>
                  <a:cubicBezTo>
                    <a:pt x="34" y="3836"/>
                    <a:pt x="0" y="3903"/>
                    <a:pt x="0" y="3970"/>
                  </a:cubicBezTo>
                  <a:lnTo>
                    <a:pt x="0" y="4603"/>
                  </a:lnTo>
                  <a:cubicBezTo>
                    <a:pt x="0" y="4670"/>
                    <a:pt x="34" y="4737"/>
                    <a:pt x="100" y="4737"/>
                  </a:cubicBezTo>
                  <a:lnTo>
                    <a:pt x="100" y="4703"/>
                  </a:lnTo>
                  <a:cubicBezTo>
                    <a:pt x="167" y="4703"/>
                    <a:pt x="200" y="4670"/>
                    <a:pt x="200" y="4603"/>
                  </a:cubicBezTo>
                  <a:lnTo>
                    <a:pt x="200" y="3970"/>
                  </a:lnTo>
                  <a:cubicBezTo>
                    <a:pt x="200" y="3903"/>
                    <a:pt x="134" y="3836"/>
                    <a:pt x="100" y="3836"/>
                  </a:cubicBezTo>
                  <a:close/>
                  <a:moveTo>
                    <a:pt x="100" y="5137"/>
                  </a:moveTo>
                  <a:cubicBezTo>
                    <a:pt x="34" y="5137"/>
                    <a:pt x="0" y="5204"/>
                    <a:pt x="0" y="5270"/>
                  </a:cubicBezTo>
                  <a:lnTo>
                    <a:pt x="0" y="5904"/>
                  </a:lnTo>
                  <a:cubicBezTo>
                    <a:pt x="0" y="5971"/>
                    <a:pt x="34" y="6004"/>
                    <a:pt x="100" y="6004"/>
                  </a:cubicBezTo>
                  <a:cubicBezTo>
                    <a:pt x="134" y="6004"/>
                    <a:pt x="200" y="5938"/>
                    <a:pt x="200" y="5904"/>
                  </a:cubicBezTo>
                  <a:lnTo>
                    <a:pt x="200" y="5270"/>
                  </a:lnTo>
                  <a:cubicBezTo>
                    <a:pt x="200" y="5204"/>
                    <a:pt x="134" y="5137"/>
                    <a:pt x="100" y="5137"/>
                  </a:cubicBezTo>
                  <a:close/>
                  <a:moveTo>
                    <a:pt x="100" y="6438"/>
                  </a:moveTo>
                  <a:cubicBezTo>
                    <a:pt x="34" y="6438"/>
                    <a:pt x="0" y="6471"/>
                    <a:pt x="0" y="6538"/>
                  </a:cubicBezTo>
                  <a:lnTo>
                    <a:pt x="0" y="7172"/>
                  </a:lnTo>
                  <a:cubicBezTo>
                    <a:pt x="0" y="7239"/>
                    <a:pt x="34" y="7305"/>
                    <a:pt x="100" y="7305"/>
                  </a:cubicBezTo>
                  <a:cubicBezTo>
                    <a:pt x="167" y="7305"/>
                    <a:pt x="200" y="7239"/>
                    <a:pt x="200" y="7172"/>
                  </a:cubicBezTo>
                  <a:lnTo>
                    <a:pt x="200" y="6538"/>
                  </a:lnTo>
                  <a:cubicBezTo>
                    <a:pt x="200" y="6471"/>
                    <a:pt x="134" y="6438"/>
                    <a:pt x="100" y="643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5346;p75">
              <a:extLst>
                <a:ext uri="{FF2B5EF4-FFF2-40B4-BE49-F238E27FC236}">
                  <a16:creationId xmlns:a16="http://schemas.microsoft.com/office/drawing/2014/main" id="{39C1AAD5-A4B7-DCCA-415F-BF29BFEF3C83}"/>
                </a:ext>
              </a:extLst>
            </p:cNvPr>
            <p:cNvSpPr/>
            <p:nvPr/>
          </p:nvSpPr>
          <p:spPr>
            <a:xfrm>
              <a:off x="2744225" y="3207750"/>
              <a:ext cx="5850" cy="230175"/>
            </a:xfrm>
            <a:custGeom>
              <a:avLst/>
              <a:gdLst/>
              <a:ahLst/>
              <a:cxnLst/>
              <a:rect l="l" t="t" r="r" b="b"/>
              <a:pathLst>
                <a:path w="234" h="9207" extrusionOk="0">
                  <a:moveTo>
                    <a:pt x="117" y="0"/>
                  </a:moveTo>
                  <a:cubicBezTo>
                    <a:pt x="58" y="0"/>
                    <a:pt x="0" y="33"/>
                    <a:pt x="17" y="100"/>
                  </a:cubicBezTo>
                  <a:cubicBezTo>
                    <a:pt x="17" y="167"/>
                    <a:pt x="50" y="200"/>
                    <a:pt x="117" y="200"/>
                  </a:cubicBezTo>
                  <a:cubicBezTo>
                    <a:pt x="184" y="200"/>
                    <a:pt x="217" y="133"/>
                    <a:pt x="217" y="100"/>
                  </a:cubicBezTo>
                  <a:cubicBezTo>
                    <a:pt x="234" y="33"/>
                    <a:pt x="175" y="0"/>
                    <a:pt x="117" y="0"/>
                  </a:cubicBezTo>
                  <a:close/>
                  <a:moveTo>
                    <a:pt x="117" y="634"/>
                  </a:moveTo>
                  <a:cubicBezTo>
                    <a:pt x="58" y="634"/>
                    <a:pt x="0" y="667"/>
                    <a:pt x="17" y="734"/>
                  </a:cubicBezTo>
                  <a:lnTo>
                    <a:pt x="17" y="1368"/>
                  </a:lnTo>
                  <a:cubicBezTo>
                    <a:pt x="17" y="1434"/>
                    <a:pt x="50" y="1501"/>
                    <a:pt x="117" y="1501"/>
                  </a:cubicBezTo>
                  <a:cubicBezTo>
                    <a:pt x="184" y="1501"/>
                    <a:pt x="217" y="1434"/>
                    <a:pt x="217" y="1368"/>
                  </a:cubicBezTo>
                  <a:lnTo>
                    <a:pt x="217" y="734"/>
                  </a:lnTo>
                  <a:cubicBezTo>
                    <a:pt x="234" y="667"/>
                    <a:pt x="175" y="634"/>
                    <a:pt x="117" y="634"/>
                  </a:cubicBezTo>
                  <a:close/>
                  <a:moveTo>
                    <a:pt x="117" y="1935"/>
                  </a:moveTo>
                  <a:cubicBezTo>
                    <a:pt x="58" y="1935"/>
                    <a:pt x="0" y="1968"/>
                    <a:pt x="17" y="2035"/>
                  </a:cubicBezTo>
                  <a:lnTo>
                    <a:pt x="17" y="2669"/>
                  </a:lnTo>
                  <a:cubicBezTo>
                    <a:pt x="17" y="2735"/>
                    <a:pt x="50" y="2769"/>
                    <a:pt x="117" y="2769"/>
                  </a:cubicBezTo>
                  <a:cubicBezTo>
                    <a:pt x="184" y="2769"/>
                    <a:pt x="217" y="2735"/>
                    <a:pt x="217" y="2669"/>
                  </a:cubicBezTo>
                  <a:lnTo>
                    <a:pt x="217" y="2035"/>
                  </a:lnTo>
                  <a:cubicBezTo>
                    <a:pt x="234" y="1968"/>
                    <a:pt x="175" y="1935"/>
                    <a:pt x="117" y="1935"/>
                  </a:cubicBezTo>
                  <a:close/>
                  <a:moveTo>
                    <a:pt x="117" y="3202"/>
                  </a:moveTo>
                  <a:cubicBezTo>
                    <a:pt x="58" y="3202"/>
                    <a:pt x="0" y="3236"/>
                    <a:pt x="17" y="3302"/>
                  </a:cubicBezTo>
                  <a:lnTo>
                    <a:pt x="17" y="3936"/>
                  </a:lnTo>
                  <a:cubicBezTo>
                    <a:pt x="17" y="4003"/>
                    <a:pt x="50" y="4070"/>
                    <a:pt x="117" y="4070"/>
                  </a:cubicBezTo>
                  <a:cubicBezTo>
                    <a:pt x="184" y="4070"/>
                    <a:pt x="217" y="4003"/>
                    <a:pt x="217" y="3936"/>
                  </a:cubicBezTo>
                  <a:lnTo>
                    <a:pt x="217" y="3302"/>
                  </a:lnTo>
                  <a:cubicBezTo>
                    <a:pt x="234" y="3236"/>
                    <a:pt x="175" y="3202"/>
                    <a:pt x="117" y="3202"/>
                  </a:cubicBezTo>
                  <a:close/>
                  <a:moveTo>
                    <a:pt x="117" y="4503"/>
                  </a:moveTo>
                  <a:cubicBezTo>
                    <a:pt x="58" y="4503"/>
                    <a:pt x="0" y="4537"/>
                    <a:pt x="17" y="4603"/>
                  </a:cubicBezTo>
                  <a:lnTo>
                    <a:pt x="17" y="5237"/>
                  </a:lnTo>
                  <a:cubicBezTo>
                    <a:pt x="17" y="5304"/>
                    <a:pt x="50" y="5337"/>
                    <a:pt x="117" y="5337"/>
                  </a:cubicBezTo>
                  <a:cubicBezTo>
                    <a:pt x="184" y="5337"/>
                    <a:pt x="217" y="5304"/>
                    <a:pt x="217" y="5237"/>
                  </a:cubicBezTo>
                  <a:lnTo>
                    <a:pt x="217" y="4603"/>
                  </a:lnTo>
                  <a:cubicBezTo>
                    <a:pt x="234" y="4537"/>
                    <a:pt x="175" y="4503"/>
                    <a:pt x="117" y="4503"/>
                  </a:cubicBezTo>
                  <a:close/>
                  <a:moveTo>
                    <a:pt x="117" y="5804"/>
                  </a:moveTo>
                  <a:cubicBezTo>
                    <a:pt x="58" y="5804"/>
                    <a:pt x="0" y="5838"/>
                    <a:pt x="17" y="5904"/>
                  </a:cubicBezTo>
                  <a:lnTo>
                    <a:pt x="17" y="6505"/>
                  </a:lnTo>
                  <a:cubicBezTo>
                    <a:pt x="17" y="6571"/>
                    <a:pt x="50" y="6638"/>
                    <a:pt x="117" y="6638"/>
                  </a:cubicBezTo>
                  <a:cubicBezTo>
                    <a:pt x="184" y="6638"/>
                    <a:pt x="217" y="6571"/>
                    <a:pt x="217" y="6538"/>
                  </a:cubicBezTo>
                  <a:lnTo>
                    <a:pt x="217" y="5904"/>
                  </a:lnTo>
                  <a:cubicBezTo>
                    <a:pt x="234" y="5838"/>
                    <a:pt x="175" y="5804"/>
                    <a:pt x="117" y="5804"/>
                  </a:cubicBezTo>
                  <a:close/>
                  <a:moveTo>
                    <a:pt x="117" y="7072"/>
                  </a:moveTo>
                  <a:cubicBezTo>
                    <a:pt x="58" y="7072"/>
                    <a:pt x="0" y="7105"/>
                    <a:pt x="17" y="7172"/>
                  </a:cubicBezTo>
                  <a:lnTo>
                    <a:pt x="17" y="7806"/>
                  </a:lnTo>
                  <a:cubicBezTo>
                    <a:pt x="17" y="7872"/>
                    <a:pt x="50" y="7906"/>
                    <a:pt x="117" y="7906"/>
                  </a:cubicBezTo>
                  <a:cubicBezTo>
                    <a:pt x="184" y="7906"/>
                    <a:pt x="217" y="7872"/>
                    <a:pt x="217" y="7806"/>
                  </a:cubicBezTo>
                  <a:lnTo>
                    <a:pt x="217" y="7172"/>
                  </a:lnTo>
                  <a:cubicBezTo>
                    <a:pt x="234" y="7105"/>
                    <a:pt x="175" y="7072"/>
                    <a:pt x="117" y="7072"/>
                  </a:cubicBezTo>
                  <a:close/>
                  <a:moveTo>
                    <a:pt x="117" y="8339"/>
                  </a:moveTo>
                  <a:cubicBezTo>
                    <a:pt x="58" y="8339"/>
                    <a:pt x="0" y="8373"/>
                    <a:pt x="17" y="8439"/>
                  </a:cubicBezTo>
                  <a:lnTo>
                    <a:pt x="17" y="9073"/>
                  </a:lnTo>
                  <a:cubicBezTo>
                    <a:pt x="17" y="9140"/>
                    <a:pt x="50" y="9207"/>
                    <a:pt x="117" y="9207"/>
                  </a:cubicBezTo>
                  <a:cubicBezTo>
                    <a:pt x="184" y="9207"/>
                    <a:pt x="217" y="9140"/>
                    <a:pt x="217" y="9073"/>
                  </a:cubicBezTo>
                  <a:lnTo>
                    <a:pt x="217" y="8439"/>
                  </a:lnTo>
                  <a:cubicBezTo>
                    <a:pt x="234" y="8373"/>
                    <a:pt x="175" y="8339"/>
                    <a:pt x="117" y="833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5347;p75">
              <a:extLst>
                <a:ext uri="{FF2B5EF4-FFF2-40B4-BE49-F238E27FC236}">
                  <a16:creationId xmlns:a16="http://schemas.microsoft.com/office/drawing/2014/main" id="{0061D182-C016-9DA3-26CC-38266A3CB889}"/>
                </a:ext>
              </a:extLst>
            </p:cNvPr>
            <p:cNvSpPr/>
            <p:nvPr/>
          </p:nvSpPr>
          <p:spPr>
            <a:xfrm>
              <a:off x="3173675" y="2880000"/>
              <a:ext cx="6300" cy="309425"/>
            </a:xfrm>
            <a:custGeom>
              <a:avLst/>
              <a:gdLst/>
              <a:ahLst/>
              <a:cxnLst/>
              <a:rect l="l" t="t" r="r" b="b"/>
              <a:pathLst>
                <a:path w="252" h="12377" extrusionOk="0">
                  <a:moveTo>
                    <a:pt x="118" y="1"/>
                  </a:moveTo>
                  <a:cubicBezTo>
                    <a:pt x="59" y="1"/>
                    <a:pt x="1" y="34"/>
                    <a:pt x="18" y="101"/>
                  </a:cubicBezTo>
                  <a:lnTo>
                    <a:pt x="18" y="701"/>
                  </a:lnTo>
                  <a:cubicBezTo>
                    <a:pt x="18" y="768"/>
                    <a:pt x="51" y="835"/>
                    <a:pt x="118" y="835"/>
                  </a:cubicBezTo>
                  <a:cubicBezTo>
                    <a:pt x="184" y="835"/>
                    <a:pt x="218" y="768"/>
                    <a:pt x="218" y="701"/>
                  </a:cubicBezTo>
                  <a:lnTo>
                    <a:pt x="218" y="101"/>
                  </a:lnTo>
                  <a:cubicBezTo>
                    <a:pt x="234" y="34"/>
                    <a:pt x="176" y="1"/>
                    <a:pt x="118" y="1"/>
                  </a:cubicBezTo>
                  <a:close/>
                  <a:moveTo>
                    <a:pt x="130" y="1268"/>
                  </a:moveTo>
                  <a:cubicBezTo>
                    <a:pt x="84" y="1268"/>
                    <a:pt x="34" y="1302"/>
                    <a:pt x="18" y="1368"/>
                  </a:cubicBezTo>
                  <a:lnTo>
                    <a:pt x="18" y="2002"/>
                  </a:lnTo>
                  <a:cubicBezTo>
                    <a:pt x="18" y="2069"/>
                    <a:pt x="51" y="2102"/>
                    <a:pt x="118" y="2102"/>
                  </a:cubicBezTo>
                  <a:cubicBezTo>
                    <a:pt x="184" y="2102"/>
                    <a:pt x="218" y="2069"/>
                    <a:pt x="218" y="2002"/>
                  </a:cubicBezTo>
                  <a:lnTo>
                    <a:pt x="218" y="1368"/>
                  </a:lnTo>
                  <a:cubicBezTo>
                    <a:pt x="218" y="1302"/>
                    <a:pt x="176" y="1268"/>
                    <a:pt x="130" y="1268"/>
                  </a:cubicBezTo>
                  <a:close/>
                  <a:moveTo>
                    <a:pt x="130" y="2561"/>
                  </a:moveTo>
                  <a:cubicBezTo>
                    <a:pt x="84" y="2561"/>
                    <a:pt x="34" y="2586"/>
                    <a:pt x="18" y="2636"/>
                  </a:cubicBezTo>
                  <a:lnTo>
                    <a:pt x="18" y="3270"/>
                  </a:lnTo>
                  <a:cubicBezTo>
                    <a:pt x="18" y="3336"/>
                    <a:pt x="51" y="3403"/>
                    <a:pt x="118" y="3403"/>
                  </a:cubicBezTo>
                  <a:cubicBezTo>
                    <a:pt x="184" y="3403"/>
                    <a:pt x="218" y="3336"/>
                    <a:pt x="218" y="3270"/>
                  </a:cubicBezTo>
                  <a:lnTo>
                    <a:pt x="218" y="2636"/>
                  </a:lnTo>
                  <a:cubicBezTo>
                    <a:pt x="218" y="2586"/>
                    <a:pt x="176" y="2561"/>
                    <a:pt x="130" y="2561"/>
                  </a:cubicBezTo>
                  <a:close/>
                  <a:moveTo>
                    <a:pt x="130" y="3837"/>
                  </a:moveTo>
                  <a:cubicBezTo>
                    <a:pt x="84" y="3837"/>
                    <a:pt x="34" y="3870"/>
                    <a:pt x="18" y="3937"/>
                  </a:cubicBezTo>
                  <a:lnTo>
                    <a:pt x="18" y="4571"/>
                  </a:lnTo>
                  <a:cubicBezTo>
                    <a:pt x="18" y="4637"/>
                    <a:pt x="51" y="4671"/>
                    <a:pt x="118" y="4671"/>
                  </a:cubicBezTo>
                  <a:cubicBezTo>
                    <a:pt x="184" y="4671"/>
                    <a:pt x="218" y="4637"/>
                    <a:pt x="218" y="4571"/>
                  </a:cubicBezTo>
                  <a:lnTo>
                    <a:pt x="218" y="3937"/>
                  </a:lnTo>
                  <a:cubicBezTo>
                    <a:pt x="218" y="3870"/>
                    <a:pt x="176" y="3837"/>
                    <a:pt x="130" y="3837"/>
                  </a:cubicBezTo>
                  <a:close/>
                  <a:moveTo>
                    <a:pt x="130" y="5129"/>
                  </a:moveTo>
                  <a:cubicBezTo>
                    <a:pt x="84" y="5129"/>
                    <a:pt x="34" y="5154"/>
                    <a:pt x="18" y="5204"/>
                  </a:cubicBezTo>
                  <a:lnTo>
                    <a:pt x="18" y="5838"/>
                  </a:lnTo>
                  <a:cubicBezTo>
                    <a:pt x="18" y="5905"/>
                    <a:pt x="51" y="5972"/>
                    <a:pt x="118" y="5972"/>
                  </a:cubicBezTo>
                  <a:cubicBezTo>
                    <a:pt x="184" y="5972"/>
                    <a:pt x="218" y="5905"/>
                    <a:pt x="218" y="5838"/>
                  </a:cubicBezTo>
                  <a:lnTo>
                    <a:pt x="218" y="5204"/>
                  </a:lnTo>
                  <a:cubicBezTo>
                    <a:pt x="218" y="5154"/>
                    <a:pt x="176" y="5129"/>
                    <a:pt x="130" y="5129"/>
                  </a:cubicBezTo>
                  <a:close/>
                  <a:moveTo>
                    <a:pt x="130" y="6405"/>
                  </a:moveTo>
                  <a:cubicBezTo>
                    <a:pt x="84" y="6405"/>
                    <a:pt x="34" y="6439"/>
                    <a:pt x="18" y="6505"/>
                  </a:cubicBezTo>
                  <a:lnTo>
                    <a:pt x="18" y="7139"/>
                  </a:lnTo>
                  <a:cubicBezTo>
                    <a:pt x="18" y="7206"/>
                    <a:pt x="51" y="7239"/>
                    <a:pt x="118" y="7239"/>
                  </a:cubicBezTo>
                  <a:cubicBezTo>
                    <a:pt x="184" y="7239"/>
                    <a:pt x="218" y="7206"/>
                    <a:pt x="218" y="7139"/>
                  </a:cubicBezTo>
                  <a:lnTo>
                    <a:pt x="218" y="6505"/>
                  </a:lnTo>
                  <a:cubicBezTo>
                    <a:pt x="218" y="6439"/>
                    <a:pt x="176" y="6405"/>
                    <a:pt x="130" y="6405"/>
                  </a:cubicBezTo>
                  <a:close/>
                  <a:moveTo>
                    <a:pt x="130" y="7698"/>
                  </a:moveTo>
                  <a:cubicBezTo>
                    <a:pt x="84" y="7698"/>
                    <a:pt x="34" y="7723"/>
                    <a:pt x="18" y="7773"/>
                  </a:cubicBezTo>
                  <a:lnTo>
                    <a:pt x="18" y="8407"/>
                  </a:lnTo>
                  <a:cubicBezTo>
                    <a:pt x="18" y="8473"/>
                    <a:pt x="51" y="8540"/>
                    <a:pt x="118" y="8540"/>
                  </a:cubicBezTo>
                  <a:cubicBezTo>
                    <a:pt x="184" y="8540"/>
                    <a:pt x="218" y="8473"/>
                    <a:pt x="218" y="8407"/>
                  </a:cubicBezTo>
                  <a:lnTo>
                    <a:pt x="218" y="7773"/>
                  </a:lnTo>
                  <a:cubicBezTo>
                    <a:pt x="218" y="7723"/>
                    <a:pt x="176" y="7698"/>
                    <a:pt x="130" y="7698"/>
                  </a:cubicBezTo>
                  <a:close/>
                  <a:moveTo>
                    <a:pt x="130" y="8974"/>
                  </a:moveTo>
                  <a:cubicBezTo>
                    <a:pt x="84" y="8974"/>
                    <a:pt x="34" y="9007"/>
                    <a:pt x="18" y="9074"/>
                  </a:cubicBezTo>
                  <a:lnTo>
                    <a:pt x="18" y="9708"/>
                  </a:lnTo>
                  <a:cubicBezTo>
                    <a:pt x="18" y="9774"/>
                    <a:pt x="51" y="9808"/>
                    <a:pt x="118" y="9808"/>
                  </a:cubicBezTo>
                  <a:lnTo>
                    <a:pt x="118" y="9841"/>
                  </a:lnTo>
                  <a:cubicBezTo>
                    <a:pt x="184" y="9808"/>
                    <a:pt x="251" y="9774"/>
                    <a:pt x="218" y="9708"/>
                  </a:cubicBezTo>
                  <a:lnTo>
                    <a:pt x="218" y="9074"/>
                  </a:lnTo>
                  <a:cubicBezTo>
                    <a:pt x="218" y="9007"/>
                    <a:pt x="176" y="8974"/>
                    <a:pt x="130" y="8974"/>
                  </a:cubicBezTo>
                  <a:close/>
                  <a:moveTo>
                    <a:pt x="130" y="10266"/>
                  </a:moveTo>
                  <a:cubicBezTo>
                    <a:pt x="84" y="10266"/>
                    <a:pt x="34" y="10291"/>
                    <a:pt x="18" y="10341"/>
                  </a:cubicBezTo>
                  <a:lnTo>
                    <a:pt x="18" y="10975"/>
                  </a:lnTo>
                  <a:cubicBezTo>
                    <a:pt x="18" y="11042"/>
                    <a:pt x="51" y="11109"/>
                    <a:pt x="118" y="11109"/>
                  </a:cubicBezTo>
                  <a:cubicBezTo>
                    <a:pt x="184" y="11109"/>
                    <a:pt x="218" y="11042"/>
                    <a:pt x="218" y="10975"/>
                  </a:cubicBezTo>
                  <a:lnTo>
                    <a:pt x="218" y="10341"/>
                  </a:lnTo>
                  <a:cubicBezTo>
                    <a:pt x="218" y="10291"/>
                    <a:pt x="176" y="10266"/>
                    <a:pt x="130" y="10266"/>
                  </a:cubicBezTo>
                  <a:close/>
                  <a:moveTo>
                    <a:pt x="130" y="11542"/>
                  </a:moveTo>
                  <a:cubicBezTo>
                    <a:pt x="84" y="11542"/>
                    <a:pt x="34" y="11576"/>
                    <a:pt x="18" y="11642"/>
                  </a:cubicBezTo>
                  <a:lnTo>
                    <a:pt x="18" y="12276"/>
                  </a:lnTo>
                  <a:cubicBezTo>
                    <a:pt x="18" y="12343"/>
                    <a:pt x="51" y="12376"/>
                    <a:pt x="118" y="12376"/>
                  </a:cubicBezTo>
                  <a:cubicBezTo>
                    <a:pt x="184" y="12376"/>
                    <a:pt x="218" y="12343"/>
                    <a:pt x="218" y="12276"/>
                  </a:cubicBezTo>
                  <a:lnTo>
                    <a:pt x="218" y="11642"/>
                  </a:lnTo>
                  <a:cubicBezTo>
                    <a:pt x="218" y="11576"/>
                    <a:pt x="176" y="11542"/>
                    <a:pt x="130" y="11542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5348;p75">
              <a:extLst>
                <a:ext uri="{FF2B5EF4-FFF2-40B4-BE49-F238E27FC236}">
                  <a16:creationId xmlns:a16="http://schemas.microsoft.com/office/drawing/2014/main" id="{DD17090A-7E93-2F80-F6C8-D6BFEC7566A7}"/>
                </a:ext>
              </a:extLst>
            </p:cNvPr>
            <p:cNvSpPr/>
            <p:nvPr/>
          </p:nvSpPr>
          <p:spPr>
            <a:xfrm>
              <a:off x="3313375" y="2858650"/>
              <a:ext cx="13375" cy="21500"/>
            </a:xfrm>
            <a:custGeom>
              <a:avLst/>
              <a:gdLst/>
              <a:ahLst/>
              <a:cxnLst/>
              <a:rect l="l" t="t" r="r" b="b"/>
              <a:pathLst>
                <a:path w="535" h="860" extrusionOk="0">
                  <a:moveTo>
                    <a:pt x="348" y="0"/>
                  </a:moveTo>
                  <a:cubicBezTo>
                    <a:pt x="322" y="0"/>
                    <a:pt x="294" y="7"/>
                    <a:pt x="267" y="21"/>
                  </a:cubicBezTo>
                  <a:cubicBezTo>
                    <a:pt x="100" y="154"/>
                    <a:pt x="0" y="354"/>
                    <a:pt x="0" y="588"/>
                  </a:cubicBezTo>
                  <a:cubicBezTo>
                    <a:pt x="0" y="760"/>
                    <a:pt x="73" y="860"/>
                    <a:pt x="165" y="860"/>
                  </a:cubicBezTo>
                  <a:cubicBezTo>
                    <a:pt x="197" y="860"/>
                    <a:pt x="232" y="847"/>
                    <a:pt x="267" y="821"/>
                  </a:cubicBezTo>
                  <a:cubicBezTo>
                    <a:pt x="434" y="688"/>
                    <a:pt x="534" y="488"/>
                    <a:pt x="534" y="288"/>
                  </a:cubicBezTo>
                  <a:cubicBezTo>
                    <a:pt x="534" y="102"/>
                    <a:pt x="450" y="0"/>
                    <a:pt x="3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5349;p75">
              <a:extLst>
                <a:ext uri="{FF2B5EF4-FFF2-40B4-BE49-F238E27FC236}">
                  <a16:creationId xmlns:a16="http://schemas.microsoft.com/office/drawing/2014/main" id="{A6ECAC87-5F85-DA30-35B8-FD997A4ADC94}"/>
                </a:ext>
              </a:extLst>
            </p:cNvPr>
            <p:cNvSpPr/>
            <p:nvPr/>
          </p:nvSpPr>
          <p:spPr>
            <a:xfrm>
              <a:off x="3170775" y="2871525"/>
              <a:ext cx="12525" cy="21525"/>
            </a:xfrm>
            <a:custGeom>
              <a:avLst/>
              <a:gdLst/>
              <a:ahLst/>
              <a:cxnLst/>
              <a:rect l="l" t="t" r="r" b="b"/>
              <a:pathLst>
                <a:path w="501" h="861" extrusionOk="0">
                  <a:moveTo>
                    <a:pt x="350" y="1"/>
                  </a:moveTo>
                  <a:cubicBezTo>
                    <a:pt x="316" y="1"/>
                    <a:pt x="277" y="13"/>
                    <a:pt x="234" y="39"/>
                  </a:cubicBezTo>
                  <a:cubicBezTo>
                    <a:pt x="67" y="173"/>
                    <a:pt x="0" y="373"/>
                    <a:pt x="0" y="573"/>
                  </a:cubicBezTo>
                  <a:cubicBezTo>
                    <a:pt x="0" y="759"/>
                    <a:pt x="85" y="860"/>
                    <a:pt x="187" y="860"/>
                  </a:cubicBezTo>
                  <a:cubicBezTo>
                    <a:pt x="213" y="860"/>
                    <a:pt x="240" y="854"/>
                    <a:pt x="267" y="840"/>
                  </a:cubicBezTo>
                  <a:cubicBezTo>
                    <a:pt x="434" y="673"/>
                    <a:pt x="501" y="473"/>
                    <a:pt x="501" y="273"/>
                  </a:cubicBezTo>
                  <a:cubicBezTo>
                    <a:pt x="501" y="100"/>
                    <a:pt x="446" y="1"/>
                    <a:pt x="3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5350;p75">
              <a:extLst>
                <a:ext uri="{FF2B5EF4-FFF2-40B4-BE49-F238E27FC236}">
                  <a16:creationId xmlns:a16="http://schemas.microsoft.com/office/drawing/2014/main" id="{F78B8104-CE84-874B-2993-580348693C35}"/>
                </a:ext>
              </a:extLst>
            </p:cNvPr>
            <p:cNvSpPr/>
            <p:nvPr/>
          </p:nvSpPr>
          <p:spPr>
            <a:xfrm>
              <a:off x="3027325" y="2997575"/>
              <a:ext cx="12550" cy="21400"/>
            </a:xfrm>
            <a:custGeom>
              <a:avLst/>
              <a:gdLst/>
              <a:ahLst/>
              <a:cxnLst/>
              <a:rect l="l" t="t" r="r" b="b"/>
              <a:pathLst>
                <a:path w="502" h="856" extrusionOk="0">
                  <a:moveTo>
                    <a:pt x="355" y="0"/>
                  </a:moveTo>
                  <a:cubicBezTo>
                    <a:pt x="328" y="0"/>
                    <a:pt x="299" y="11"/>
                    <a:pt x="268" y="34"/>
                  </a:cubicBezTo>
                  <a:cubicBezTo>
                    <a:pt x="101" y="168"/>
                    <a:pt x="1" y="368"/>
                    <a:pt x="1" y="568"/>
                  </a:cubicBezTo>
                  <a:cubicBezTo>
                    <a:pt x="1" y="754"/>
                    <a:pt x="64" y="855"/>
                    <a:pt x="174" y="855"/>
                  </a:cubicBezTo>
                  <a:cubicBezTo>
                    <a:pt x="202" y="855"/>
                    <a:pt x="234" y="849"/>
                    <a:pt x="268" y="835"/>
                  </a:cubicBezTo>
                  <a:cubicBezTo>
                    <a:pt x="434" y="702"/>
                    <a:pt x="501" y="501"/>
                    <a:pt x="501" y="268"/>
                  </a:cubicBezTo>
                  <a:cubicBezTo>
                    <a:pt x="501" y="115"/>
                    <a:pt x="442" y="0"/>
                    <a:pt x="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5351;p75">
              <a:extLst>
                <a:ext uri="{FF2B5EF4-FFF2-40B4-BE49-F238E27FC236}">
                  <a16:creationId xmlns:a16="http://schemas.microsoft.com/office/drawing/2014/main" id="{0664A444-5D25-0130-5EF0-3388A1D82623}"/>
                </a:ext>
              </a:extLst>
            </p:cNvPr>
            <p:cNvSpPr/>
            <p:nvPr/>
          </p:nvSpPr>
          <p:spPr>
            <a:xfrm>
              <a:off x="2883900" y="3158400"/>
              <a:ext cx="13375" cy="21025"/>
            </a:xfrm>
            <a:custGeom>
              <a:avLst/>
              <a:gdLst/>
              <a:ahLst/>
              <a:cxnLst/>
              <a:rect l="l" t="t" r="r" b="b"/>
              <a:pathLst>
                <a:path w="535" h="841" extrusionOk="0">
                  <a:moveTo>
                    <a:pt x="369" y="1"/>
                  </a:moveTo>
                  <a:cubicBezTo>
                    <a:pt x="337" y="1"/>
                    <a:pt x="302" y="13"/>
                    <a:pt x="267" y="39"/>
                  </a:cubicBezTo>
                  <a:cubicBezTo>
                    <a:pt x="100" y="139"/>
                    <a:pt x="0" y="373"/>
                    <a:pt x="0" y="573"/>
                  </a:cubicBezTo>
                  <a:cubicBezTo>
                    <a:pt x="0" y="726"/>
                    <a:pt x="79" y="841"/>
                    <a:pt x="175" y="841"/>
                  </a:cubicBezTo>
                  <a:cubicBezTo>
                    <a:pt x="205" y="841"/>
                    <a:pt x="236" y="830"/>
                    <a:pt x="267" y="807"/>
                  </a:cubicBezTo>
                  <a:cubicBezTo>
                    <a:pt x="434" y="673"/>
                    <a:pt x="534" y="473"/>
                    <a:pt x="534" y="273"/>
                  </a:cubicBezTo>
                  <a:cubicBezTo>
                    <a:pt x="534" y="100"/>
                    <a:pt x="461" y="1"/>
                    <a:pt x="3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5352;p75">
              <a:extLst>
                <a:ext uri="{FF2B5EF4-FFF2-40B4-BE49-F238E27FC236}">
                  <a16:creationId xmlns:a16="http://schemas.microsoft.com/office/drawing/2014/main" id="{54120E52-0120-B9B1-21AB-BD96950F45DF}"/>
                </a:ext>
              </a:extLst>
            </p:cNvPr>
            <p:cNvSpPr/>
            <p:nvPr/>
          </p:nvSpPr>
          <p:spPr>
            <a:xfrm>
              <a:off x="2740450" y="3199275"/>
              <a:ext cx="13375" cy="21500"/>
            </a:xfrm>
            <a:custGeom>
              <a:avLst/>
              <a:gdLst/>
              <a:ahLst/>
              <a:cxnLst/>
              <a:rect l="l" t="t" r="r" b="b"/>
              <a:pathLst>
                <a:path w="535" h="860" extrusionOk="0">
                  <a:moveTo>
                    <a:pt x="384" y="0"/>
                  </a:moveTo>
                  <a:cubicBezTo>
                    <a:pt x="350" y="0"/>
                    <a:pt x="311" y="13"/>
                    <a:pt x="268" y="39"/>
                  </a:cubicBezTo>
                  <a:cubicBezTo>
                    <a:pt x="101" y="139"/>
                    <a:pt x="1" y="372"/>
                    <a:pt x="1" y="573"/>
                  </a:cubicBezTo>
                  <a:cubicBezTo>
                    <a:pt x="1" y="758"/>
                    <a:pt x="85" y="860"/>
                    <a:pt x="187" y="860"/>
                  </a:cubicBezTo>
                  <a:cubicBezTo>
                    <a:pt x="213" y="860"/>
                    <a:pt x="241" y="853"/>
                    <a:pt x="268" y="839"/>
                  </a:cubicBezTo>
                  <a:cubicBezTo>
                    <a:pt x="435" y="673"/>
                    <a:pt x="535" y="472"/>
                    <a:pt x="535" y="272"/>
                  </a:cubicBezTo>
                  <a:cubicBezTo>
                    <a:pt x="535" y="100"/>
                    <a:pt x="480" y="0"/>
                    <a:pt x="3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5353;p75">
              <a:extLst>
                <a:ext uri="{FF2B5EF4-FFF2-40B4-BE49-F238E27FC236}">
                  <a16:creationId xmlns:a16="http://schemas.microsoft.com/office/drawing/2014/main" id="{79467AB8-A105-F81C-16DE-FD89764B0FF7}"/>
                </a:ext>
              </a:extLst>
            </p:cNvPr>
            <p:cNvSpPr/>
            <p:nvPr/>
          </p:nvSpPr>
          <p:spPr>
            <a:xfrm>
              <a:off x="4184825" y="1197350"/>
              <a:ext cx="95100" cy="155750"/>
            </a:xfrm>
            <a:custGeom>
              <a:avLst/>
              <a:gdLst/>
              <a:ahLst/>
              <a:cxnLst/>
              <a:rect l="l" t="t" r="r" b="b"/>
              <a:pathLst>
                <a:path w="3804" h="6230" extrusionOk="0">
                  <a:moveTo>
                    <a:pt x="3336" y="592"/>
                  </a:moveTo>
                  <a:lnTo>
                    <a:pt x="3336" y="3928"/>
                  </a:lnTo>
                  <a:lnTo>
                    <a:pt x="468" y="5596"/>
                  </a:lnTo>
                  <a:lnTo>
                    <a:pt x="468" y="2260"/>
                  </a:lnTo>
                  <a:lnTo>
                    <a:pt x="3336" y="592"/>
                  </a:lnTo>
                  <a:close/>
                  <a:moveTo>
                    <a:pt x="3570" y="0"/>
                  </a:moveTo>
                  <a:cubicBezTo>
                    <a:pt x="3536" y="0"/>
                    <a:pt x="3503" y="8"/>
                    <a:pt x="3470" y="25"/>
                  </a:cubicBezTo>
                  <a:lnTo>
                    <a:pt x="134" y="1960"/>
                  </a:lnTo>
                  <a:cubicBezTo>
                    <a:pt x="67" y="1993"/>
                    <a:pt x="1" y="2060"/>
                    <a:pt x="1" y="2160"/>
                  </a:cubicBezTo>
                  <a:lnTo>
                    <a:pt x="1" y="5996"/>
                  </a:lnTo>
                  <a:cubicBezTo>
                    <a:pt x="1" y="6063"/>
                    <a:pt x="67" y="6130"/>
                    <a:pt x="134" y="6196"/>
                  </a:cubicBezTo>
                  <a:cubicBezTo>
                    <a:pt x="167" y="6196"/>
                    <a:pt x="201" y="6230"/>
                    <a:pt x="234" y="6230"/>
                  </a:cubicBezTo>
                  <a:cubicBezTo>
                    <a:pt x="267" y="6230"/>
                    <a:pt x="301" y="6196"/>
                    <a:pt x="334" y="6196"/>
                  </a:cubicBezTo>
                  <a:lnTo>
                    <a:pt x="3670" y="4262"/>
                  </a:lnTo>
                  <a:cubicBezTo>
                    <a:pt x="3737" y="4228"/>
                    <a:pt x="3803" y="4161"/>
                    <a:pt x="3803" y="4061"/>
                  </a:cubicBezTo>
                  <a:lnTo>
                    <a:pt x="3803" y="225"/>
                  </a:lnTo>
                  <a:cubicBezTo>
                    <a:pt x="3803" y="159"/>
                    <a:pt x="3737" y="59"/>
                    <a:pt x="3670" y="25"/>
                  </a:cubicBezTo>
                  <a:cubicBezTo>
                    <a:pt x="3636" y="8"/>
                    <a:pt x="3603" y="0"/>
                    <a:pt x="357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5354;p75">
              <a:extLst>
                <a:ext uri="{FF2B5EF4-FFF2-40B4-BE49-F238E27FC236}">
                  <a16:creationId xmlns:a16="http://schemas.microsoft.com/office/drawing/2014/main" id="{E980C3BD-51B3-B3DD-07F1-87F71AD31C62}"/>
                </a:ext>
              </a:extLst>
            </p:cNvPr>
            <p:cNvSpPr/>
            <p:nvPr/>
          </p:nvSpPr>
          <p:spPr>
            <a:xfrm>
              <a:off x="4178150" y="1233700"/>
              <a:ext cx="79250" cy="67825"/>
            </a:xfrm>
            <a:custGeom>
              <a:avLst/>
              <a:gdLst/>
              <a:ahLst/>
              <a:cxnLst/>
              <a:rect l="l" t="t" r="r" b="b"/>
              <a:pathLst>
                <a:path w="3170" h="2713" extrusionOk="0">
                  <a:moveTo>
                    <a:pt x="343" y="1"/>
                  </a:moveTo>
                  <a:cubicBezTo>
                    <a:pt x="277" y="1"/>
                    <a:pt x="206" y="34"/>
                    <a:pt x="134" y="106"/>
                  </a:cubicBezTo>
                  <a:cubicBezTo>
                    <a:pt x="1" y="206"/>
                    <a:pt x="1" y="406"/>
                    <a:pt x="134" y="473"/>
                  </a:cubicBezTo>
                  <a:lnTo>
                    <a:pt x="1802" y="2541"/>
                  </a:lnTo>
                  <a:cubicBezTo>
                    <a:pt x="1832" y="2600"/>
                    <a:pt x="1968" y="2713"/>
                    <a:pt x="2068" y="2713"/>
                  </a:cubicBezTo>
                  <a:cubicBezTo>
                    <a:pt x="2080" y="2713"/>
                    <a:pt x="2091" y="2711"/>
                    <a:pt x="2102" y="2707"/>
                  </a:cubicBezTo>
                  <a:cubicBezTo>
                    <a:pt x="2202" y="2707"/>
                    <a:pt x="2236" y="2641"/>
                    <a:pt x="2336" y="2474"/>
                  </a:cubicBezTo>
                  <a:lnTo>
                    <a:pt x="3103" y="806"/>
                  </a:lnTo>
                  <a:cubicBezTo>
                    <a:pt x="3170" y="673"/>
                    <a:pt x="3170" y="506"/>
                    <a:pt x="3036" y="473"/>
                  </a:cubicBezTo>
                  <a:cubicBezTo>
                    <a:pt x="2994" y="456"/>
                    <a:pt x="2957" y="447"/>
                    <a:pt x="2923" y="447"/>
                  </a:cubicBezTo>
                  <a:cubicBezTo>
                    <a:pt x="2819" y="447"/>
                    <a:pt x="2744" y="523"/>
                    <a:pt x="2669" y="673"/>
                  </a:cubicBezTo>
                  <a:lnTo>
                    <a:pt x="2035" y="1940"/>
                  </a:lnTo>
                  <a:lnTo>
                    <a:pt x="501" y="72"/>
                  </a:lnTo>
                  <a:cubicBezTo>
                    <a:pt x="455" y="26"/>
                    <a:pt x="401" y="1"/>
                    <a:pt x="3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5355;p75">
              <a:extLst>
                <a:ext uri="{FF2B5EF4-FFF2-40B4-BE49-F238E27FC236}">
                  <a16:creationId xmlns:a16="http://schemas.microsoft.com/office/drawing/2014/main" id="{4E084D7E-6430-9B17-93F6-D6C13C590DA2}"/>
                </a:ext>
              </a:extLst>
            </p:cNvPr>
            <p:cNvSpPr/>
            <p:nvPr/>
          </p:nvSpPr>
          <p:spPr>
            <a:xfrm>
              <a:off x="3710325" y="1323750"/>
              <a:ext cx="422825" cy="261325"/>
            </a:xfrm>
            <a:custGeom>
              <a:avLst/>
              <a:gdLst/>
              <a:ahLst/>
              <a:cxnLst/>
              <a:rect l="l" t="t" r="r" b="b"/>
              <a:pathLst>
                <a:path w="16913" h="10453" extrusionOk="0">
                  <a:moveTo>
                    <a:pt x="16624" y="0"/>
                  </a:moveTo>
                  <a:cubicBezTo>
                    <a:pt x="16551" y="0"/>
                    <a:pt x="16468" y="23"/>
                    <a:pt x="16379" y="73"/>
                  </a:cubicBezTo>
                  <a:lnTo>
                    <a:pt x="534" y="9213"/>
                  </a:lnTo>
                  <a:cubicBezTo>
                    <a:pt x="234" y="9413"/>
                    <a:pt x="34" y="9746"/>
                    <a:pt x="0" y="10113"/>
                  </a:cubicBezTo>
                  <a:cubicBezTo>
                    <a:pt x="0" y="10324"/>
                    <a:pt x="116" y="10453"/>
                    <a:pt x="288" y="10453"/>
                  </a:cubicBezTo>
                  <a:cubicBezTo>
                    <a:pt x="361" y="10453"/>
                    <a:pt x="445" y="10430"/>
                    <a:pt x="534" y="10380"/>
                  </a:cubicBezTo>
                  <a:lnTo>
                    <a:pt x="16379" y="1240"/>
                  </a:lnTo>
                  <a:cubicBezTo>
                    <a:pt x="16679" y="1040"/>
                    <a:pt x="16879" y="707"/>
                    <a:pt x="16912" y="340"/>
                  </a:cubicBezTo>
                  <a:cubicBezTo>
                    <a:pt x="16912" y="129"/>
                    <a:pt x="16797" y="0"/>
                    <a:pt x="166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5356;p75">
              <a:extLst>
                <a:ext uri="{FF2B5EF4-FFF2-40B4-BE49-F238E27FC236}">
                  <a16:creationId xmlns:a16="http://schemas.microsoft.com/office/drawing/2014/main" id="{0FE27C19-C4DD-E31D-610D-CF9CC5E1ABAE}"/>
                </a:ext>
              </a:extLst>
            </p:cNvPr>
            <p:cNvSpPr/>
            <p:nvPr/>
          </p:nvSpPr>
          <p:spPr>
            <a:xfrm>
              <a:off x="4184825" y="1341600"/>
              <a:ext cx="95100" cy="155775"/>
            </a:xfrm>
            <a:custGeom>
              <a:avLst/>
              <a:gdLst/>
              <a:ahLst/>
              <a:cxnLst/>
              <a:rect l="l" t="t" r="r" b="b"/>
              <a:pathLst>
                <a:path w="3804" h="6231" extrusionOk="0">
                  <a:moveTo>
                    <a:pt x="3336" y="626"/>
                  </a:moveTo>
                  <a:lnTo>
                    <a:pt x="3336" y="3962"/>
                  </a:lnTo>
                  <a:lnTo>
                    <a:pt x="468" y="5630"/>
                  </a:lnTo>
                  <a:lnTo>
                    <a:pt x="468" y="2294"/>
                  </a:lnTo>
                  <a:lnTo>
                    <a:pt x="3336" y="626"/>
                  </a:lnTo>
                  <a:close/>
                  <a:moveTo>
                    <a:pt x="3570" y="1"/>
                  </a:moveTo>
                  <a:cubicBezTo>
                    <a:pt x="3536" y="1"/>
                    <a:pt x="3503" y="9"/>
                    <a:pt x="3470" y="26"/>
                  </a:cubicBezTo>
                  <a:lnTo>
                    <a:pt x="134" y="1961"/>
                  </a:lnTo>
                  <a:cubicBezTo>
                    <a:pt x="67" y="1994"/>
                    <a:pt x="1" y="2061"/>
                    <a:pt x="1" y="2161"/>
                  </a:cubicBezTo>
                  <a:lnTo>
                    <a:pt x="1" y="5997"/>
                  </a:lnTo>
                  <a:cubicBezTo>
                    <a:pt x="1" y="6064"/>
                    <a:pt x="67" y="6164"/>
                    <a:pt x="134" y="6197"/>
                  </a:cubicBezTo>
                  <a:cubicBezTo>
                    <a:pt x="167" y="6197"/>
                    <a:pt x="201" y="6230"/>
                    <a:pt x="234" y="6230"/>
                  </a:cubicBezTo>
                  <a:cubicBezTo>
                    <a:pt x="267" y="6230"/>
                    <a:pt x="301" y="6197"/>
                    <a:pt x="334" y="6197"/>
                  </a:cubicBezTo>
                  <a:lnTo>
                    <a:pt x="3670" y="4262"/>
                  </a:lnTo>
                  <a:cubicBezTo>
                    <a:pt x="3737" y="4229"/>
                    <a:pt x="3803" y="4162"/>
                    <a:pt x="3803" y="4062"/>
                  </a:cubicBezTo>
                  <a:lnTo>
                    <a:pt x="3803" y="226"/>
                  </a:lnTo>
                  <a:cubicBezTo>
                    <a:pt x="3803" y="126"/>
                    <a:pt x="3737" y="59"/>
                    <a:pt x="3670" y="26"/>
                  </a:cubicBezTo>
                  <a:cubicBezTo>
                    <a:pt x="3636" y="9"/>
                    <a:pt x="3603" y="1"/>
                    <a:pt x="357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5357;p75">
              <a:extLst>
                <a:ext uri="{FF2B5EF4-FFF2-40B4-BE49-F238E27FC236}">
                  <a16:creationId xmlns:a16="http://schemas.microsoft.com/office/drawing/2014/main" id="{68FA4622-B85F-62F8-CB05-7A5CA9AF026F}"/>
                </a:ext>
              </a:extLst>
            </p:cNvPr>
            <p:cNvSpPr/>
            <p:nvPr/>
          </p:nvSpPr>
          <p:spPr>
            <a:xfrm>
              <a:off x="4178150" y="1378500"/>
              <a:ext cx="79250" cy="68825"/>
            </a:xfrm>
            <a:custGeom>
              <a:avLst/>
              <a:gdLst/>
              <a:ahLst/>
              <a:cxnLst/>
              <a:rect l="l" t="t" r="r" b="b"/>
              <a:pathLst>
                <a:path w="3170" h="2753" extrusionOk="0">
                  <a:moveTo>
                    <a:pt x="330" y="1"/>
                  </a:moveTo>
                  <a:cubicBezTo>
                    <a:pt x="268" y="1"/>
                    <a:pt x="201" y="34"/>
                    <a:pt x="134" y="118"/>
                  </a:cubicBezTo>
                  <a:cubicBezTo>
                    <a:pt x="1" y="218"/>
                    <a:pt x="1" y="418"/>
                    <a:pt x="101" y="518"/>
                  </a:cubicBezTo>
                  <a:lnTo>
                    <a:pt x="1769" y="2586"/>
                  </a:lnTo>
                  <a:cubicBezTo>
                    <a:pt x="1835" y="2620"/>
                    <a:pt x="1969" y="2753"/>
                    <a:pt x="2102" y="2753"/>
                  </a:cubicBezTo>
                  <a:cubicBezTo>
                    <a:pt x="2202" y="2720"/>
                    <a:pt x="2236" y="2653"/>
                    <a:pt x="2302" y="2486"/>
                  </a:cubicBezTo>
                  <a:lnTo>
                    <a:pt x="3103" y="818"/>
                  </a:lnTo>
                  <a:cubicBezTo>
                    <a:pt x="3136" y="718"/>
                    <a:pt x="3170" y="551"/>
                    <a:pt x="3003" y="485"/>
                  </a:cubicBezTo>
                  <a:cubicBezTo>
                    <a:pt x="2970" y="468"/>
                    <a:pt x="2938" y="460"/>
                    <a:pt x="2906" y="460"/>
                  </a:cubicBezTo>
                  <a:cubicBezTo>
                    <a:pt x="2807" y="460"/>
                    <a:pt x="2712" y="541"/>
                    <a:pt x="2636" y="718"/>
                  </a:cubicBezTo>
                  <a:lnTo>
                    <a:pt x="2035" y="1952"/>
                  </a:lnTo>
                  <a:lnTo>
                    <a:pt x="501" y="84"/>
                  </a:lnTo>
                  <a:cubicBezTo>
                    <a:pt x="451" y="34"/>
                    <a:pt x="393" y="1"/>
                    <a:pt x="3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5358;p75">
              <a:extLst>
                <a:ext uri="{FF2B5EF4-FFF2-40B4-BE49-F238E27FC236}">
                  <a16:creationId xmlns:a16="http://schemas.microsoft.com/office/drawing/2014/main" id="{86B85043-A7A6-D2EB-9E7D-C7E17C38B47F}"/>
                </a:ext>
              </a:extLst>
            </p:cNvPr>
            <p:cNvSpPr/>
            <p:nvPr/>
          </p:nvSpPr>
          <p:spPr>
            <a:xfrm>
              <a:off x="3710325" y="1467475"/>
              <a:ext cx="422825" cy="261850"/>
            </a:xfrm>
            <a:custGeom>
              <a:avLst/>
              <a:gdLst/>
              <a:ahLst/>
              <a:cxnLst/>
              <a:rect l="l" t="t" r="r" b="b"/>
              <a:pathLst>
                <a:path w="16913" h="10474" extrusionOk="0">
                  <a:moveTo>
                    <a:pt x="16641" y="1"/>
                  </a:moveTo>
                  <a:cubicBezTo>
                    <a:pt x="16564" y="1"/>
                    <a:pt x="16475" y="30"/>
                    <a:pt x="16379" y="95"/>
                  </a:cubicBezTo>
                  <a:lnTo>
                    <a:pt x="534" y="9234"/>
                  </a:lnTo>
                  <a:cubicBezTo>
                    <a:pt x="234" y="9401"/>
                    <a:pt x="34" y="9735"/>
                    <a:pt x="0" y="10102"/>
                  </a:cubicBezTo>
                  <a:cubicBezTo>
                    <a:pt x="0" y="10338"/>
                    <a:pt x="117" y="10474"/>
                    <a:pt x="292" y="10474"/>
                  </a:cubicBezTo>
                  <a:cubicBezTo>
                    <a:pt x="364" y="10474"/>
                    <a:pt x="446" y="10451"/>
                    <a:pt x="534" y="10402"/>
                  </a:cubicBezTo>
                  <a:lnTo>
                    <a:pt x="16379" y="1229"/>
                  </a:lnTo>
                  <a:cubicBezTo>
                    <a:pt x="16679" y="1029"/>
                    <a:pt x="16879" y="728"/>
                    <a:pt x="16912" y="361"/>
                  </a:cubicBezTo>
                  <a:cubicBezTo>
                    <a:pt x="16912" y="135"/>
                    <a:pt x="16805" y="1"/>
                    <a:pt x="16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5359;p75">
              <a:extLst>
                <a:ext uri="{FF2B5EF4-FFF2-40B4-BE49-F238E27FC236}">
                  <a16:creationId xmlns:a16="http://schemas.microsoft.com/office/drawing/2014/main" id="{597FD9D5-4FB8-C2C8-048D-095D9BB8847A}"/>
                </a:ext>
              </a:extLst>
            </p:cNvPr>
            <p:cNvSpPr/>
            <p:nvPr/>
          </p:nvSpPr>
          <p:spPr>
            <a:xfrm>
              <a:off x="2864725" y="1537950"/>
              <a:ext cx="617125" cy="904675"/>
            </a:xfrm>
            <a:custGeom>
              <a:avLst/>
              <a:gdLst/>
              <a:ahLst/>
              <a:cxnLst/>
              <a:rect l="l" t="t" r="r" b="b"/>
              <a:pathLst>
                <a:path w="24685" h="36187" extrusionOk="0">
                  <a:moveTo>
                    <a:pt x="23836" y="1"/>
                  </a:moveTo>
                  <a:cubicBezTo>
                    <a:pt x="23631" y="1"/>
                    <a:pt x="23399" y="67"/>
                    <a:pt x="23150" y="211"/>
                  </a:cubicBezTo>
                  <a:lnTo>
                    <a:pt x="1501" y="12720"/>
                  </a:lnTo>
                  <a:cubicBezTo>
                    <a:pt x="601" y="13320"/>
                    <a:pt x="34" y="14288"/>
                    <a:pt x="0" y="15389"/>
                  </a:cubicBezTo>
                  <a:lnTo>
                    <a:pt x="0" y="35103"/>
                  </a:lnTo>
                  <a:cubicBezTo>
                    <a:pt x="0" y="35786"/>
                    <a:pt x="333" y="36186"/>
                    <a:pt x="822" y="36186"/>
                  </a:cubicBezTo>
                  <a:cubicBezTo>
                    <a:pt x="1026" y="36186"/>
                    <a:pt x="1256" y="36117"/>
                    <a:pt x="1501" y="35970"/>
                  </a:cubicBezTo>
                  <a:lnTo>
                    <a:pt x="23150" y="23461"/>
                  </a:lnTo>
                  <a:cubicBezTo>
                    <a:pt x="24051" y="22861"/>
                    <a:pt x="24618" y="21893"/>
                    <a:pt x="24684" y="20826"/>
                  </a:cubicBezTo>
                  <a:lnTo>
                    <a:pt x="24684" y="1078"/>
                  </a:lnTo>
                  <a:cubicBezTo>
                    <a:pt x="24684" y="412"/>
                    <a:pt x="24345" y="1"/>
                    <a:pt x="23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5360;p75">
              <a:extLst>
                <a:ext uri="{FF2B5EF4-FFF2-40B4-BE49-F238E27FC236}">
                  <a16:creationId xmlns:a16="http://schemas.microsoft.com/office/drawing/2014/main" id="{79023989-9AFF-FC0A-549D-BF997DAB132C}"/>
                </a:ext>
              </a:extLst>
            </p:cNvPr>
            <p:cNvSpPr/>
            <p:nvPr/>
          </p:nvSpPr>
          <p:spPr>
            <a:xfrm>
              <a:off x="3208300" y="1923475"/>
              <a:ext cx="35875" cy="75100"/>
            </a:xfrm>
            <a:custGeom>
              <a:avLst/>
              <a:gdLst/>
              <a:ahLst/>
              <a:cxnLst/>
              <a:rect l="l" t="t" r="r" b="b"/>
              <a:pathLst>
                <a:path w="1435" h="3004" extrusionOk="0">
                  <a:moveTo>
                    <a:pt x="1368" y="1"/>
                  </a:moveTo>
                  <a:lnTo>
                    <a:pt x="67" y="735"/>
                  </a:lnTo>
                  <a:cubicBezTo>
                    <a:pt x="67" y="735"/>
                    <a:pt x="34" y="768"/>
                    <a:pt x="34" y="802"/>
                  </a:cubicBezTo>
                  <a:cubicBezTo>
                    <a:pt x="0" y="802"/>
                    <a:pt x="0" y="835"/>
                    <a:pt x="0" y="868"/>
                  </a:cubicBezTo>
                  <a:lnTo>
                    <a:pt x="0" y="1135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0" y="1235"/>
                    <a:pt x="34" y="1235"/>
                    <a:pt x="34" y="1302"/>
                  </a:cubicBezTo>
                  <a:lnTo>
                    <a:pt x="701" y="2970"/>
                  </a:lnTo>
                  <a:cubicBezTo>
                    <a:pt x="701" y="2970"/>
                    <a:pt x="734" y="2970"/>
                    <a:pt x="734" y="3003"/>
                  </a:cubicBezTo>
                  <a:lnTo>
                    <a:pt x="801" y="3003"/>
                  </a:lnTo>
                  <a:lnTo>
                    <a:pt x="1034" y="2870"/>
                  </a:lnTo>
                  <a:cubicBezTo>
                    <a:pt x="1068" y="2836"/>
                    <a:pt x="1068" y="2836"/>
                    <a:pt x="1101" y="2803"/>
                  </a:cubicBezTo>
                  <a:cubicBezTo>
                    <a:pt x="1101" y="2770"/>
                    <a:pt x="1101" y="2736"/>
                    <a:pt x="1101" y="2703"/>
                  </a:cubicBezTo>
                  <a:cubicBezTo>
                    <a:pt x="1101" y="2703"/>
                    <a:pt x="1101" y="2670"/>
                    <a:pt x="1101" y="2670"/>
                  </a:cubicBezTo>
                  <a:lnTo>
                    <a:pt x="434" y="1002"/>
                  </a:lnTo>
                  <a:lnTo>
                    <a:pt x="1368" y="468"/>
                  </a:lnTo>
                  <a:cubicBezTo>
                    <a:pt x="1368" y="468"/>
                    <a:pt x="1401" y="435"/>
                    <a:pt x="1401" y="401"/>
                  </a:cubicBezTo>
                  <a:cubicBezTo>
                    <a:pt x="1435" y="401"/>
                    <a:pt x="1435" y="368"/>
                    <a:pt x="1435" y="334"/>
                  </a:cubicBezTo>
                  <a:lnTo>
                    <a:pt x="1435" y="68"/>
                  </a:lnTo>
                  <a:cubicBezTo>
                    <a:pt x="1435" y="34"/>
                    <a:pt x="1435" y="1"/>
                    <a:pt x="1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5361;p75">
              <a:extLst>
                <a:ext uri="{FF2B5EF4-FFF2-40B4-BE49-F238E27FC236}">
                  <a16:creationId xmlns:a16="http://schemas.microsoft.com/office/drawing/2014/main" id="{CA818522-CE95-2EEA-1E3A-E0C979E23022}"/>
                </a:ext>
              </a:extLst>
            </p:cNvPr>
            <p:cNvSpPr/>
            <p:nvPr/>
          </p:nvSpPr>
          <p:spPr>
            <a:xfrm>
              <a:off x="3163275" y="1953500"/>
              <a:ext cx="39200" cy="75925"/>
            </a:xfrm>
            <a:custGeom>
              <a:avLst/>
              <a:gdLst/>
              <a:ahLst/>
              <a:cxnLst/>
              <a:rect l="l" t="t" r="r" b="b"/>
              <a:pathLst>
                <a:path w="1568" h="3037" extrusionOk="0">
                  <a:moveTo>
                    <a:pt x="959" y="551"/>
                  </a:moveTo>
                  <a:cubicBezTo>
                    <a:pt x="1001" y="551"/>
                    <a:pt x="1034" y="568"/>
                    <a:pt x="1067" y="601"/>
                  </a:cubicBezTo>
                  <a:cubicBezTo>
                    <a:pt x="1134" y="701"/>
                    <a:pt x="1168" y="835"/>
                    <a:pt x="1168" y="968"/>
                  </a:cubicBezTo>
                  <a:lnTo>
                    <a:pt x="1168" y="1302"/>
                  </a:lnTo>
                  <a:lnTo>
                    <a:pt x="1168" y="1602"/>
                  </a:lnTo>
                  <a:cubicBezTo>
                    <a:pt x="1168" y="1769"/>
                    <a:pt x="1134" y="1936"/>
                    <a:pt x="1067" y="2102"/>
                  </a:cubicBezTo>
                  <a:cubicBezTo>
                    <a:pt x="1001" y="2236"/>
                    <a:pt x="901" y="2336"/>
                    <a:pt x="801" y="2436"/>
                  </a:cubicBezTo>
                  <a:cubicBezTo>
                    <a:pt x="704" y="2455"/>
                    <a:pt x="641" y="2474"/>
                    <a:pt x="593" y="2474"/>
                  </a:cubicBezTo>
                  <a:cubicBezTo>
                    <a:pt x="557" y="2474"/>
                    <a:pt x="529" y="2464"/>
                    <a:pt x="500" y="2436"/>
                  </a:cubicBezTo>
                  <a:cubicBezTo>
                    <a:pt x="434" y="2302"/>
                    <a:pt x="400" y="2169"/>
                    <a:pt x="400" y="2036"/>
                  </a:cubicBezTo>
                  <a:lnTo>
                    <a:pt x="400" y="1735"/>
                  </a:lnTo>
                  <a:lnTo>
                    <a:pt x="400" y="1402"/>
                  </a:lnTo>
                  <a:cubicBezTo>
                    <a:pt x="400" y="1235"/>
                    <a:pt x="434" y="1068"/>
                    <a:pt x="500" y="901"/>
                  </a:cubicBezTo>
                  <a:cubicBezTo>
                    <a:pt x="567" y="768"/>
                    <a:pt x="667" y="668"/>
                    <a:pt x="801" y="601"/>
                  </a:cubicBezTo>
                  <a:cubicBezTo>
                    <a:pt x="867" y="568"/>
                    <a:pt x="917" y="551"/>
                    <a:pt x="959" y="551"/>
                  </a:cubicBezTo>
                  <a:close/>
                  <a:moveTo>
                    <a:pt x="1134" y="1"/>
                  </a:moveTo>
                  <a:cubicBezTo>
                    <a:pt x="1001" y="1"/>
                    <a:pt x="901" y="34"/>
                    <a:pt x="767" y="101"/>
                  </a:cubicBezTo>
                  <a:cubicBezTo>
                    <a:pt x="634" y="201"/>
                    <a:pt x="534" y="268"/>
                    <a:pt x="434" y="401"/>
                  </a:cubicBezTo>
                  <a:cubicBezTo>
                    <a:pt x="334" y="501"/>
                    <a:pt x="234" y="635"/>
                    <a:pt x="200" y="768"/>
                  </a:cubicBezTo>
                  <a:cubicBezTo>
                    <a:pt x="133" y="901"/>
                    <a:pt x="67" y="1035"/>
                    <a:pt x="67" y="1168"/>
                  </a:cubicBezTo>
                  <a:cubicBezTo>
                    <a:pt x="33" y="1335"/>
                    <a:pt x="0" y="1469"/>
                    <a:pt x="0" y="1602"/>
                  </a:cubicBezTo>
                  <a:lnTo>
                    <a:pt x="0" y="1769"/>
                  </a:lnTo>
                  <a:lnTo>
                    <a:pt x="0" y="2136"/>
                  </a:lnTo>
                  <a:lnTo>
                    <a:pt x="0" y="2302"/>
                  </a:lnTo>
                  <a:cubicBezTo>
                    <a:pt x="0" y="2436"/>
                    <a:pt x="33" y="2569"/>
                    <a:pt x="67" y="2703"/>
                  </a:cubicBezTo>
                  <a:cubicBezTo>
                    <a:pt x="67" y="2803"/>
                    <a:pt x="100" y="2870"/>
                    <a:pt x="200" y="2936"/>
                  </a:cubicBezTo>
                  <a:cubicBezTo>
                    <a:pt x="234" y="3003"/>
                    <a:pt x="334" y="3036"/>
                    <a:pt x="434" y="3036"/>
                  </a:cubicBezTo>
                  <a:cubicBezTo>
                    <a:pt x="534" y="3003"/>
                    <a:pt x="667" y="2970"/>
                    <a:pt x="767" y="2903"/>
                  </a:cubicBezTo>
                  <a:cubicBezTo>
                    <a:pt x="901" y="2836"/>
                    <a:pt x="1034" y="2736"/>
                    <a:pt x="1134" y="2603"/>
                  </a:cubicBezTo>
                  <a:cubicBezTo>
                    <a:pt x="1234" y="2503"/>
                    <a:pt x="1301" y="2403"/>
                    <a:pt x="1368" y="2269"/>
                  </a:cubicBezTo>
                  <a:cubicBezTo>
                    <a:pt x="1434" y="2136"/>
                    <a:pt x="1468" y="2002"/>
                    <a:pt x="1501" y="1835"/>
                  </a:cubicBezTo>
                  <a:cubicBezTo>
                    <a:pt x="1534" y="1702"/>
                    <a:pt x="1568" y="1535"/>
                    <a:pt x="1568" y="1402"/>
                  </a:cubicBezTo>
                  <a:lnTo>
                    <a:pt x="1568" y="1068"/>
                  </a:lnTo>
                  <a:lnTo>
                    <a:pt x="1568" y="735"/>
                  </a:lnTo>
                  <a:cubicBezTo>
                    <a:pt x="1568" y="601"/>
                    <a:pt x="1534" y="468"/>
                    <a:pt x="1501" y="334"/>
                  </a:cubicBezTo>
                  <a:cubicBezTo>
                    <a:pt x="1501" y="234"/>
                    <a:pt x="1434" y="168"/>
                    <a:pt x="1368" y="68"/>
                  </a:cubicBezTo>
                  <a:cubicBezTo>
                    <a:pt x="1301" y="1"/>
                    <a:pt x="1234" y="1"/>
                    <a:pt x="1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5362;p75">
              <a:extLst>
                <a:ext uri="{FF2B5EF4-FFF2-40B4-BE49-F238E27FC236}">
                  <a16:creationId xmlns:a16="http://schemas.microsoft.com/office/drawing/2014/main" id="{9CE5958F-FF58-CDEC-4B69-D1C2259CA03E}"/>
                </a:ext>
              </a:extLst>
            </p:cNvPr>
            <p:cNvSpPr/>
            <p:nvPr/>
          </p:nvSpPr>
          <p:spPr>
            <a:xfrm>
              <a:off x="3103225" y="1976850"/>
              <a:ext cx="53400" cy="90100"/>
            </a:xfrm>
            <a:custGeom>
              <a:avLst/>
              <a:gdLst/>
              <a:ahLst/>
              <a:cxnLst/>
              <a:rect l="l" t="t" r="r" b="b"/>
              <a:pathLst>
                <a:path w="2136" h="3604" extrusionOk="0">
                  <a:moveTo>
                    <a:pt x="1752" y="376"/>
                  </a:moveTo>
                  <a:cubicBezTo>
                    <a:pt x="1768" y="376"/>
                    <a:pt x="1785" y="384"/>
                    <a:pt x="1802" y="401"/>
                  </a:cubicBezTo>
                  <a:cubicBezTo>
                    <a:pt x="1835" y="434"/>
                    <a:pt x="1835" y="468"/>
                    <a:pt x="1835" y="501"/>
                  </a:cubicBezTo>
                  <a:lnTo>
                    <a:pt x="1835" y="568"/>
                  </a:lnTo>
                  <a:lnTo>
                    <a:pt x="1835" y="768"/>
                  </a:lnTo>
                  <a:lnTo>
                    <a:pt x="1835" y="868"/>
                  </a:lnTo>
                  <a:cubicBezTo>
                    <a:pt x="1835" y="901"/>
                    <a:pt x="1835" y="968"/>
                    <a:pt x="1802" y="1002"/>
                  </a:cubicBezTo>
                  <a:cubicBezTo>
                    <a:pt x="1768" y="1068"/>
                    <a:pt x="1735" y="1102"/>
                    <a:pt x="1702" y="1135"/>
                  </a:cubicBezTo>
                  <a:cubicBezTo>
                    <a:pt x="1668" y="1152"/>
                    <a:pt x="1635" y="1160"/>
                    <a:pt x="1610" y="1160"/>
                  </a:cubicBezTo>
                  <a:cubicBezTo>
                    <a:pt x="1585" y="1160"/>
                    <a:pt x="1568" y="1152"/>
                    <a:pt x="1568" y="1135"/>
                  </a:cubicBezTo>
                  <a:cubicBezTo>
                    <a:pt x="1535" y="1102"/>
                    <a:pt x="1535" y="1068"/>
                    <a:pt x="1535" y="1035"/>
                  </a:cubicBezTo>
                  <a:lnTo>
                    <a:pt x="1535" y="968"/>
                  </a:lnTo>
                  <a:lnTo>
                    <a:pt x="1535" y="735"/>
                  </a:lnTo>
                  <a:lnTo>
                    <a:pt x="1535" y="668"/>
                  </a:lnTo>
                  <a:cubicBezTo>
                    <a:pt x="1535" y="601"/>
                    <a:pt x="1535" y="568"/>
                    <a:pt x="1568" y="501"/>
                  </a:cubicBezTo>
                  <a:cubicBezTo>
                    <a:pt x="1601" y="468"/>
                    <a:pt x="1635" y="434"/>
                    <a:pt x="1702" y="401"/>
                  </a:cubicBezTo>
                  <a:cubicBezTo>
                    <a:pt x="1718" y="384"/>
                    <a:pt x="1735" y="376"/>
                    <a:pt x="1752" y="376"/>
                  </a:cubicBezTo>
                  <a:close/>
                  <a:moveTo>
                    <a:pt x="1868" y="1"/>
                  </a:moveTo>
                  <a:cubicBezTo>
                    <a:pt x="1802" y="1"/>
                    <a:pt x="1735" y="34"/>
                    <a:pt x="1702" y="68"/>
                  </a:cubicBezTo>
                  <a:cubicBezTo>
                    <a:pt x="1601" y="101"/>
                    <a:pt x="1568" y="168"/>
                    <a:pt x="1501" y="234"/>
                  </a:cubicBezTo>
                  <a:cubicBezTo>
                    <a:pt x="1435" y="268"/>
                    <a:pt x="1401" y="334"/>
                    <a:pt x="1368" y="401"/>
                  </a:cubicBezTo>
                  <a:cubicBezTo>
                    <a:pt x="1335" y="468"/>
                    <a:pt x="1301" y="535"/>
                    <a:pt x="1301" y="601"/>
                  </a:cubicBezTo>
                  <a:cubicBezTo>
                    <a:pt x="1268" y="668"/>
                    <a:pt x="1268" y="735"/>
                    <a:pt x="1268" y="801"/>
                  </a:cubicBezTo>
                  <a:lnTo>
                    <a:pt x="1268" y="1035"/>
                  </a:lnTo>
                  <a:lnTo>
                    <a:pt x="1268" y="1235"/>
                  </a:lnTo>
                  <a:cubicBezTo>
                    <a:pt x="1268" y="1302"/>
                    <a:pt x="1268" y="1335"/>
                    <a:pt x="1301" y="1402"/>
                  </a:cubicBezTo>
                  <a:cubicBezTo>
                    <a:pt x="1301" y="1435"/>
                    <a:pt x="1335" y="1469"/>
                    <a:pt x="1368" y="1502"/>
                  </a:cubicBezTo>
                  <a:cubicBezTo>
                    <a:pt x="1401" y="1535"/>
                    <a:pt x="1468" y="1535"/>
                    <a:pt x="1501" y="1535"/>
                  </a:cubicBezTo>
                  <a:cubicBezTo>
                    <a:pt x="1568" y="1535"/>
                    <a:pt x="1635" y="1502"/>
                    <a:pt x="1702" y="1469"/>
                  </a:cubicBezTo>
                  <a:cubicBezTo>
                    <a:pt x="1835" y="1368"/>
                    <a:pt x="1935" y="1268"/>
                    <a:pt x="2002" y="1135"/>
                  </a:cubicBezTo>
                  <a:cubicBezTo>
                    <a:pt x="2035" y="1068"/>
                    <a:pt x="2068" y="1002"/>
                    <a:pt x="2102" y="935"/>
                  </a:cubicBezTo>
                  <a:cubicBezTo>
                    <a:pt x="2102" y="868"/>
                    <a:pt x="2102" y="801"/>
                    <a:pt x="2135" y="735"/>
                  </a:cubicBezTo>
                  <a:lnTo>
                    <a:pt x="2135" y="535"/>
                  </a:lnTo>
                  <a:lnTo>
                    <a:pt x="2135" y="301"/>
                  </a:lnTo>
                  <a:cubicBezTo>
                    <a:pt x="2102" y="268"/>
                    <a:pt x="2102" y="201"/>
                    <a:pt x="2102" y="134"/>
                  </a:cubicBezTo>
                  <a:cubicBezTo>
                    <a:pt x="2068" y="101"/>
                    <a:pt x="2035" y="68"/>
                    <a:pt x="2002" y="34"/>
                  </a:cubicBezTo>
                  <a:cubicBezTo>
                    <a:pt x="1968" y="1"/>
                    <a:pt x="1902" y="1"/>
                    <a:pt x="1868" y="1"/>
                  </a:cubicBezTo>
                  <a:close/>
                  <a:moveTo>
                    <a:pt x="434" y="835"/>
                  </a:moveTo>
                  <a:lnTo>
                    <a:pt x="267" y="935"/>
                  </a:lnTo>
                  <a:cubicBezTo>
                    <a:pt x="234" y="968"/>
                    <a:pt x="200" y="1002"/>
                    <a:pt x="200" y="1068"/>
                  </a:cubicBezTo>
                  <a:lnTo>
                    <a:pt x="1635" y="2703"/>
                  </a:lnTo>
                  <a:cubicBezTo>
                    <a:pt x="1635" y="2703"/>
                    <a:pt x="1668" y="2736"/>
                    <a:pt x="1668" y="2736"/>
                  </a:cubicBezTo>
                  <a:lnTo>
                    <a:pt x="1735" y="2736"/>
                  </a:lnTo>
                  <a:lnTo>
                    <a:pt x="1902" y="2636"/>
                  </a:lnTo>
                  <a:cubicBezTo>
                    <a:pt x="1935" y="2636"/>
                    <a:pt x="1935" y="2603"/>
                    <a:pt x="1968" y="2569"/>
                  </a:cubicBezTo>
                  <a:cubicBezTo>
                    <a:pt x="1968" y="2569"/>
                    <a:pt x="1968" y="2536"/>
                    <a:pt x="1968" y="2503"/>
                  </a:cubicBezTo>
                  <a:lnTo>
                    <a:pt x="534" y="868"/>
                  </a:lnTo>
                  <a:cubicBezTo>
                    <a:pt x="534" y="868"/>
                    <a:pt x="534" y="835"/>
                    <a:pt x="501" y="835"/>
                  </a:cubicBezTo>
                  <a:close/>
                  <a:moveTo>
                    <a:pt x="548" y="2488"/>
                  </a:moveTo>
                  <a:cubicBezTo>
                    <a:pt x="560" y="2488"/>
                    <a:pt x="567" y="2491"/>
                    <a:pt x="567" y="2503"/>
                  </a:cubicBezTo>
                  <a:cubicBezTo>
                    <a:pt x="567" y="2503"/>
                    <a:pt x="601" y="2569"/>
                    <a:pt x="601" y="2603"/>
                  </a:cubicBezTo>
                  <a:cubicBezTo>
                    <a:pt x="601" y="2636"/>
                    <a:pt x="601" y="2636"/>
                    <a:pt x="601" y="2669"/>
                  </a:cubicBezTo>
                  <a:lnTo>
                    <a:pt x="601" y="2870"/>
                  </a:lnTo>
                  <a:cubicBezTo>
                    <a:pt x="601" y="2903"/>
                    <a:pt x="601" y="2936"/>
                    <a:pt x="601" y="2970"/>
                  </a:cubicBezTo>
                  <a:cubicBezTo>
                    <a:pt x="601" y="3003"/>
                    <a:pt x="567" y="3070"/>
                    <a:pt x="567" y="3103"/>
                  </a:cubicBezTo>
                  <a:cubicBezTo>
                    <a:pt x="534" y="3170"/>
                    <a:pt x="467" y="3203"/>
                    <a:pt x="434" y="3236"/>
                  </a:cubicBezTo>
                  <a:lnTo>
                    <a:pt x="301" y="3236"/>
                  </a:lnTo>
                  <a:cubicBezTo>
                    <a:pt x="301" y="3203"/>
                    <a:pt x="267" y="3170"/>
                    <a:pt x="267" y="3103"/>
                  </a:cubicBezTo>
                  <a:cubicBezTo>
                    <a:pt x="267" y="3103"/>
                    <a:pt x="267" y="3070"/>
                    <a:pt x="267" y="3036"/>
                  </a:cubicBezTo>
                  <a:lnTo>
                    <a:pt x="267" y="2836"/>
                  </a:lnTo>
                  <a:cubicBezTo>
                    <a:pt x="267" y="2803"/>
                    <a:pt x="267" y="2769"/>
                    <a:pt x="267" y="2769"/>
                  </a:cubicBezTo>
                  <a:cubicBezTo>
                    <a:pt x="267" y="2703"/>
                    <a:pt x="301" y="2669"/>
                    <a:pt x="334" y="2603"/>
                  </a:cubicBezTo>
                  <a:cubicBezTo>
                    <a:pt x="334" y="2569"/>
                    <a:pt x="367" y="2503"/>
                    <a:pt x="434" y="2503"/>
                  </a:cubicBezTo>
                  <a:cubicBezTo>
                    <a:pt x="478" y="2503"/>
                    <a:pt x="523" y="2488"/>
                    <a:pt x="548" y="2488"/>
                  </a:cubicBezTo>
                  <a:close/>
                  <a:moveTo>
                    <a:pt x="664" y="2088"/>
                  </a:moveTo>
                  <a:cubicBezTo>
                    <a:pt x="654" y="2088"/>
                    <a:pt x="644" y="2093"/>
                    <a:pt x="634" y="2102"/>
                  </a:cubicBezTo>
                  <a:cubicBezTo>
                    <a:pt x="567" y="2102"/>
                    <a:pt x="501" y="2102"/>
                    <a:pt x="434" y="2136"/>
                  </a:cubicBezTo>
                  <a:cubicBezTo>
                    <a:pt x="367" y="2202"/>
                    <a:pt x="301" y="2236"/>
                    <a:pt x="234" y="2302"/>
                  </a:cubicBezTo>
                  <a:cubicBezTo>
                    <a:pt x="200" y="2369"/>
                    <a:pt x="167" y="2436"/>
                    <a:pt x="134" y="2503"/>
                  </a:cubicBezTo>
                  <a:cubicBezTo>
                    <a:pt x="67" y="2569"/>
                    <a:pt x="67" y="2636"/>
                    <a:pt x="34" y="2703"/>
                  </a:cubicBezTo>
                  <a:cubicBezTo>
                    <a:pt x="34" y="2769"/>
                    <a:pt x="0" y="2836"/>
                    <a:pt x="0" y="2903"/>
                  </a:cubicBezTo>
                  <a:lnTo>
                    <a:pt x="0" y="3103"/>
                  </a:lnTo>
                  <a:lnTo>
                    <a:pt x="0" y="3303"/>
                  </a:lnTo>
                  <a:cubicBezTo>
                    <a:pt x="0" y="3370"/>
                    <a:pt x="0" y="3437"/>
                    <a:pt x="34" y="3470"/>
                  </a:cubicBezTo>
                  <a:cubicBezTo>
                    <a:pt x="67" y="3503"/>
                    <a:pt x="67" y="3570"/>
                    <a:pt x="134" y="3570"/>
                  </a:cubicBezTo>
                  <a:cubicBezTo>
                    <a:pt x="167" y="3603"/>
                    <a:pt x="200" y="3603"/>
                    <a:pt x="234" y="3603"/>
                  </a:cubicBezTo>
                  <a:cubicBezTo>
                    <a:pt x="301" y="3603"/>
                    <a:pt x="367" y="3570"/>
                    <a:pt x="434" y="3537"/>
                  </a:cubicBezTo>
                  <a:cubicBezTo>
                    <a:pt x="501" y="3503"/>
                    <a:pt x="567" y="3470"/>
                    <a:pt x="634" y="3403"/>
                  </a:cubicBezTo>
                  <a:cubicBezTo>
                    <a:pt x="667" y="3337"/>
                    <a:pt x="701" y="3270"/>
                    <a:pt x="768" y="3203"/>
                  </a:cubicBezTo>
                  <a:cubicBezTo>
                    <a:pt x="801" y="3136"/>
                    <a:pt x="801" y="3070"/>
                    <a:pt x="834" y="3003"/>
                  </a:cubicBezTo>
                  <a:cubicBezTo>
                    <a:pt x="834" y="2936"/>
                    <a:pt x="868" y="2870"/>
                    <a:pt x="868" y="2836"/>
                  </a:cubicBezTo>
                  <a:lnTo>
                    <a:pt x="868" y="2603"/>
                  </a:lnTo>
                  <a:lnTo>
                    <a:pt x="868" y="2403"/>
                  </a:lnTo>
                  <a:cubicBezTo>
                    <a:pt x="868" y="2336"/>
                    <a:pt x="868" y="2269"/>
                    <a:pt x="834" y="2236"/>
                  </a:cubicBezTo>
                  <a:cubicBezTo>
                    <a:pt x="801" y="2202"/>
                    <a:pt x="801" y="2136"/>
                    <a:pt x="768" y="2136"/>
                  </a:cubicBezTo>
                  <a:cubicBezTo>
                    <a:pt x="720" y="2112"/>
                    <a:pt x="690" y="2088"/>
                    <a:pt x="664" y="208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5363;p75">
              <a:extLst>
                <a:ext uri="{FF2B5EF4-FFF2-40B4-BE49-F238E27FC236}">
                  <a16:creationId xmlns:a16="http://schemas.microsoft.com/office/drawing/2014/main" id="{6E96BC79-B02A-C83E-C684-5AEB2F690823}"/>
                </a:ext>
              </a:extLst>
            </p:cNvPr>
            <p:cNvSpPr/>
            <p:nvPr/>
          </p:nvSpPr>
          <p:spPr>
            <a:xfrm>
              <a:off x="3240825" y="1769200"/>
              <a:ext cx="80075" cy="110100"/>
            </a:xfrm>
            <a:custGeom>
              <a:avLst/>
              <a:gdLst/>
              <a:ahLst/>
              <a:cxnLst/>
              <a:rect l="l" t="t" r="r" b="b"/>
              <a:pathLst>
                <a:path w="3203" h="4404" extrusionOk="0">
                  <a:moveTo>
                    <a:pt x="968" y="1"/>
                  </a:moveTo>
                  <a:lnTo>
                    <a:pt x="0" y="2302"/>
                  </a:lnTo>
                  <a:cubicBezTo>
                    <a:pt x="767" y="2603"/>
                    <a:pt x="1368" y="3337"/>
                    <a:pt x="1668" y="4404"/>
                  </a:cubicBezTo>
                  <a:lnTo>
                    <a:pt x="3203" y="2836"/>
                  </a:lnTo>
                  <a:cubicBezTo>
                    <a:pt x="2802" y="1402"/>
                    <a:pt x="2002" y="434"/>
                    <a:pt x="9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5364;p75">
              <a:extLst>
                <a:ext uri="{FF2B5EF4-FFF2-40B4-BE49-F238E27FC236}">
                  <a16:creationId xmlns:a16="http://schemas.microsoft.com/office/drawing/2014/main" id="{33370DB5-1B96-6C66-866D-6C94FF989F3D}"/>
                </a:ext>
              </a:extLst>
            </p:cNvPr>
            <p:cNvSpPr/>
            <p:nvPr/>
          </p:nvSpPr>
          <p:spPr>
            <a:xfrm>
              <a:off x="3173275" y="1763750"/>
              <a:ext cx="91750" cy="73025"/>
            </a:xfrm>
            <a:custGeom>
              <a:avLst/>
              <a:gdLst/>
              <a:ahLst/>
              <a:cxnLst/>
              <a:rect l="l" t="t" r="r" b="b"/>
              <a:pathLst>
                <a:path w="3670" h="2921" extrusionOk="0">
                  <a:moveTo>
                    <a:pt x="2472" y="0"/>
                  </a:moveTo>
                  <a:cubicBezTo>
                    <a:pt x="1713" y="0"/>
                    <a:pt x="877" y="239"/>
                    <a:pt x="0" y="753"/>
                  </a:cubicBezTo>
                  <a:lnTo>
                    <a:pt x="0" y="2921"/>
                  </a:lnTo>
                  <a:cubicBezTo>
                    <a:pt x="642" y="2536"/>
                    <a:pt x="1256" y="2357"/>
                    <a:pt x="1816" y="2357"/>
                  </a:cubicBezTo>
                  <a:cubicBezTo>
                    <a:pt x="2130" y="2357"/>
                    <a:pt x="2427" y="2413"/>
                    <a:pt x="2702" y="2520"/>
                  </a:cubicBezTo>
                  <a:lnTo>
                    <a:pt x="3670" y="219"/>
                  </a:lnTo>
                  <a:cubicBezTo>
                    <a:pt x="3298" y="75"/>
                    <a:pt x="2897" y="0"/>
                    <a:pt x="2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5365;p75">
              <a:extLst>
                <a:ext uri="{FF2B5EF4-FFF2-40B4-BE49-F238E27FC236}">
                  <a16:creationId xmlns:a16="http://schemas.microsoft.com/office/drawing/2014/main" id="{A3F15826-1560-ECF6-2F87-A2200B02966B}"/>
                </a:ext>
              </a:extLst>
            </p:cNvPr>
            <p:cNvSpPr/>
            <p:nvPr/>
          </p:nvSpPr>
          <p:spPr>
            <a:xfrm>
              <a:off x="3282525" y="1840100"/>
              <a:ext cx="46725" cy="134275"/>
            </a:xfrm>
            <a:custGeom>
              <a:avLst/>
              <a:gdLst/>
              <a:ahLst/>
              <a:cxnLst/>
              <a:rect l="l" t="t" r="r" b="b"/>
              <a:pathLst>
                <a:path w="1869" h="5371" extrusionOk="0">
                  <a:moveTo>
                    <a:pt x="1535" y="0"/>
                  </a:moveTo>
                  <a:lnTo>
                    <a:pt x="0" y="1568"/>
                  </a:lnTo>
                  <a:cubicBezTo>
                    <a:pt x="167" y="2135"/>
                    <a:pt x="234" y="2735"/>
                    <a:pt x="234" y="3336"/>
                  </a:cubicBezTo>
                  <a:cubicBezTo>
                    <a:pt x="234" y="4003"/>
                    <a:pt x="134" y="4704"/>
                    <a:pt x="0" y="5371"/>
                  </a:cubicBezTo>
                  <a:lnTo>
                    <a:pt x="1535" y="5137"/>
                  </a:lnTo>
                  <a:cubicBezTo>
                    <a:pt x="1735" y="4237"/>
                    <a:pt x="1835" y="3336"/>
                    <a:pt x="1868" y="2402"/>
                  </a:cubicBezTo>
                  <a:cubicBezTo>
                    <a:pt x="1868" y="1601"/>
                    <a:pt x="1768" y="801"/>
                    <a:pt x="1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5366;p75">
              <a:extLst>
                <a:ext uri="{FF2B5EF4-FFF2-40B4-BE49-F238E27FC236}">
                  <a16:creationId xmlns:a16="http://schemas.microsoft.com/office/drawing/2014/main" id="{6B3BED2A-B434-5AD8-ADAE-93BF464C337E}"/>
                </a:ext>
              </a:extLst>
            </p:cNvPr>
            <p:cNvSpPr/>
            <p:nvPr/>
          </p:nvSpPr>
          <p:spPr>
            <a:xfrm>
              <a:off x="3017325" y="1782550"/>
              <a:ext cx="303575" cy="433700"/>
            </a:xfrm>
            <a:custGeom>
              <a:avLst/>
              <a:gdLst/>
              <a:ahLst/>
              <a:cxnLst/>
              <a:rect l="l" t="t" r="r" b="b"/>
              <a:pathLst>
                <a:path w="12143" h="17348" extrusionOk="0">
                  <a:moveTo>
                    <a:pt x="6238" y="1"/>
                  </a:moveTo>
                  <a:cubicBezTo>
                    <a:pt x="4737" y="935"/>
                    <a:pt x="3470" y="2202"/>
                    <a:pt x="2569" y="3703"/>
                  </a:cubicBezTo>
                  <a:cubicBezTo>
                    <a:pt x="1502" y="5371"/>
                    <a:pt x="734" y="7206"/>
                    <a:pt x="301" y="9140"/>
                  </a:cubicBezTo>
                  <a:cubicBezTo>
                    <a:pt x="101" y="10041"/>
                    <a:pt x="1" y="10975"/>
                    <a:pt x="1" y="11876"/>
                  </a:cubicBezTo>
                  <a:cubicBezTo>
                    <a:pt x="1" y="12710"/>
                    <a:pt x="101" y="13510"/>
                    <a:pt x="301" y="14277"/>
                  </a:cubicBezTo>
                  <a:cubicBezTo>
                    <a:pt x="701" y="15745"/>
                    <a:pt x="1535" y="16713"/>
                    <a:pt x="2569" y="17113"/>
                  </a:cubicBezTo>
                  <a:cubicBezTo>
                    <a:pt x="2942" y="17269"/>
                    <a:pt x="3346" y="17348"/>
                    <a:pt x="3774" y="17348"/>
                  </a:cubicBezTo>
                  <a:cubicBezTo>
                    <a:pt x="4532" y="17348"/>
                    <a:pt x="5365" y="17103"/>
                    <a:pt x="6238" y="16612"/>
                  </a:cubicBezTo>
                  <a:cubicBezTo>
                    <a:pt x="7706" y="15678"/>
                    <a:pt x="8974" y="14411"/>
                    <a:pt x="9908" y="12910"/>
                  </a:cubicBezTo>
                  <a:cubicBezTo>
                    <a:pt x="10975" y="11242"/>
                    <a:pt x="11742" y="9374"/>
                    <a:pt x="12143" y="7439"/>
                  </a:cubicBezTo>
                  <a:lnTo>
                    <a:pt x="12143" y="7439"/>
                  </a:lnTo>
                  <a:lnTo>
                    <a:pt x="10608" y="7639"/>
                  </a:lnTo>
                  <a:cubicBezTo>
                    <a:pt x="10275" y="9074"/>
                    <a:pt x="9707" y="10441"/>
                    <a:pt x="8940" y="11676"/>
                  </a:cubicBezTo>
                  <a:cubicBezTo>
                    <a:pt x="8240" y="12776"/>
                    <a:pt x="7339" y="13744"/>
                    <a:pt x="6238" y="14411"/>
                  </a:cubicBezTo>
                  <a:cubicBezTo>
                    <a:pt x="5575" y="14796"/>
                    <a:pt x="4954" y="14975"/>
                    <a:pt x="4399" y="14975"/>
                  </a:cubicBezTo>
                  <a:cubicBezTo>
                    <a:pt x="4089" y="14975"/>
                    <a:pt x="3800" y="14919"/>
                    <a:pt x="3536" y="14811"/>
                  </a:cubicBezTo>
                  <a:cubicBezTo>
                    <a:pt x="2669" y="14411"/>
                    <a:pt x="2069" y="13644"/>
                    <a:pt x="1869" y="12710"/>
                  </a:cubicBezTo>
                  <a:cubicBezTo>
                    <a:pt x="1702" y="12143"/>
                    <a:pt x="1635" y="11542"/>
                    <a:pt x="1635" y="10942"/>
                  </a:cubicBezTo>
                  <a:cubicBezTo>
                    <a:pt x="1635" y="10275"/>
                    <a:pt x="1702" y="9607"/>
                    <a:pt x="1869" y="8940"/>
                  </a:cubicBezTo>
                  <a:cubicBezTo>
                    <a:pt x="2169" y="7506"/>
                    <a:pt x="2736" y="6138"/>
                    <a:pt x="3536" y="4904"/>
                  </a:cubicBezTo>
                  <a:cubicBezTo>
                    <a:pt x="4204" y="3770"/>
                    <a:pt x="5138" y="2836"/>
                    <a:pt x="6238" y="2169"/>
                  </a:cubicBezTo>
                  <a:lnTo>
                    <a:pt x="62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5367;p75">
              <a:extLst>
                <a:ext uri="{FF2B5EF4-FFF2-40B4-BE49-F238E27FC236}">
                  <a16:creationId xmlns:a16="http://schemas.microsoft.com/office/drawing/2014/main" id="{AA99C858-2580-A9B4-FE36-F9720CB81FC6}"/>
                </a:ext>
              </a:extLst>
            </p:cNvPr>
            <p:cNvSpPr/>
            <p:nvPr/>
          </p:nvSpPr>
          <p:spPr>
            <a:xfrm>
              <a:off x="2437750" y="1963100"/>
              <a:ext cx="309400" cy="744300"/>
            </a:xfrm>
            <a:custGeom>
              <a:avLst/>
              <a:gdLst/>
              <a:ahLst/>
              <a:cxnLst/>
              <a:rect l="l" t="t" r="r" b="b"/>
              <a:pathLst>
                <a:path w="12376" h="29772" extrusionOk="0">
                  <a:moveTo>
                    <a:pt x="11516" y="1"/>
                  </a:moveTo>
                  <a:cubicBezTo>
                    <a:pt x="11303" y="1"/>
                    <a:pt x="11063" y="70"/>
                    <a:pt x="10808" y="217"/>
                  </a:cubicBezTo>
                  <a:lnTo>
                    <a:pt x="0" y="6488"/>
                  </a:lnTo>
                  <a:lnTo>
                    <a:pt x="0" y="9824"/>
                  </a:lnTo>
                  <a:cubicBezTo>
                    <a:pt x="877" y="9311"/>
                    <a:pt x="1713" y="9072"/>
                    <a:pt x="2472" y="9072"/>
                  </a:cubicBezTo>
                  <a:cubicBezTo>
                    <a:pt x="2897" y="9072"/>
                    <a:pt x="3298" y="9147"/>
                    <a:pt x="3670" y="9290"/>
                  </a:cubicBezTo>
                  <a:cubicBezTo>
                    <a:pt x="4704" y="9691"/>
                    <a:pt x="5504" y="10691"/>
                    <a:pt x="5938" y="12126"/>
                  </a:cubicBezTo>
                  <a:cubicBezTo>
                    <a:pt x="6138" y="12893"/>
                    <a:pt x="6238" y="13727"/>
                    <a:pt x="6238" y="14527"/>
                  </a:cubicBezTo>
                  <a:cubicBezTo>
                    <a:pt x="6238" y="15428"/>
                    <a:pt x="6138" y="16362"/>
                    <a:pt x="5938" y="17263"/>
                  </a:cubicBezTo>
                  <a:cubicBezTo>
                    <a:pt x="5504" y="19197"/>
                    <a:pt x="4737" y="21065"/>
                    <a:pt x="3670" y="22733"/>
                  </a:cubicBezTo>
                  <a:cubicBezTo>
                    <a:pt x="2736" y="24234"/>
                    <a:pt x="1501" y="25469"/>
                    <a:pt x="0" y="26436"/>
                  </a:cubicBezTo>
                  <a:lnTo>
                    <a:pt x="0" y="29772"/>
                  </a:lnTo>
                  <a:lnTo>
                    <a:pt x="10808" y="23501"/>
                  </a:lnTo>
                  <a:cubicBezTo>
                    <a:pt x="11742" y="22900"/>
                    <a:pt x="12309" y="21933"/>
                    <a:pt x="12376" y="20832"/>
                  </a:cubicBezTo>
                  <a:lnTo>
                    <a:pt x="12376" y="1085"/>
                  </a:lnTo>
                  <a:cubicBezTo>
                    <a:pt x="12376" y="401"/>
                    <a:pt x="12026" y="1"/>
                    <a:pt x="115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5368;p75">
              <a:extLst>
                <a:ext uri="{FF2B5EF4-FFF2-40B4-BE49-F238E27FC236}">
                  <a16:creationId xmlns:a16="http://schemas.microsoft.com/office/drawing/2014/main" id="{24088635-2C4E-D839-DEEC-1AFEDD5D63F1}"/>
                </a:ext>
              </a:extLst>
            </p:cNvPr>
            <p:cNvSpPr/>
            <p:nvPr/>
          </p:nvSpPr>
          <p:spPr>
            <a:xfrm>
              <a:off x="2437750" y="2393700"/>
              <a:ext cx="16700" cy="48600"/>
            </a:xfrm>
            <a:custGeom>
              <a:avLst/>
              <a:gdLst/>
              <a:ahLst/>
              <a:cxnLst/>
              <a:rect l="l" t="t" r="r" b="b"/>
              <a:pathLst>
                <a:path w="668" h="1944" extrusionOk="0">
                  <a:moveTo>
                    <a:pt x="465" y="0"/>
                  </a:moveTo>
                  <a:cubicBezTo>
                    <a:pt x="410" y="0"/>
                    <a:pt x="344" y="19"/>
                    <a:pt x="267" y="39"/>
                  </a:cubicBezTo>
                  <a:cubicBezTo>
                    <a:pt x="167" y="105"/>
                    <a:pt x="67" y="206"/>
                    <a:pt x="0" y="339"/>
                  </a:cubicBezTo>
                  <a:lnTo>
                    <a:pt x="0" y="1907"/>
                  </a:lnTo>
                  <a:cubicBezTo>
                    <a:pt x="26" y="1932"/>
                    <a:pt x="56" y="1943"/>
                    <a:pt x="89" y="1943"/>
                  </a:cubicBezTo>
                  <a:cubicBezTo>
                    <a:pt x="143" y="1943"/>
                    <a:pt x="205" y="1915"/>
                    <a:pt x="267" y="1873"/>
                  </a:cubicBezTo>
                  <a:cubicBezTo>
                    <a:pt x="401" y="1807"/>
                    <a:pt x="501" y="1707"/>
                    <a:pt x="567" y="1573"/>
                  </a:cubicBezTo>
                  <a:cubicBezTo>
                    <a:pt x="634" y="1406"/>
                    <a:pt x="667" y="1240"/>
                    <a:pt x="667" y="1073"/>
                  </a:cubicBezTo>
                  <a:lnTo>
                    <a:pt x="667" y="739"/>
                  </a:lnTo>
                  <a:lnTo>
                    <a:pt x="667" y="439"/>
                  </a:lnTo>
                  <a:cubicBezTo>
                    <a:pt x="667" y="306"/>
                    <a:pt x="634" y="172"/>
                    <a:pt x="567" y="39"/>
                  </a:cubicBezTo>
                  <a:cubicBezTo>
                    <a:pt x="539" y="11"/>
                    <a:pt x="505" y="0"/>
                    <a:pt x="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5369;p75">
              <a:extLst>
                <a:ext uri="{FF2B5EF4-FFF2-40B4-BE49-F238E27FC236}">
                  <a16:creationId xmlns:a16="http://schemas.microsoft.com/office/drawing/2014/main" id="{73B12805-A3AE-FC15-D360-A73C0CEA1CC0}"/>
                </a:ext>
              </a:extLst>
            </p:cNvPr>
            <p:cNvSpPr/>
            <p:nvPr/>
          </p:nvSpPr>
          <p:spPr>
            <a:xfrm>
              <a:off x="2437750" y="2247950"/>
              <a:ext cx="115100" cy="320200"/>
            </a:xfrm>
            <a:custGeom>
              <a:avLst/>
              <a:gdLst/>
              <a:ahLst/>
              <a:cxnLst/>
              <a:rect l="l" t="t" r="r" b="b"/>
              <a:pathLst>
                <a:path w="4604" h="12808" extrusionOk="0">
                  <a:moveTo>
                    <a:pt x="2836" y="4001"/>
                  </a:moveTo>
                  <a:cubicBezTo>
                    <a:pt x="2836" y="4034"/>
                    <a:pt x="2836" y="4034"/>
                    <a:pt x="2836" y="4067"/>
                  </a:cubicBezTo>
                  <a:lnTo>
                    <a:pt x="2836" y="4334"/>
                  </a:lnTo>
                  <a:cubicBezTo>
                    <a:pt x="2836" y="4368"/>
                    <a:pt x="2836" y="4401"/>
                    <a:pt x="2836" y="4434"/>
                  </a:cubicBezTo>
                  <a:cubicBezTo>
                    <a:pt x="2802" y="4434"/>
                    <a:pt x="2802" y="4468"/>
                    <a:pt x="2769" y="4501"/>
                  </a:cubicBezTo>
                  <a:lnTo>
                    <a:pt x="1968" y="4935"/>
                  </a:lnTo>
                  <a:lnTo>
                    <a:pt x="2402" y="5268"/>
                  </a:lnTo>
                  <a:lnTo>
                    <a:pt x="2435" y="5335"/>
                  </a:lnTo>
                  <a:cubicBezTo>
                    <a:pt x="2435" y="5335"/>
                    <a:pt x="2435" y="5368"/>
                    <a:pt x="2435" y="5402"/>
                  </a:cubicBezTo>
                  <a:lnTo>
                    <a:pt x="2435" y="5669"/>
                  </a:lnTo>
                  <a:cubicBezTo>
                    <a:pt x="2435" y="5702"/>
                    <a:pt x="2402" y="5735"/>
                    <a:pt x="2402" y="5735"/>
                  </a:cubicBezTo>
                  <a:cubicBezTo>
                    <a:pt x="2402" y="5769"/>
                    <a:pt x="2369" y="5802"/>
                    <a:pt x="2335" y="5802"/>
                  </a:cubicBezTo>
                  <a:lnTo>
                    <a:pt x="2102" y="5969"/>
                  </a:lnTo>
                  <a:cubicBezTo>
                    <a:pt x="2002" y="6002"/>
                    <a:pt x="1902" y="6102"/>
                    <a:pt x="1835" y="6202"/>
                  </a:cubicBezTo>
                  <a:cubicBezTo>
                    <a:pt x="1768" y="6269"/>
                    <a:pt x="1702" y="6402"/>
                    <a:pt x="1702" y="6503"/>
                  </a:cubicBezTo>
                  <a:cubicBezTo>
                    <a:pt x="1702" y="6636"/>
                    <a:pt x="1768" y="6703"/>
                    <a:pt x="1835" y="6703"/>
                  </a:cubicBezTo>
                  <a:cubicBezTo>
                    <a:pt x="1862" y="6712"/>
                    <a:pt x="1889" y="6716"/>
                    <a:pt x="1915" y="6716"/>
                  </a:cubicBezTo>
                  <a:cubicBezTo>
                    <a:pt x="1986" y="6716"/>
                    <a:pt x="2053" y="6685"/>
                    <a:pt x="2102" y="6636"/>
                  </a:cubicBezTo>
                  <a:cubicBezTo>
                    <a:pt x="2169" y="6603"/>
                    <a:pt x="2235" y="6569"/>
                    <a:pt x="2302" y="6503"/>
                  </a:cubicBezTo>
                  <a:cubicBezTo>
                    <a:pt x="2335" y="6469"/>
                    <a:pt x="2369" y="6436"/>
                    <a:pt x="2402" y="6402"/>
                  </a:cubicBezTo>
                  <a:cubicBezTo>
                    <a:pt x="2435" y="6369"/>
                    <a:pt x="2469" y="6336"/>
                    <a:pt x="2469" y="6269"/>
                  </a:cubicBezTo>
                  <a:cubicBezTo>
                    <a:pt x="2502" y="6236"/>
                    <a:pt x="2502" y="6202"/>
                    <a:pt x="2535" y="6169"/>
                  </a:cubicBezTo>
                  <a:lnTo>
                    <a:pt x="2569" y="6069"/>
                  </a:lnTo>
                  <a:cubicBezTo>
                    <a:pt x="2569" y="6036"/>
                    <a:pt x="2602" y="6036"/>
                    <a:pt x="2602" y="6002"/>
                  </a:cubicBezTo>
                  <a:lnTo>
                    <a:pt x="2836" y="5902"/>
                  </a:lnTo>
                  <a:cubicBezTo>
                    <a:pt x="2852" y="5885"/>
                    <a:pt x="2861" y="5877"/>
                    <a:pt x="2869" y="5877"/>
                  </a:cubicBezTo>
                  <a:cubicBezTo>
                    <a:pt x="2877" y="5877"/>
                    <a:pt x="2886" y="5885"/>
                    <a:pt x="2902" y="5902"/>
                  </a:cubicBezTo>
                  <a:cubicBezTo>
                    <a:pt x="2902" y="5902"/>
                    <a:pt x="2936" y="5902"/>
                    <a:pt x="2902" y="5935"/>
                  </a:cubicBezTo>
                  <a:cubicBezTo>
                    <a:pt x="2902" y="6036"/>
                    <a:pt x="2869" y="6136"/>
                    <a:pt x="2836" y="6236"/>
                  </a:cubicBezTo>
                  <a:cubicBezTo>
                    <a:pt x="2802" y="6336"/>
                    <a:pt x="2769" y="6469"/>
                    <a:pt x="2702" y="6569"/>
                  </a:cubicBezTo>
                  <a:cubicBezTo>
                    <a:pt x="2602" y="6669"/>
                    <a:pt x="2535" y="6769"/>
                    <a:pt x="2435" y="6869"/>
                  </a:cubicBezTo>
                  <a:cubicBezTo>
                    <a:pt x="2335" y="6970"/>
                    <a:pt x="2202" y="7036"/>
                    <a:pt x="2102" y="7136"/>
                  </a:cubicBezTo>
                  <a:cubicBezTo>
                    <a:pt x="2002" y="7170"/>
                    <a:pt x="1902" y="7236"/>
                    <a:pt x="1768" y="7236"/>
                  </a:cubicBezTo>
                  <a:cubicBezTo>
                    <a:pt x="1735" y="7253"/>
                    <a:pt x="1693" y="7261"/>
                    <a:pt x="1651" y="7261"/>
                  </a:cubicBezTo>
                  <a:cubicBezTo>
                    <a:pt x="1610" y="7261"/>
                    <a:pt x="1568" y="7253"/>
                    <a:pt x="1535" y="7236"/>
                  </a:cubicBezTo>
                  <a:cubicBezTo>
                    <a:pt x="1468" y="7203"/>
                    <a:pt x="1401" y="7136"/>
                    <a:pt x="1368" y="7070"/>
                  </a:cubicBezTo>
                  <a:cubicBezTo>
                    <a:pt x="1301" y="6970"/>
                    <a:pt x="1301" y="6836"/>
                    <a:pt x="1301" y="6736"/>
                  </a:cubicBezTo>
                  <a:cubicBezTo>
                    <a:pt x="1301" y="6603"/>
                    <a:pt x="1335" y="6503"/>
                    <a:pt x="1401" y="6402"/>
                  </a:cubicBezTo>
                  <a:cubicBezTo>
                    <a:pt x="1401" y="6302"/>
                    <a:pt x="1435" y="6202"/>
                    <a:pt x="1501" y="6102"/>
                  </a:cubicBezTo>
                  <a:cubicBezTo>
                    <a:pt x="1535" y="6002"/>
                    <a:pt x="1601" y="5902"/>
                    <a:pt x="1668" y="5835"/>
                  </a:cubicBezTo>
                  <a:cubicBezTo>
                    <a:pt x="1768" y="5769"/>
                    <a:pt x="1835" y="5669"/>
                    <a:pt x="1935" y="5602"/>
                  </a:cubicBezTo>
                  <a:lnTo>
                    <a:pt x="1501" y="5268"/>
                  </a:lnTo>
                  <a:lnTo>
                    <a:pt x="1468" y="5235"/>
                  </a:lnTo>
                  <a:cubicBezTo>
                    <a:pt x="1468" y="5202"/>
                    <a:pt x="1468" y="5168"/>
                    <a:pt x="1468" y="5168"/>
                  </a:cubicBezTo>
                  <a:lnTo>
                    <a:pt x="1468" y="4901"/>
                  </a:lnTo>
                  <a:cubicBezTo>
                    <a:pt x="1468" y="4868"/>
                    <a:pt x="1468" y="4835"/>
                    <a:pt x="1468" y="4801"/>
                  </a:cubicBezTo>
                  <a:cubicBezTo>
                    <a:pt x="1468" y="4768"/>
                    <a:pt x="1501" y="4735"/>
                    <a:pt x="1535" y="4735"/>
                  </a:cubicBezTo>
                  <a:lnTo>
                    <a:pt x="2769" y="4001"/>
                  </a:lnTo>
                  <a:close/>
                  <a:moveTo>
                    <a:pt x="1839" y="1"/>
                  </a:moveTo>
                  <a:cubicBezTo>
                    <a:pt x="1285" y="1"/>
                    <a:pt x="663" y="180"/>
                    <a:pt x="0" y="565"/>
                  </a:cubicBezTo>
                  <a:lnTo>
                    <a:pt x="0" y="5635"/>
                  </a:lnTo>
                  <a:cubicBezTo>
                    <a:pt x="100" y="5535"/>
                    <a:pt x="167" y="5468"/>
                    <a:pt x="267" y="5402"/>
                  </a:cubicBezTo>
                  <a:cubicBezTo>
                    <a:pt x="367" y="5335"/>
                    <a:pt x="501" y="5302"/>
                    <a:pt x="634" y="5302"/>
                  </a:cubicBezTo>
                  <a:cubicBezTo>
                    <a:pt x="701" y="5302"/>
                    <a:pt x="801" y="5302"/>
                    <a:pt x="868" y="5368"/>
                  </a:cubicBezTo>
                  <a:cubicBezTo>
                    <a:pt x="934" y="5435"/>
                    <a:pt x="968" y="5535"/>
                    <a:pt x="1001" y="5635"/>
                  </a:cubicBezTo>
                  <a:cubicBezTo>
                    <a:pt x="1034" y="5769"/>
                    <a:pt x="1034" y="5902"/>
                    <a:pt x="1034" y="6036"/>
                  </a:cubicBezTo>
                  <a:lnTo>
                    <a:pt x="1034" y="6369"/>
                  </a:lnTo>
                  <a:lnTo>
                    <a:pt x="1034" y="6703"/>
                  </a:lnTo>
                  <a:cubicBezTo>
                    <a:pt x="1034" y="6836"/>
                    <a:pt x="1034" y="7003"/>
                    <a:pt x="1001" y="7136"/>
                  </a:cubicBezTo>
                  <a:cubicBezTo>
                    <a:pt x="968" y="7303"/>
                    <a:pt x="934" y="7437"/>
                    <a:pt x="868" y="7570"/>
                  </a:cubicBezTo>
                  <a:cubicBezTo>
                    <a:pt x="801" y="7703"/>
                    <a:pt x="734" y="7803"/>
                    <a:pt x="634" y="7937"/>
                  </a:cubicBezTo>
                  <a:cubicBezTo>
                    <a:pt x="534" y="8037"/>
                    <a:pt x="401" y="8137"/>
                    <a:pt x="267" y="8204"/>
                  </a:cubicBezTo>
                  <a:cubicBezTo>
                    <a:pt x="200" y="8237"/>
                    <a:pt x="100" y="8304"/>
                    <a:pt x="0" y="8304"/>
                  </a:cubicBezTo>
                  <a:lnTo>
                    <a:pt x="0" y="12807"/>
                  </a:lnTo>
                  <a:cubicBezTo>
                    <a:pt x="1101" y="12140"/>
                    <a:pt x="2035" y="11206"/>
                    <a:pt x="2702" y="10072"/>
                  </a:cubicBezTo>
                  <a:cubicBezTo>
                    <a:pt x="3503" y="8838"/>
                    <a:pt x="4070" y="7503"/>
                    <a:pt x="4370" y="6069"/>
                  </a:cubicBezTo>
                  <a:cubicBezTo>
                    <a:pt x="4537" y="5402"/>
                    <a:pt x="4604" y="4701"/>
                    <a:pt x="4604" y="4034"/>
                  </a:cubicBezTo>
                  <a:cubicBezTo>
                    <a:pt x="4604" y="3434"/>
                    <a:pt x="4537" y="2833"/>
                    <a:pt x="4370" y="2266"/>
                  </a:cubicBezTo>
                  <a:cubicBezTo>
                    <a:pt x="4170" y="1332"/>
                    <a:pt x="3570" y="565"/>
                    <a:pt x="2702" y="165"/>
                  </a:cubicBezTo>
                  <a:cubicBezTo>
                    <a:pt x="2439" y="57"/>
                    <a:pt x="2150" y="1"/>
                    <a:pt x="18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5370;p75">
              <a:extLst>
                <a:ext uri="{FF2B5EF4-FFF2-40B4-BE49-F238E27FC236}">
                  <a16:creationId xmlns:a16="http://schemas.microsoft.com/office/drawing/2014/main" id="{E695C53B-8BCE-A569-14C5-153F3A8AB069}"/>
                </a:ext>
              </a:extLst>
            </p:cNvPr>
            <p:cNvSpPr/>
            <p:nvPr/>
          </p:nvSpPr>
          <p:spPr>
            <a:xfrm>
              <a:off x="2471925" y="2347325"/>
              <a:ext cx="39225" cy="82175"/>
            </a:xfrm>
            <a:custGeom>
              <a:avLst/>
              <a:gdLst/>
              <a:ahLst/>
              <a:cxnLst/>
              <a:rect l="l" t="t" r="r" b="b"/>
              <a:pathLst>
                <a:path w="1569" h="3287" extrusionOk="0">
                  <a:moveTo>
                    <a:pt x="1469" y="1"/>
                  </a:moveTo>
                  <a:cubicBezTo>
                    <a:pt x="1460" y="1"/>
                    <a:pt x="1452" y="9"/>
                    <a:pt x="1435" y="26"/>
                  </a:cubicBezTo>
                  <a:lnTo>
                    <a:pt x="201" y="760"/>
                  </a:lnTo>
                  <a:cubicBezTo>
                    <a:pt x="168" y="760"/>
                    <a:pt x="134" y="793"/>
                    <a:pt x="134" y="826"/>
                  </a:cubicBezTo>
                  <a:cubicBezTo>
                    <a:pt x="134" y="860"/>
                    <a:pt x="134" y="893"/>
                    <a:pt x="134" y="893"/>
                  </a:cubicBezTo>
                  <a:lnTo>
                    <a:pt x="134" y="1193"/>
                  </a:lnTo>
                  <a:cubicBezTo>
                    <a:pt x="134" y="1193"/>
                    <a:pt x="134" y="1227"/>
                    <a:pt x="134" y="1260"/>
                  </a:cubicBezTo>
                  <a:lnTo>
                    <a:pt x="168" y="1293"/>
                  </a:lnTo>
                  <a:lnTo>
                    <a:pt x="601" y="1627"/>
                  </a:lnTo>
                  <a:cubicBezTo>
                    <a:pt x="501" y="1694"/>
                    <a:pt x="435" y="1760"/>
                    <a:pt x="368" y="1860"/>
                  </a:cubicBezTo>
                  <a:cubicBezTo>
                    <a:pt x="301" y="1927"/>
                    <a:pt x="234" y="2027"/>
                    <a:pt x="168" y="2127"/>
                  </a:cubicBezTo>
                  <a:cubicBezTo>
                    <a:pt x="134" y="2227"/>
                    <a:pt x="68" y="2327"/>
                    <a:pt x="68" y="2427"/>
                  </a:cubicBezTo>
                  <a:cubicBezTo>
                    <a:pt x="34" y="2528"/>
                    <a:pt x="1" y="2628"/>
                    <a:pt x="1" y="2761"/>
                  </a:cubicBezTo>
                  <a:cubicBezTo>
                    <a:pt x="1" y="2861"/>
                    <a:pt x="34" y="2961"/>
                    <a:pt x="68" y="3061"/>
                  </a:cubicBezTo>
                  <a:cubicBezTo>
                    <a:pt x="101" y="3128"/>
                    <a:pt x="134" y="3195"/>
                    <a:pt x="201" y="3261"/>
                  </a:cubicBezTo>
                  <a:cubicBezTo>
                    <a:pt x="234" y="3278"/>
                    <a:pt x="276" y="3286"/>
                    <a:pt x="322" y="3286"/>
                  </a:cubicBezTo>
                  <a:cubicBezTo>
                    <a:pt x="368" y="3286"/>
                    <a:pt x="418" y="3278"/>
                    <a:pt x="468" y="3261"/>
                  </a:cubicBezTo>
                  <a:cubicBezTo>
                    <a:pt x="568" y="3261"/>
                    <a:pt x="668" y="3195"/>
                    <a:pt x="768" y="3161"/>
                  </a:cubicBezTo>
                  <a:cubicBezTo>
                    <a:pt x="902" y="3061"/>
                    <a:pt x="1002" y="2995"/>
                    <a:pt x="1102" y="2894"/>
                  </a:cubicBezTo>
                  <a:cubicBezTo>
                    <a:pt x="1202" y="2794"/>
                    <a:pt x="1302" y="2694"/>
                    <a:pt x="1369" y="2561"/>
                  </a:cubicBezTo>
                  <a:cubicBezTo>
                    <a:pt x="1435" y="2461"/>
                    <a:pt x="1469" y="2361"/>
                    <a:pt x="1502" y="2261"/>
                  </a:cubicBezTo>
                  <a:cubicBezTo>
                    <a:pt x="1535" y="2161"/>
                    <a:pt x="1569" y="2061"/>
                    <a:pt x="1569" y="1960"/>
                  </a:cubicBezTo>
                  <a:lnTo>
                    <a:pt x="1569" y="1894"/>
                  </a:lnTo>
                  <a:lnTo>
                    <a:pt x="1535" y="1894"/>
                  </a:lnTo>
                  <a:lnTo>
                    <a:pt x="1302" y="2027"/>
                  </a:lnTo>
                  <a:cubicBezTo>
                    <a:pt x="1269" y="2061"/>
                    <a:pt x="1269" y="2061"/>
                    <a:pt x="1235" y="2094"/>
                  </a:cubicBezTo>
                  <a:lnTo>
                    <a:pt x="1202" y="2194"/>
                  </a:lnTo>
                  <a:cubicBezTo>
                    <a:pt x="1202" y="2227"/>
                    <a:pt x="1168" y="2261"/>
                    <a:pt x="1168" y="2294"/>
                  </a:cubicBezTo>
                  <a:cubicBezTo>
                    <a:pt x="1135" y="2327"/>
                    <a:pt x="1102" y="2394"/>
                    <a:pt x="1068" y="2427"/>
                  </a:cubicBezTo>
                  <a:cubicBezTo>
                    <a:pt x="1035" y="2461"/>
                    <a:pt x="1002" y="2494"/>
                    <a:pt x="968" y="2528"/>
                  </a:cubicBezTo>
                  <a:cubicBezTo>
                    <a:pt x="902" y="2594"/>
                    <a:pt x="835" y="2628"/>
                    <a:pt x="768" y="2661"/>
                  </a:cubicBezTo>
                  <a:cubicBezTo>
                    <a:pt x="719" y="2710"/>
                    <a:pt x="653" y="2741"/>
                    <a:pt x="581" y="2741"/>
                  </a:cubicBezTo>
                  <a:cubicBezTo>
                    <a:pt x="555" y="2741"/>
                    <a:pt x="528" y="2737"/>
                    <a:pt x="501" y="2728"/>
                  </a:cubicBezTo>
                  <a:cubicBezTo>
                    <a:pt x="435" y="2728"/>
                    <a:pt x="401" y="2628"/>
                    <a:pt x="401" y="2528"/>
                  </a:cubicBezTo>
                  <a:cubicBezTo>
                    <a:pt x="401" y="2394"/>
                    <a:pt x="435" y="2294"/>
                    <a:pt x="501" y="2227"/>
                  </a:cubicBezTo>
                  <a:cubicBezTo>
                    <a:pt x="568" y="2127"/>
                    <a:pt x="668" y="2027"/>
                    <a:pt x="768" y="1960"/>
                  </a:cubicBezTo>
                  <a:lnTo>
                    <a:pt x="1035" y="1827"/>
                  </a:lnTo>
                  <a:cubicBezTo>
                    <a:pt x="1035" y="1827"/>
                    <a:pt x="1068" y="1794"/>
                    <a:pt x="1068" y="1760"/>
                  </a:cubicBezTo>
                  <a:cubicBezTo>
                    <a:pt x="1102" y="1727"/>
                    <a:pt x="1102" y="1727"/>
                    <a:pt x="1102" y="1694"/>
                  </a:cubicBezTo>
                  <a:lnTo>
                    <a:pt x="1102" y="1427"/>
                  </a:lnTo>
                  <a:cubicBezTo>
                    <a:pt x="1102" y="1393"/>
                    <a:pt x="1102" y="1360"/>
                    <a:pt x="1102" y="1327"/>
                  </a:cubicBezTo>
                  <a:lnTo>
                    <a:pt x="1068" y="1293"/>
                  </a:lnTo>
                  <a:lnTo>
                    <a:pt x="635" y="960"/>
                  </a:lnTo>
                  <a:lnTo>
                    <a:pt x="1435" y="493"/>
                  </a:lnTo>
                  <a:cubicBezTo>
                    <a:pt x="1469" y="493"/>
                    <a:pt x="1502" y="459"/>
                    <a:pt x="1502" y="426"/>
                  </a:cubicBezTo>
                  <a:cubicBezTo>
                    <a:pt x="1502" y="426"/>
                    <a:pt x="1502" y="393"/>
                    <a:pt x="1502" y="359"/>
                  </a:cubicBezTo>
                  <a:lnTo>
                    <a:pt x="1502" y="92"/>
                  </a:lnTo>
                  <a:cubicBezTo>
                    <a:pt x="1502" y="59"/>
                    <a:pt x="1502" y="26"/>
                    <a:pt x="1502" y="26"/>
                  </a:cubicBezTo>
                  <a:cubicBezTo>
                    <a:pt x="1485" y="9"/>
                    <a:pt x="1477" y="1"/>
                    <a:pt x="14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5371;p75">
              <a:extLst>
                <a:ext uri="{FF2B5EF4-FFF2-40B4-BE49-F238E27FC236}">
                  <a16:creationId xmlns:a16="http://schemas.microsoft.com/office/drawing/2014/main" id="{F3C0AE69-ABF1-B271-35E7-0A30A86FDC17}"/>
                </a:ext>
              </a:extLst>
            </p:cNvPr>
            <p:cNvSpPr/>
            <p:nvPr/>
          </p:nvSpPr>
          <p:spPr>
            <a:xfrm>
              <a:off x="2437750" y="2379650"/>
              <a:ext cx="25875" cy="75900"/>
            </a:xfrm>
            <a:custGeom>
              <a:avLst/>
              <a:gdLst/>
              <a:ahLst/>
              <a:cxnLst/>
              <a:rect l="l" t="t" r="r" b="b"/>
              <a:pathLst>
                <a:path w="1035" h="3036" extrusionOk="0">
                  <a:moveTo>
                    <a:pt x="634" y="0"/>
                  </a:moveTo>
                  <a:cubicBezTo>
                    <a:pt x="501" y="34"/>
                    <a:pt x="367" y="67"/>
                    <a:pt x="267" y="134"/>
                  </a:cubicBezTo>
                  <a:cubicBezTo>
                    <a:pt x="167" y="200"/>
                    <a:pt x="100" y="267"/>
                    <a:pt x="0" y="334"/>
                  </a:cubicBezTo>
                  <a:lnTo>
                    <a:pt x="0" y="901"/>
                  </a:lnTo>
                  <a:cubicBezTo>
                    <a:pt x="67" y="768"/>
                    <a:pt x="167" y="667"/>
                    <a:pt x="267" y="634"/>
                  </a:cubicBezTo>
                  <a:cubicBezTo>
                    <a:pt x="334" y="584"/>
                    <a:pt x="392" y="559"/>
                    <a:pt x="442" y="559"/>
                  </a:cubicBezTo>
                  <a:cubicBezTo>
                    <a:pt x="492" y="559"/>
                    <a:pt x="534" y="584"/>
                    <a:pt x="567" y="634"/>
                  </a:cubicBezTo>
                  <a:cubicBezTo>
                    <a:pt x="634" y="734"/>
                    <a:pt x="667" y="868"/>
                    <a:pt x="667" y="1001"/>
                  </a:cubicBezTo>
                  <a:lnTo>
                    <a:pt x="667" y="1301"/>
                  </a:lnTo>
                  <a:lnTo>
                    <a:pt x="667" y="1635"/>
                  </a:lnTo>
                  <a:cubicBezTo>
                    <a:pt x="667" y="1802"/>
                    <a:pt x="634" y="1968"/>
                    <a:pt x="567" y="2135"/>
                  </a:cubicBezTo>
                  <a:cubicBezTo>
                    <a:pt x="501" y="2269"/>
                    <a:pt x="401" y="2369"/>
                    <a:pt x="267" y="2435"/>
                  </a:cubicBezTo>
                  <a:cubicBezTo>
                    <a:pt x="194" y="2484"/>
                    <a:pt x="121" y="2515"/>
                    <a:pt x="60" y="2515"/>
                  </a:cubicBezTo>
                  <a:cubicBezTo>
                    <a:pt x="38" y="2515"/>
                    <a:pt x="18" y="2511"/>
                    <a:pt x="0" y="2502"/>
                  </a:cubicBezTo>
                  <a:lnTo>
                    <a:pt x="0" y="3036"/>
                  </a:lnTo>
                  <a:cubicBezTo>
                    <a:pt x="100" y="3002"/>
                    <a:pt x="200" y="2969"/>
                    <a:pt x="267" y="2936"/>
                  </a:cubicBezTo>
                  <a:cubicBezTo>
                    <a:pt x="401" y="2869"/>
                    <a:pt x="534" y="2769"/>
                    <a:pt x="634" y="2636"/>
                  </a:cubicBezTo>
                  <a:cubicBezTo>
                    <a:pt x="734" y="2535"/>
                    <a:pt x="801" y="2402"/>
                    <a:pt x="868" y="2302"/>
                  </a:cubicBezTo>
                  <a:cubicBezTo>
                    <a:pt x="934" y="2169"/>
                    <a:pt x="968" y="2002"/>
                    <a:pt x="1001" y="1868"/>
                  </a:cubicBezTo>
                  <a:cubicBezTo>
                    <a:pt x="1034" y="1735"/>
                    <a:pt x="1034" y="1568"/>
                    <a:pt x="1034" y="1435"/>
                  </a:cubicBezTo>
                  <a:lnTo>
                    <a:pt x="1034" y="1101"/>
                  </a:lnTo>
                  <a:lnTo>
                    <a:pt x="1034" y="768"/>
                  </a:lnTo>
                  <a:cubicBezTo>
                    <a:pt x="1034" y="634"/>
                    <a:pt x="1034" y="501"/>
                    <a:pt x="1001" y="367"/>
                  </a:cubicBezTo>
                  <a:cubicBezTo>
                    <a:pt x="968" y="267"/>
                    <a:pt x="934" y="167"/>
                    <a:pt x="868" y="100"/>
                  </a:cubicBezTo>
                  <a:cubicBezTo>
                    <a:pt x="801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5372;p75">
              <a:extLst>
                <a:ext uri="{FF2B5EF4-FFF2-40B4-BE49-F238E27FC236}">
                  <a16:creationId xmlns:a16="http://schemas.microsoft.com/office/drawing/2014/main" id="{DB81963E-A58A-69D4-76BE-4C58936FABD0}"/>
                </a:ext>
              </a:extLst>
            </p:cNvPr>
            <p:cNvSpPr/>
            <p:nvPr/>
          </p:nvSpPr>
          <p:spPr>
            <a:xfrm>
              <a:off x="2505300" y="2194525"/>
              <a:ext cx="80900" cy="110100"/>
            </a:xfrm>
            <a:custGeom>
              <a:avLst/>
              <a:gdLst/>
              <a:ahLst/>
              <a:cxnLst/>
              <a:rect l="l" t="t" r="r" b="b"/>
              <a:pathLst>
                <a:path w="3236" h="4404" extrusionOk="0">
                  <a:moveTo>
                    <a:pt x="968" y="0"/>
                  </a:moveTo>
                  <a:lnTo>
                    <a:pt x="0" y="2302"/>
                  </a:lnTo>
                  <a:cubicBezTo>
                    <a:pt x="868" y="2702"/>
                    <a:pt x="1501" y="3469"/>
                    <a:pt x="1668" y="4403"/>
                  </a:cubicBezTo>
                  <a:lnTo>
                    <a:pt x="3236" y="2835"/>
                  </a:lnTo>
                  <a:cubicBezTo>
                    <a:pt x="2802" y="1368"/>
                    <a:pt x="2035" y="400"/>
                    <a:pt x="9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5373;p75">
              <a:extLst>
                <a:ext uri="{FF2B5EF4-FFF2-40B4-BE49-F238E27FC236}">
                  <a16:creationId xmlns:a16="http://schemas.microsoft.com/office/drawing/2014/main" id="{C5714598-BFDC-3C18-9283-AC3B6856F419}"/>
                </a:ext>
              </a:extLst>
            </p:cNvPr>
            <p:cNvSpPr/>
            <p:nvPr/>
          </p:nvSpPr>
          <p:spPr>
            <a:xfrm>
              <a:off x="2437750" y="2188650"/>
              <a:ext cx="91750" cy="72600"/>
            </a:xfrm>
            <a:custGeom>
              <a:avLst/>
              <a:gdLst/>
              <a:ahLst/>
              <a:cxnLst/>
              <a:rect l="l" t="t" r="r" b="b"/>
              <a:pathLst>
                <a:path w="3670" h="2904" extrusionOk="0">
                  <a:moveTo>
                    <a:pt x="2464" y="0"/>
                  </a:moveTo>
                  <a:cubicBezTo>
                    <a:pt x="1707" y="0"/>
                    <a:pt x="874" y="245"/>
                    <a:pt x="0" y="735"/>
                  </a:cubicBezTo>
                  <a:lnTo>
                    <a:pt x="0" y="2904"/>
                  </a:lnTo>
                  <a:cubicBezTo>
                    <a:pt x="658" y="2543"/>
                    <a:pt x="1275" y="2371"/>
                    <a:pt x="1826" y="2371"/>
                  </a:cubicBezTo>
                  <a:cubicBezTo>
                    <a:pt x="2142" y="2371"/>
                    <a:pt x="2435" y="2427"/>
                    <a:pt x="2702" y="2537"/>
                  </a:cubicBezTo>
                  <a:lnTo>
                    <a:pt x="3670" y="235"/>
                  </a:lnTo>
                  <a:cubicBezTo>
                    <a:pt x="3296" y="78"/>
                    <a:pt x="2892" y="0"/>
                    <a:pt x="24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5374;p75">
              <a:extLst>
                <a:ext uri="{FF2B5EF4-FFF2-40B4-BE49-F238E27FC236}">
                  <a16:creationId xmlns:a16="http://schemas.microsoft.com/office/drawing/2014/main" id="{854503EE-C27A-56CD-1DA8-AD52CC416F70}"/>
                </a:ext>
              </a:extLst>
            </p:cNvPr>
            <p:cNvSpPr/>
            <p:nvPr/>
          </p:nvSpPr>
          <p:spPr>
            <a:xfrm>
              <a:off x="2547000" y="2265400"/>
              <a:ext cx="46725" cy="133450"/>
            </a:xfrm>
            <a:custGeom>
              <a:avLst/>
              <a:gdLst/>
              <a:ahLst/>
              <a:cxnLst/>
              <a:rect l="l" t="t" r="r" b="b"/>
              <a:pathLst>
                <a:path w="1869" h="5338" extrusionOk="0">
                  <a:moveTo>
                    <a:pt x="1568" y="0"/>
                  </a:moveTo>
                  <a:lnTo>
                    <a:pt x="0" y="1568"/>
                  </a:lnTo>
                  <a:cubicBezTo>
                    <a:pt x="167" y="2135"/>
                    <a:pt x="234" y="2736"/>
                    <a:pt x="234" y="3336"/>
                  </a:cubicBezTo>
                  <a:cubicBezTo>
                    <a:pt x="234" y="4003"/>
                    <a:pt x="167" y="4670"/>
                    <a:pt x="0" y="5338"/>
                  </a:cubicBezTo>
                  <a:lnTo>
                    <a:pt x="1568" y="5137"/>
                  </a:lnTo>
                  <a:cubicBezTo>
                    <a:pt x="1768" y="4237"/>
                    <a:pt x="1868" y="3303"/>
                    <a:pt x="1868" y="2402"/>
                  </a:cubicBezTo>
                  <a:cubicBezTo>
                    <a:pt x="1868" y="1568"/>
                    <a:pt x="1768" y="768"/>
                    <a:pt x="1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5375;p75">
              <a:extLst>
                <a:ext uri="{FF2B5EF4-FFF2-40B4-BE49-F238E27FC236}">
                  <a16:creationId xmlns:a16="http://schemas.microsoft.com/office/drawing/2014/main" id="{359123A5-BE91-2E59-DCDF-BB7CDDF5BE96}"/>
                </a:ext>
              </a:extLst>
            </p:cNvPr>
            <p:cNvSpPr/>
            <p:nvPr/>
          </p:nvSpPr>
          <p:spPr>
            <a:xfrm>
              <a:off x="2437750" y="2499725"/>
              <a:ext cx="91750" cy="122625"/>
            </a:xfrm>
            <a:custGeom>
              <a:avLst/>
              <a:gdLst/>
              <a:ahLst/>
              <a:cxnLst/>
              <a:rect l="l" t="t" r="r" b="b"/>
              <a:pathLst>
                <a:path w="3670" h="4905" extrusionOk="0">
                  <a:moveTo>
                    <a:pt x="2702" y="1"/>
                  </a:moveTo>
                  <a:cubicBezTo>
                    <a:pt x="2035" y="1102"/>
                    <a:pt x="1101" y="2069"/>
                    <a:pt x="0" y="2736"/>
                  </a:cubicBezTo>
                  <a:lnTo>
                    <a:pt x="0" y="4904"/>
                  </a:lnTo>
                  <a:cubicBezTo>
                    <a:pt x="1501" y="3970"/>
                    <a:pt x="2736" y="2703"/>
                    <a:pt x="3670" y="1202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5376;p75">
              <a:extLst>
                <a:ext uri="{FF2B5EF4-FFF2-40B4-BE49-F238E27FC236}">
                  <a16:creationId xmlns:a16="http://schemas.microsoft.com/office/drawing/2014/main" id="{A59E8641-AC77-5BBB-85B2-DBB823EE2B47}"/>
                </a:ext>
              </a:extLst>
            </p:cNvPr>
            <p:cNvSpPr/>
            <p:nvPr/>
          </p:nvSpPr>
          <p:spPr>
            <a:xfrm>
              <a:off x="2505300" y="2393825"/>
              <a:ext cx="80900" cy="136775"/>
            </a:xfrm>
            <a:custGeom>
              <a:avLst/>
              <a:gdLst/>
              <a:ahLst/>
              <a:cxnLst/>
              <a:rect l="l" t="t" r="r" b="b"/>
              <a:pathLst>
                <a:path w="3236" h="5471" extrusionOk="0">
                  <a:moveTo>
                    <a:pt x="3236" y="0"/>
                  </a:moveTo>
                  <a:lnTo>
                    <a:pt x="1668" y="234"/>
                  </a:lnTo>
                  <a:cubicBezTo>
                    <a:pt x="1368" y="1668"/>
                    <a:pt x="801" y="3003"/>
                    <a:pt x="0" y="4270"/>
                  </a:cubicBezTo>
                  <a:lnTo>
                    <a:pt x="968" y="5471"/>
                  </a:lnTo>
                  <a:cubicBezTo>
                    <a:pt x="2035" y="3803"/>
                    <a:pt x="2802" y="1935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5377;p75">
              <a:extLst>
                <a:ext uri="{FF2B5EF4-FFF2-40B4-BE49-F238E27FC236}">
                  <a16:creationId xmlns:a16="http://schemas.microsoft.com/office/drawing/2014/main" id="{649433A0-D61B-4684-DE94-29D408E638E9}"/>
                </a:ext>
              </a:extLst>
            </p:cNvPr>
            <p:cNvSpPr/>
            <p:nvPr/>
          </p:nvSpPr>
          <p:spPr>
            <a:xfrm>
              <a:off x="2129200" y="2123625"/>
              <a:ext cx="309400" cy="743475"/>
            </a:xfrm>
            <a:custGeom>
              <a:avLst/>
              <a:gdLst/>
              <a:ahLst/>
              <a:cxnLst/>
              <a:rect l="l" t="t" r="r" b="b"/>
              <a:pathLst>
                <a:path w="12376" h="29739" extrusionOk="0">
                  <a:moveTo>
                    <a:pt x="12342" y="1"/>
                  </a:moveTo>
                  <a:lnTo>
                    <a:pt x="1535" y="6272"/>
                  </a:lnTo>
                  <a:cubicBezTo>
                    <a:pt x="634" y="6839"/>
                    <a:pt x="67" y="7840"/>
                    <a:pt x="0" y="8907"/>
                  </a:cubicBezTo>
                  <a:lnTo>
                    <a:pt x="0" y="28655"/>
                  </a:lnTo>
                  <a:cubicBezTo>
                    <a:pt x="0" y="29338"/>
                    <a:pt x="333" y="29738"/>
                    <a:pt x="834" y="29738"/>
                  </a:cubicBezTo>
                  <a:cubicBezTo>
                    <a:pt x="1042" y="29738"/>
                    <a:pt x="1280" y="29669"/>
                    <a:pt x="1535" y="29522"/>
                  </a:cubicBezTo>
                  <a:lnTo>
                    <a:pt x="12376" y="23284"/>
                  </a:lnTo>
                  <a:lnTo>
                    <a:pt x="12376" y="19948"/>
                  </a:lnTo>
                  <a:lnTo>
                    <a:pt x="12342" y="19948"/>
                  </a:lnTo>
                  <a:cubicBezTo>
                    <a:pt x="11466" y="20462"/>
                    <a:pt x="10630" y="20701"/>
                    <a:pt x="9870" y="20701"/>
                  </a:cubicBezTo>
                  <a:cubicBezTo>
                    <a:pt x="9445" y="20701"/>
                    <a:pt x="9044" y="20626"/>
                    <a:pt x="8673" y="20482"/>
                  </a:cubicBezTo>
                  <a:cubicBezTo>
                    <a:pt x="7672" y="20082"/>
                    <a:pt x="6838" y="19081"/>
                    <a:pt x="6438" y="17647"/>
                  </a:cubicBezTo>
                  <a:cubicBezTo>
                    <a:pt x="6205" y="16846"/>
                    <a:pt x="6105" y="16045"/>
                    <a:pt x="6138" y="15245"/>
                  </a:cubicBezTo>
                  <a:cubicBezTo>
                    <a:pt x="6138" y="14311"/>
                    <a:pt x="6238" y="13410"/>
                    <a:pt x="6438" y="12510"/>
                  </a:cubicBezTo>
                  <a:cubicBezTo>
                    <a:pt x="6838" y="10575"/>
                    <a:pt x="7606" y="8707"/>
                    <a:pt x="8673" y="7039"/>
                  </a:cubicBezTo>
                  <a:cubicBezTo>
                    <a:pt x="9607" y="5538"/>
                    <a:pt x="10841" y="4270"/>
                    <a:pt x="12342" y="3336"/>
                  </a:cubicBezTo>
                  <a:lnTo>
                    <a:pt x="1234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5378;p75">
              <a:extLst>
                <a:ext uri="{FF2B5EF4-FFF2-40B4-BE49-F238E27FC236}">
                  <a16:creationId xmlns:a16="http://schemas.microsoft.com/office/drawing/2014/main" id="{3ECBEC0C-600D-A30F-1848-CA148379C1D1}"/>
                </a:ext>
              </a:extLst>
            </p:cNvPr>
            <p:cNvSpPr/>
            <p:nvPr/>
          </p:nvSpPr>
          <p:spPr>
            <a:xfrm>
              <a:off x="2122525" y="2117800"/>
              <a:ext cx="315250" cy="754725"/>
            </a:xfrm>
            <a:custGeom>
              <a:avLst/>
              <a:gdLst/>
              <a:ahLst/>
              <a:cxnLst/>
              <a:rect l="l" t="t" r="r" b="b"/>
              <a:pathLst>
                <a:path w="12610" h="30189" extrusionOk="0">
                  <a:moveTo>
                    <a:pt x="12609" y="0"/>
                  </a:moveTo>
                  <a:lnTo>
                    <a:pt x="1702" y="6338"/>
                  </a:lnTo>
                  <a:cubicBezTo>
                    <a:pt x="734" y="6938"/>
                    <a:pt x="100" y="8006"/>
                    <a:pt x="67" y="9173"/>
                  </a:cubicBezTo>
                  <a:lnTo>
                    <a:pt x="67" y="28888"/>
                  </a:lnTo>
                  <a:cubicBezTo>
                    <a:pt x="0" y="29355"/>
                    <a:pt x="234" y="29788"/>
                    <a:pt x="601" y="30055"/>
                  </a:cubicBezTo>
                  <a:cubicBezTo>
                    <a:pt x="768" y="30122"/>
                    <a:pt x="934" y="30188"/>
                    <a:pt x="1101" y="30188"/>
                  </a:cubicBezTo>
                  <a:cubicBezTo>
                    <a:pt x="1401" y="30188"/>
                    <a:pt x="1668" y="30088"/>
                    <a:pt x="1902" y="29955"/>
                  </a:cubicBezTo>
                  <a:lnTo>
                    <a:pt x="12609" y="23750"/>
                  </a:lnTo>
                  <a:lnTo>
                    <a:pt x="12609" y="23250"/>
                  </a:lnTo>
                  <a:lnTo>
                    <a:pt x="1702" y="29588"/>
                  </a:lnTo>
                  <a:cubicBezTo>
                    <a:pt x="1551" y="29729"/>
                    <a:pt x="1374" y="29791"/>
                    <a:pt x="1202" y="29791"/>
                  </a:cubicBezTo>
                  <a:cubicBezTo>
                    <a:pt x="761" y="29791"/>
                    <a:pt x="348" y="29391"/>
                    <a:pt x="467" y="28888"/>
                  </a:cubicBezTo>
                  <a:lnTo>
                    <a:pt x="467" y="9173"/>
                  </a:lnTo>
                  <a:cubicBezTo>
                    <a:pt x="534" y="8139"/>
                    <a:pt x="1068" y="7239"/>
                    <a:pt x="1902" y="6672"/>
                  </a:cubicBezTo>
                  <a:lnTo>
                    <a:pt x="12609" y="501"/>
                  </a:lnTo>
                  <a:lnTo>
                    <a:pt x="126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5379;p75">
              <a:extLst>
                <a:ext uri="{FF2B5EF4-FFF2-40B4-BE49-F238E27FC236}">
                  <a16:creationId xmlns:a16="http://schemas.microsoft.com/office/drawing/2014/main" id="{473EEAD7-D145-E6B2-5DFE-185C2D18DA6F}"/>
                </a:ext>
              </a:extLst>
            </p:cNvPr>
            <p:cNvSpPr/>
            <p:nvPr/>
          </p:nvSpPr>
          <p:spPr>
            <a:xfrm>
              <a:off x="2434400" y="2402150"/>
              <a:ext cx="3375" cy="40075"/>
            </a:xfrm>
            <a:custGeom>
              <a:avLst/>
              <a:gdLst/>
              <a:ahLst/>
              <a:cxnLst/>
              <a:rect l="l" t="t" r="r" b="b"/>
              <a:pathLst>
                <a:path w="135" h="1603" extrusionOk="0">
                  <a:moveTo>
                    <a:pt x="134" y="1"/>
                  </a:moveTo>
                  <a:lnTo>
                    <a:pt x="101" y="34"/>
                  </a:lnTo>
                  <a:cubicBezTo>
                    <a:pt x="34" y="201"/>
                    <a:pt x="1" y="368"/>
                    <a:pt x="1" y="535"/>
                  </a:cubicBezTo>
                  <a:lnTo>
                    <a:pt x="1" y="868"/>
                  </a:lnTo>
                  <a:lnTo>
                    <a:pt x="1" y="1202"/>
                  </a:lnTo>
                  <a:cubicBezTo>
                    <a:pt x="1" y="1302"/>
                    <a:pt x="34" y="1435"/>
                    <a:pt x="101" y="1569"/>
                  </a:cubicBezTo>
                  <a:cubicBezTo>
                    <a:pt x="101" y="1569"/>
                    <a:pt x="134" y="1569"/>
                    <a:pt x="134" y="1602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5380;p75">
              <a:extLst>
                <a:ext uri="{FF2B5EF4-FFF2-40B4-BE49-F238E27FC236}">
                  <a16:creationId xmlns:a16="http://schemas.microsoft.com/office/drawing/2014/main" id="{A17FCA63-6EF9-8D8A-EF52-716FA7F019B7}"/>
                </a:ext>
              </a:extLst>
            </p:cNvPr>
            <p:cNvSpPr/>
            <p:nvPr/>
          </p:nvSpPr>
          <p:spPr>
            <a:xfrm>
              <a:off x="2371875" y="2465175"/>
              <a:ext cx="7525" cy="19350"/>
            </a:xfrm>
            <a:custGeom>
              <a:avLst/>
              <a:gdLst/>
              <a:ahLst/>
              <a:cxnLst/>
              <a:rect l="l" t="t" r="r" b="b"/>
              <a:pathLst>
                <a:path w="301" h="774" extrusionOk="0">
                  <a:moveTo>
                    <a:pt x="247" y="0"/>
                  </a:moveTo>
                  <a:cubicBezTo>
                    <a:pt x="222" y="0"/>
                    <a:pt x="178" y="15"/>
                    <a:pt x="134" y="15"/>
                  </a:cubicBezTo>
                  <a:cubicBezTo>
                    <a:pt x="100" y="48"/>
                    <a:pt x="67" y="82"/>
                    <a:pt x="33" y="149"/>
                  </a:cubicBezTo>
                  <a:cubicBezTo>
                    <a:pt x="0" y="182"/>
                    <a:pt x="0" y="249"/>
                    <a:pt x="0" y="282"/>
                  </a:cubicBezTo>
                  <a:lnTo>
                    <a:pt x="0" y="349"/>
                  </a:lnTo>
                  <a:lnTo>
                    <a:pt x="0" y="582"/>
                  </a:lnTo>
                  <a:lnTo>
                    <a:pt x="0" y="649"/>
                  </a:lnTo>
                  <a:cubicBezTo>
                    <a:pt x="0" y="682"/>
                    <a:pt x="0" y="716"/>
                    <a:pt x="33" y="749"/>
                  </a:cubicBezTo>
                  <a:cubicBezTo>
                    <a:pt x="33" y="766"/>
                    <a:pt x="50" y="774"/>
                    <a:pt x="71" y="774"/>
                  </a:cubicBezTo>
                  <a:cubicBezTo>
                    <a:pt x="92" y="774"/>
                    <a:pt x="117" y="766"/>
                    <a:pt x="134" y="749"/>
                  </a:cubicBezTo>
                  <a:cubicBezTo>
                    <a:pt x="200" y="716"/>
                    <a:pt x="234" y="682"/>
                    <a:pt x="267" y="616"/>
                  </a:cubicBezTo>
                  <a:cubicBezTo>
                    <a:pt x="300" y="582"/>
                    <a:pt x="300" y="515"/>
                    <a:pt x="300" y="482"/>
                  </a:cubicBezTo>
                  <a:lnTo>
                    <a:pt x="300" y="415"/>
                  </a:lnTo>
                  <a:lnTo>
                    <a:pt x="300" y="182"/>
                  </a:lnTo>
                  <a:cubicBezTo>
                    <a:pt x="300" y="149"/>
                    <a:pt x="300" y="149"/>
                    <a:pt x="300" y="115"/>
                  </a:cubicBezTo>
                  <a:cubicBezTo>
                    <a:pt x="300" y="82"/>
                    <a:pt x="300" y="48"/>
                    <a:pt x="267" y="15"/>
                  </a:cubicBezTo>
                  <a:cubicBezTo>
                    <a:pt x="267" y="4"/>
                    <a:pt x="260" y="0"/>
                    <a:pt x="2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5381;p75">
              <a:extLst>
                <a:ext uri="{FF2B5EF4-FFF2-40B4-BE49-F238E27FC236}">
                  <a16:creationId xmlns:a16="http://schemas.microsoft.com/office/drawing/2014/main" id="{FFA890C6-D277-0D0F-04D3-84387C228745}"/>
                </a:ext>
              </a:extLst>
            </p:cNvPr>
            <p:cNvSpPr/>
            <p:nvPr/>
          </p:nvSpPr>
          <p:spPr>
            <a:xfrm>
              <a:off x="2322675" y="2261225"/>
              <a:ext cx="115100" cy="320225"/>
            </a:xfrm>
            <a:custGeom>
              <a:avLst/>
              <a:gdLst/>
              <a:ahLst/>
              <a:cxnLst/>
              <a:rect l="l" t="t" r="r" b="b"/>
              <a:pathLst>
                <a:path w="4604" h="12809" extrusionOk="0">
                  <a:moveTo>
                    <a:pt x="3569" y="5705"/>
                  </a:moveTo>
                  <a:cubicBezTo>
                    <a:pt x="3603" y="5705"/>
                    <a:pt x="3636" y="5705"/>
                    <a:pt x="3703" y="5738"/>
                  </a:cubicBezTo>
                  <a:cubicBezTo>
                    <a:pt x="3736" y="5771"/>
                    <a:pt x="3736" y="5805"/>
                    <a:pt x="3769" y="5838"/>
                  </a:cubicBezTo>
                  <a:cubicBezTo>
                    <a:pt x="3803" y="5905"/>
                    <a:pt x="3803" y="5938"/>
                    <a:pt x="3803" y="6005"/>
                  </a:cubicBezTo>
                  <a:lnTo>
                    <a:pt x="3803" y="6205"/>
                  </a:lnTo>
                  <a:lnTo>
                    <a:pt x="3803" y="6439"/>
                  </a:lnTo>
                  <a:cubicBezTo>
                    <a:pt x="3803" y="6505"/>
                    <a:pt x="3769" y="6572"/>
                    <a:pt x="3769" y="6639"/>
                  </a:cubicBezTo>
                  <a:cubicBezTo>
                    <a:pt x="3736" y="6705"/>
                    <a:pt x="3736" y="6772"/>
                    <a:pt x="3703" y="6839"/>
                  </a:cubicBezTo>
                  <a:cubicBezTo>
                    <a:pt x="3636" y="6906"/>
                    <a:pt x="3603" y="6939"/>
                    <a:pt x="3569" y="7006"/>
                  </a:cubicBezTo>
                  <a:cubicBezTo>
                    <a:pt x="3503" y="7072"/>
                    <a:pt x="3436" y="7106"/>
                    <a:pt x="3369" y="7172"/>
                  </a:cubicBezTo>
                  <a:cubicBezTo>
                    <a:pt x="3302" y="7206"/>
                    <a:pt x="3236" y="7206"/>
                    <a:pt x="3202" y="7239"/>
                  </a:cubicBezTo>
                  <a:cubicBezTo>
                    <a:pt x="3136" y="7239"/>
                    <a:pt x="3102" y="7206"/>
                    <a:pt x="3069" y="7206"/>
                  </a:cubicBezTo>
                  <a:cubicBezTo>
                    <a:pt x="3002" y="7172"/>
                    <a:pt x="3002" y="7139"/>
                    <a:pt x="2969" y="7072"/>
                  </a:cubicBezTo>
                  <a:cubicBezTo>
                    <a:pt x="2969" y="7039"/>
                    <a:pt x="2935" y="6972"/>
                    <a:pt x="2935" y="6939"/>
                  </a:cubicBezTo>
                  <a:lnTo>
                    <a:pt x="2935" y="6705"/>
                  </a:lnTo>
                  <a:lnTo>
                    <a:pt x="2935" y="6505"/>
                  </a:lnTo>
                  <a:cubicBezTo>
                    <a:pt x="2935" y="6439"/>
                    <a:pt x="2969" y="6372"/>
                    <a:pt x="2969" y="6305"/>
                  </a:cubicBezTo>
                  <a:cubicBezTo>
                    <a:pt x="3002" y="6238"/>
                    <a:pt x="3002" y="6172"/>
                    <a:pt x="3069" y="6105"/>
                  </a:cubicBezTo>
                  <a:cubicBezTo>
                    <a:pt x="3102" y="6038"/>
                    <a:pt x="3136" y="5972"/>
                    <a:pt x="3202" y="5905"/>
                  </a:cubicBezTo>
                  <a:cubicBezTo>
                    <a:pt x="3236" y="5871"/>
                    <a:pt x="3302" y="5805"/>
                    <a:pt x="3369" y="5771"/>
                  </a:cubicBezTo>
                  <a:cubicBezTo>
                    <a:pt x="3436" y="5738"/>
                    <a:pt x="3503" y="5705"/>
                    <a:pt x="3569" y="5705"/>
                  </a:cubicBezTo>
                  <a:close/>
                  <a:moveTo>
                    <a:pt x="2144" y="6524"/>
                  </a:moveTo>
                  <a:cubicBezTo>
                    <a:pt x="2150" y="6524"/>
                    <a:pt x="2157" y="6527"/>
                    <a:pt x="2168" y="6539"/>
                  </a:cubicBezTo>
                  <a:cubicBezTo>
                    <a:pt x="2168" y="6539"/>
                    <a:pt x="2202" y="6539"/>
                    <a:pt x="2202" y="6572"/>
                  </a:cubicBezTo>
                  <a:lnTo>
                    <a:pt x="3636" y="8240"/>
                  </a:lnTo>
                  <a:cubicBezTo>
                    <a:pt x="3636" y="8240"/>
                    <a:pt x="3636" y="8273"/>
                    <a:pt x="3636" y="8307"/>
                  </a:cubicBezTo>
                  <a:lnTo>
                    <a:pt x="3636" y="8340"/>
                  </a:lnTo>
                  <a:cubicBezTo>
                    <a:pt x="3636" y="8340"/>
                    <a:pt x="3603" y="8373"/>
                    <a:pt x="3569" y="8373"/>
                  </a:cubicBezTo>
                  <a:lnTo>
                    <a:pt x="3402" y="8473"/>
                  </a:lnTo>
                  <a:lnTo>
                    <a:pt x="3336" y="8473"/>
                  </a:lnTo>
                  <a:lnTo>
                    <a:pt x="3302" y="8440"/>
                  </a:lnTo>
                  <a:lnTo>
                    <a:pt x="1868" y="6772"/>
                  </a:lnTo>
                  <a:cubicBezTo>
                    <a:pt x="1868" y="6772"/>
                    <a:pt x="1868" y="6772"/>
                    <a:pt x="1868" y="6739"/>
                  </a:cubicBezTo>
                  <a:cubicBezTo>
                    <a:pt x="1868" y="6739"/>
                    <a:pt x="1868" y="6705"/>
                    <a:pt x="1868" y="6672"/>
                  </a:cubicBezTo>
                  <a:cubicBezTo>
                    <a:pt x="1868" y="6672"/>
                    <a:pt x="1901" y="6639"/>
                    <a:pt x="1935" y="6639"/>
                  </a:cubicBezTo>
                  <a:lnTo>
                    <a:pt x="2102" y="6539"/>
                  </a:lnTo>
                  <a:cubicBezTo>
                    <a:pt x="2124" y="6539"/>
                    <a:pt x="2131" y="6524"/>
                    <a:pt x="2144" y="6524"/>
                  </a:cubicBezTo>
                  <a:close/>
                  <a:moveTo>
                    <a:pt x="2302" y="7773"/>
                  </a:moveTo>
                  <a:cubicBezTo>
                    <a:pt x="2335" y="7773"/>
                    <a:pt x="2402" y="7806"/>
                    <a:pt x="2435" y="7806"/>
                  </a:cubicBezTo>
                  <a:cubicBezTo>
                    <a:pt x="2468" y="7840"/>
                    <a:pt x="2502" y="7873"/>
                    <a:pt x="2502" y="7940"/>
                  </a:cubicBezTo>
                  <a:cubicBezTo>
                    <a:pt x="2535" y="7973"/>
                    <a:pt x="2535" y="8040"/>
                    <a:pt x="2535" y="8073"/>
                  </a:cubicBezTo>
                  <a:lnTo>
                    <a:pt x="2535" y="8307"/>
                  </a:lnTo>
                  <a:cubicBezTo>
                    <a:pt x="2535" y="8373"/>
                    <a:pt x="2569" y="8440"/>
                    <a:pt x="2535" y="8507"/>
                  </a:cubicBezTo>
                  <a:cubicBezTo>
                    <a:pt x="2535" y="8573"/>
                    <a:pt x="2535" y="8640"/>
                    <a:pt x="2502" y="8707"/>
                  </a:cubicBezTo>
                  <a:cubicBezTo>
                    <a:pt x="2502" y="8774"/>
                    <a:pt x="2468" y="8840"/>
                    <a:pt x="2435" y="8907"/>
                  </a:cubicBezTo>
                  <a:cubicBezTo>
                    <a:pt x="2402" y="8974"/>
                    <a:pt x="2368" y="9040"/>
                    <a:pt x="2302" y="9107"/>
                  </a:cubicBezTo>
                  <a:cubicBezTo>
                    <a:pt x="2235" y="9140"/>
                    <a:pt x="2168" y="9207"/>
                    <a:pt x="2102" y="9241"/>
                  </a:cubicBezTo>
                  <a:cubicBezTo>
                    <a:pt x="2068" y="9274"/>
                    <a:pt x="2001" y="9307"/>
                    <a:pt x="1935" y="9307"/>
                  </a:cubicBezTo>
                  <a:cubicBezTo>
                    <a:pt x="1868" y="9307"/>
                    <a:pt x="1835" y="9307"/>
                    <a:pt x="1801" y="9274"/>
                  </a:cubicBezTo>
                  <a:cubicBezTo>
                    <a:pt x="1768" y="9241"/>
                    <a:pt x="1735" y="9207"/>
                    <a:pt x="1701" y="9174"/>
                  </a:cubicBezTo>
                  <a:cubicBezTo>
                    <a:pt x="1701" y="9107"/>
                    <a:pt x="1701" y="9074"/>
                    <a:pt x="1668" y="9007"/>
                  </a:cubicBezTo>
                  <a:lnTo>
                    <a:pt x="1668" y="8807"/>
                  </a:lnTo>
                  <a:lnTo>
                    <a:pt x="1668" y="8573"/>
                  </a:lnTo>
                  <a:cubicBezTo>
                    <a:pt x="1701" y="8507"/>
                    <a:pt x="1701" y="8440"/>
                    <a:pt x="1701" y="8373"/>
                  </a:cubicBezTo>
                  <a:cubicBezTo>
                    <a:pt x="1735" y="8307"/>
                    <a:pt x="1768" y="8240"/>
                    <a:pt x="1801" y="8173"/>
                  </a:cubicBezTo>
                  <a:cubicBezTo>
                    <a:pt x="1835" y="8106"/>
                    <a:pt x="1868" y="8040"/>
                    <a:pt x="1935" y="8006"/>
                  </a:cubicBezTo>
                  <a:cubicBezTo>
                    <a:pt x="1968" y="7940"/>
                    <a:pt x="2035" y="7873"/>
                    <a:pt x="2102" y="7840"/>
                  </a:cubicBezTo>
                  <a:cubicBezTo>
                    <a:pt x="2168" y="7806"/>
                    <a:pt x="2235" y="7806"/>
                    <a:pt x="2302" y="7773"/>
                  </a:cubicBezTo>
                  <a:close/>
                  <a:moveTo>
                    <a:pt x="4603" y="1"/>
                  </a:moveTo>
                  <a:cubicBezTo>
                    <a:pt x="3503" y="701"/>
                    <a:pt x="2569" y="1635"/>
                    <a:pt x="1901" y="2736"/>
                  </a:cubicBezTo>
                  <a:cubicBezTo>
                    <a:pt x="1101" y="3970"/>
                    <a:pt x="534" y="5338"/>
                    <a:pt x="234" y="6772"/>
                  </a:cubicBezTo>
                  <a:cubicBezTo>
                    <a:pt x="100" y="7439"/>
                    <a:pt x="0" y="8140"/>
                    <a:pt x="0" y="8807"/>
                  </a:cubicBezTo>
                  <a:cubicBezTo>
                    <a:pt x="0" y="9407"/>
                    <a:pt x="67" y="10008"/>
                    <a:pt x="234" y="10575"/>
                  </a:cubicBezTo>
                  <a:cubicBezTo>
                    <a:pt x="534" y="11642"/>
                    <a:pt x="1134" y="12376"/>
                    <a:pt x="1901" y="12643"/>
                  </a:cubicBezTo>
                  <a:cubicBezTo>
                    <a:pt x="2181" y="12752"/>
                    <a:pt x="2482" y="12808"/>
                    <a:pt x="2801" y="12808"/>
                  </a:cubicBezTo>
                  <a:cubicBezTo>
                    <a:pt x="3357" y="12808"/>
                    <a:pt x="3967" y="12637"/>
                    <a:pt x="4603" y="12276"/>
                  </a:cubicBezTo>
                  <a:lnTo>
                    <a:pt x="4603" y="7773"/>
                  </a:lnTo>
                  <a:cubicBezTo>
                    <a:pt x="4570" y="7773"/>
                    <a:pt x="4537" y="7806"/>
                    <a:pt x="4503" y="7806"/>
                  </a:cubicBezTo>
                  <a:cubicBezTo>
                    <a:pt x="4437" y="7806"/>
                    <a:pt x="4336" y="7773"/>
                    <a:pt x="4270" y="7706"/>
                  </a:cubicBezTo>
                  <a:cubicBezTo>
                    <a:pt x="4203" y="7639"/>
                    <a:pt x="4170" y="7539"/>
                    <a:pt x="4136" y="7473"/>
                  </a:cubicBezTo>
                  <a:cubicBezTo>
                    <a:pt x="4103" y="7339"/>
                    <a:pt x="4103" y="7206"/>
                    <a:pt x="4103" y="7072"/>
                  </a:cubicBezTo>
                  <a:lnTo>
                    <a:pt x="4103" y="6906"/>
                  </a:lnTo>
                  <a:lnTo>
                    <a:pt x="4103" y="6539"/>
                  </a:lnTo>
                  <a:lnTo>
                    <a:pt x="4103" y="6372"/>
                  </a:lnTo>
                  <a:cubicBezTo>
                    <a:pt x="4103" y="6238"/>
                    <a:pt x="4103" y="6072"/>
                    <a:pt x="4136" y="5938"/>
                  </a:cubicBezTo>
                  <a:cubicBezTo>
                    <a:pt x="4170" y="5805"/>
                    <a:pt x="4203" y="5638"/>
                    <a:pt x="4270" y="5505"/>
                  </a:cubicBezTo>
                  <a:cubicBezTo>
                    <a:pt x="4336" y="5371"/>
                    <a:pt x="4403" y="5271"/>
                    <a:pt x="4503" y="5171"/>
                  </a:cubicBezTo>
                  <a:cubicBezTo>
                    <a:pt x="4537" y="5138"/>
                    <a:pt x="4570" y="5104"/>
                    <a:pt x="4603" y="5071"/>
                  </a:cubicBezTo>
                  <a:lnTo>
                    <a:pt x="46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5382;p75">
              <a:extLst>
                <a:ext uri="{FF2B5EF4-FFF2-40B4-BE49-F238E27FC236}">
                  <a16:creationId xmlns:a16="http://schemas.microsoft.com/office/drawing/2014/main" id="{ACBD5058-9B2F-EAE2-5405-7C8DFCB8F138}"/>
                </a:ext>
              </a:extLst>
            </p:cNvPr>
            <p:cNvSpPr/>
            <p:nvPr/>
          </p:nvSpPr>
          <p:spPr>
            <a:xfrm>
              <a:off x="2402725" y="2413200"/>
              <a:ext cx="8350" cy="19625"/>
            </a:xfrm>
            <a:custGeom>
              <a:avLst/>
              <a:gdLst/>
              <a:ahLst/>
              <a:cxnLst/>
              <a:rect l="l" t="t" r="r" b="b"/>
              <a:pathLst>
                <a:path w="334" h="785" extrusionOk="0">
                  <a:moveTo>
                    <a:pt x="259" y="1"/>
                  </a:moveTo>
                  <a:cubicBezTo>
                    <a:pt x="234" y="1"/>
                    <a:pt x="200" y="9"/>
                    <a:pt x="167" y="26"/>
                  </a:cubicBezTo>
                  <a:cubicBezTo>
                    <a:pt x="100" y="59"/>
                    <a:pt x="67" y="93"/>
                    <a:pt x="67" y="159"/>
                  </a:cubicBezTo>
                  <a:cubicBezTo>
                    <a:pt x="34" y="193"/>
                    <a:pt x="0" y="259"/>
                    <a:pt x="0" y="293"/>
                  </a:cubicBezTo>
                  <a:lnTo>
                    <a:pt x="0" y="660"/>
                  </a:lnTo>
                  <a:cubicBezTo>
                    <a:pt x="0" y="693"/>
                    <a:pt x="34" y="726"/>
                    <a:pt x="67" y="760"/>
                  </a:cubicBezTo>
                  <a:cubicBezTo>
                    <a:pt x="67" y="777"/>
                    <a:pt x="75" y="785"/>
                    <a:pt x="92" y="785"/>
                  </a:cubicBezTo>
                  <a:cubicBezTo>
                    <a:pt x="109" y="785"/>
                    <a:pt x="134" y="777"/>
                    <a:pt x="167" y="760"/>
                  </a:cubicBezTo>
                  <a:cubicBezTo>
                    <a:pt x="234" y="726"/>
                    <a:pt x="267" y="693"/>
                    <a:pt x="301" y="626"/>
                  </a:cubicBezTo>
                  <a:cubicBezTo>
                    <a:pt x="301" y="593"/>
                    <a:pt x="334" y="526"/>
                    <a:pt x="334" y="493"/>
                  </a:cubicBezTo>
                  <a:cubicBezTo>
                    <a:pt x="334" y="460"/>
                    <a:pt x="334" y="426"/>
                    <a:pt x="334" y="426"/>
                  </a:cubicBezTo>
                  <a:lnTo>
                    <a:pt x="334" y="293"/>
                  </a:lnTo>
                  <a:lnTo>
                    <a:pt x="334" y="193"/>
                  </a:lnTo>
                  <a:cubicBezTo>
                    <a:pt x="334" y="193"/>
                    <a:pt x="334" y="159"/>
                    <a:pt x="334" y="126"/>
                  </a:cubicBezTo>
                  <a:cubicBezTo>
                    <a:pt x="334" y="93"/>
                    <a:pt x="301" y="59"/>
                    <a:pt x="301" y="26"/>
                  </a:cubicBezTo>
                  <a:cubicBezTo>
                    <a:pt x="301" y="9"/>
                    <a:pt x="284" y="1"/>
                    <a:pt x="2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5383;p75">
              <a:extLst>
                <a:ext uri="{FF2B5EF4-FFF2-40B4-BE49-F238E27FC236}">
                  <a16:creationId xmlns:a16="http://schemas.microsoft.com/office/drawing/2014/main" id="{3C601B8F-960E-E21F-E7ED-7C22FE79500E}"/>
                </a:ext>
              </a:extLst>
            </p:cNvPr>
            <p:cNvSpPr/>
            <p:nvPr/>
          </p:nvSpPr>
          <p:spPr>
            <a:xfrm>
              <a:off x="2425225" y="2387975"/>
              <a:ext cx="12550" cy="68425"/>
            </a:xfrm>
            <a:custGeom>
              <a:avLst/>
              <a:gdLst/>
              <a:ahLst/>
              <a:cxnLst/>
              <a:rect l="l" t="t" r="r" b="b"/>
              <a:pathLst>
                <a:path w="502" h="2737" extrusionOk="0">
                  <a:moveTo>
                    <a:pt x="501" y="1"/>
                  </a:moveTo>
                  <a:cubicBezTo>
                    <a:pt x="468" y="34"/>
                    <a:pt x="435" y="68"/>
                    <a:pt x="401" y="101"/>
                  </a:cubicBezTo>
                  <a:cubicBezTo>
                    <a:pt x="301" y="201"/>
                    <a:pt x="234" y="334"/>
                    <a:pt x="168" y="468"/>
                  </a:cubicBezTo>
                  <a:cubicBezTo>
                    <a:pt x="101" y="601"/>
                    <a:pt x="68" y="735"/>
                    <a:pt x="34" y="868"/>
                  </a:cubicBezTo>
                  <a:cubicBezTo>
                    <a:pt x="1" y="1035"/>
                    <a:pt x="1" y="1168"/>
                    <a:pt x="1" y="1335"/>
                  </a:cubicBezTo>
                  <a:lnTo>
                    <a:pt x="1" y="1502"/>
                  </a:lnTo>
                  <a:lnTo>
                    <a:pt x="1" y="1836"/>
                  </a:lnTo>
                  <a:lnTo>
                    <a:pt x="1" y="2002"/>
                  </a:lnTo>
                  <a:cubicBezTo>
                    <a:pt x="1" y="2136"/>
                    <a:pt x="1" y="2269"/>
                    <a:pt x="34" y="2403"/>
                  </a:cubicBezTo>
                  <a:cubicBezTo>
                    <a:pt x="68" y="2503"/>
                    <a:pt x="101" y="2569"/>
                    <a:pt x="168" y="2636"/>
                  </a:cubicBezTo>
                  <a:cubicBezTo>
                    <a:pt x="234" y="2703"/>
                    <a:pt x="335" y="2736"/>
                    <a:pt x="401" y="2736"/>
                  </a:cubicBezTo>
                  <a:cubicBezTo>
                    <a:pt x="435" y="2736"/>
                    <a:pt x="468" y="2736"/>
                    <a:pt x="501" y="2703"/>
                  </a:cubicBezTo>
                  <a:lnTo>
                    <a:pt x="501" y="2169"/>
                  </a:lnTo>
                  <a:cubicBezTo>
                    <a:pt x="501" y="2169"/>
                    <a:pt x="501" y="2136"/>
                    <a:pt x="468" y="2136"/>
                  </a:cubicBezTo>
                  <a:cubicBezTo>
                    <a:pt x="401" y="2002"/>
                    <a:pt x="368" y="1869"/>
                    <a:pt x="368" y="1769"/>
                  </a:cubicBezTo>
                  <a:lnTo>
                    <a:pt x="368" y="1435"/>
                  </a:lnTo>
                  <a:lnTo>
                    <a:pt x="368" y="1102"/>
                  </a:lnTo>
                  <a:cubicBezTo>
                    <a:pt x="368" y="935"/>
                    <a:pt x="401" y="768"/>
                    <a:pt x="468" y="601"/>
                  </a:cubicBezTo>
                  <a:lnTo>
                    <a:pt x="501" y="56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5384;p75">
              <a:extLst>
                <a:ext uri="{FF2B5EF4-FFF2-40B4-BE49-F238E27FC236}">
                  <a16:creationId xmlns:a16="http://schemas.microsoft.com/office/drawing/2014/main" id="{9D3BF1F6-2377-759C-8942-09F7585ECF41}"/>
                </a:ext>
              </a:extLst>
            </p:cNvPr>
            <p:cNvSpPr/>
            <p:nvPr/>
          </p:nvSpPr>
          <p:spPr>
            <a:xfrm>
              <a:off x="2396050" y="2403825"/>
              <a:ext cx="21700" cy="38400"/>
            </a:xfrm>
            <a:custGeom>
              <a:avLst/>
              <a:gdLst/>
              <a:ahLst/>
              <a:cxnLst/>
              <a:rect l="l" t="t" r="r" b="b"/>
              <a:pathLst>
                <a:path w="868" h="1536" extrusionOk="0">
                  <a:moveTo>
                    <a:pt x="509" y="376"/>
                  </a:moveTo>
                  <a:cubicBezTo>
                    <a:pt x="526" y="376"/>
                    <a:pt x="534" y="384"/>
                    <a:pt x="534" y="401"/>
                  </a:cubicBezTo>
                  <a:cubicBezTo>
                    <a:pt x="568" y="434"/>
                    <a:pt x="601" y="468"/>
                    <a:pt x="601" y="501"/>
                  </a:cubicBezTo>
                  <a:cubicBezTo>
                    <a:pt x="601" y="534"/>
                    <a:pt x="601" y="568"/>
                    <a:pt x="601" y="568"/>
                  </a:cubicBezTo>
                  <a:lnTo>
                    <a:pt x="601" y="668"/>
                  </a:lnTo>
                  <a:lnTo>
                    <a:pt x="601" y="768"/>
                  </a:lnTo>
                  <a:cubicBezTo>
                    <a:pt x="601" y="801"/>
                    <a:pt x="601" y="835"/>
                    <a:pt x="601" y="868"/>
                  </a:cubicBezTo>
                  <a:cubicBezTo>
                    <a:pt x="601" y="901"/>
                    <a:pt x="568" y="968"/>
                    <a:pt x="534" y="1001"/>
                  </a:cubicBezTo>
                  <a:cubicBezTo>
                    <a:pt x="534" y="1068"/>
                    <a:pt x="501" y="1101"/>
                    <a:pt x="434" y="1135"/>
                  </a:cubicBezTo>
                  <a:cubicBezTo>
                    <a:pt x="401" y="1152"/>
                    <a:pt x="376" y="1160"/>
                    <a:pt x="359" y="1160"/>
                  </a:cubicBezTo>
                  <a:cubicBezTo>
                    <a:pt x="342" y="1160"/>
                    <a:pt x="334" y="1152"/>
                    <a:pt x="334" y="1135"/>
                  </a:cubicBezTo>
                  <a:cubicBezTo>
                    <a:pt x="301" y="1101"/>
                    <a:pt x="267" y="1068"/>
                    <a:pt x="267" y="1035"/>
                  </a:cubicBezTo>
                  <a:lnTo>
                    <a:pt x="267" y="868"/>
                  </a:lnTo>
                  <a:lnTo>
                    <a:pt x="267" y="668"/>
                  </a:lnTo>
                  <a:cubicBezTo>
                    <a:pt x="267" y="634"/>
                    <a:pt x="301" y="568"/>
                    <a:pt x="334" y="501"/>
                  </a:cubicBezTo>
                  <a:cubicBezTo>
                    <a:pt x="334" y="468"/>
                    <a:pt x="367" y="434"/>
                    <a:pt x="434" y="401"/>
                  </a:cubicBezTo>
                  <a:cubicBezTo>
                    <a:pt x="467" y="384"/>
                    <a:pt x="492" y="376"/>
                    <a:pt x="509" y="376"/>
                  </a:cubicBezTo>
                  <a:close/>
                  <a:moveTo>
                    <a:pt x="634" y="1"/>
                  </a:moveTo>
                  <a:cubicBezTo>
                    <a:pt x="568" y="1"/>
                    <a:pt x="501" y="34"/>
                    <a:pt x="434" y="67"/>
                  </a:cubicBezTo>
                  <a:cubicBezTo>
                    <a:pt x="367" y="101"/>
                    <a:pt x="301" y="167"/>
                    <a:pt x="234" y="201"/>
                  </a:cubicBezTo>
                  <a:cubicBezTo>
                    <a:pt x="201" y="268"/>
                    <a:pt x="167" y="334"/>
                    <a:pt x="134" y="401"/>
                  </a:cubicBezTo>
                  <a:cubicBezTo>
                    <a:pt x="67" y="468"/>
                    <a:pt x="67" y="534"/>
                    <a:pt x="34" y="601"/>
                  </a:cubicBezTo>
                  <a:cubicBezTo>
                    <a:pt x="34" y="668"/>
                    <a:pt x="0" y="735"/>
                    <a:pt x="0" y="801"/>
                  </a:cubicBezTo>
                  <a:lnTo>
                    <a:pt x="0" y="1001"/>
                  </a:lnTo>
                  <a:lnTo>
                    <a:pt x="0" y="1235"/>
                  </a:lnTo>
                  <a:cubicBezTo>
                    <a:pt x="0" y="1268"/>
                    <a:pt x="34" y="1335"/>
                    <a:pt x="34" y="1368"/>
                  </a:cubicBezTo>
                  <a:cubicBezTo>
                    <a:pt x="67" y="1435"/>
                    <a:pt x="67" y="1468"/>
                    <a:pt x="134" y="1502"/>
                  </a:cubicBezTo>
                  <a:cubicBezTo>
                    <a:pt x="167" y="1502"/>
                    <a:pt x="201" y="1535"/>
                    <a:pt x="234" y="1535"/>
                  </a:cubicBezTo>
                  <a:cubicBezTo>
                    <a:pt x="301" y="1502"/>
                    <a:pt x="367" y="1502"/>
                    <a:pt x="434" y="1468"/>
                  </a:cubicBezTo>
                  <a:cubicBezTo>
                    <a:pt x="501" y="1402"/>
                    <a:pt x="568" y="1368"/>
                    <a:pt x="634" y="1302"/>
                  </a:cubicBezTo>
                  <a:cubicBezTo>
                    <a:pt x="668" y="1235"/>
                    <a:pt x="701" y="1202"/>
                    <a:pt x="734" y="1135"/>
                  </a:cubicBezTo>
                  <a:cubicBezTo>
                    <a:pt x="801" y="1068"/>
                    <a:pt x="801" y="1001"/>
                    <a:pt x="834" y="935"/>
                  </a:cubicBezTo>
                  <a:cubicBezTo>
                    <a:pt x="834" y="868"/>
                    <a:pt x="868" y="801"/>
                    <a:pt x="868" y="735"/>
                  </a:cubicBezTo>
                  <a:lnTo>
                    <a:pt x="868" y="501"/>
                  </a:lnTo>
                  <a:lnTo>
                    <a:pt x="868" y="301"/>
                  </a:lnTo>
                  <a:cubicBezTo>
                    <a:pt x="868" y="234"/>
                    <a:pt x="868" y="201"/>
                    <a:pt x="834" y="134"/>
                  </a:cubicBezTo>
                  <a:cubicBezTo>
                    <a:pt x="801" y="101"/>
                    <a:pt x="801" y="67"/>
                    <a:pt x="734" y="34"/>
                  </a:cubicBezTo>
                  <a:cubicBezTo>
                    <a:pt x="701" y="1"/>
                    <a:pt x="668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5385;p75">
              <a:extLst>
                <a:ext uri="{FF2B5EF4-FFF2-40B4-BE49-F238E27FC236}">
                  <a16:creationId xmlns:a16="http://schemas.microsoft.com/office/drawing/2014/main" id="{CA54CF7C-83F5-31B6-C5AE-AD6C4102B89D}"/>
                </a:ext>
              </a:extLst>
            </p:cNvPr>
            <p:cNvSpPr/>
            <p:nvPr/>
          </p:nvSpPr>
          <p:spPr>
            <a:xfrm>
              <a:off x="2364350" y="2455525"/>
              <a:ext cx="21725" cy="38400"/>
            </a:xfrm>
            <a:custGeom>
              <a:avLst/>
              <a:gdLst/>
              <a:ahLst/>
              <a:cxnLst/>
              <a:rect l="l" t="t" r="r" b="b"/>
              <a:pathLst>
                <a:path w="869" h="1536" extrusionOk="0">
                  <a:moveTo>
                    <a:pt x="518" y="376"/>
                  </a:moveTo>
                  <a:cubicBezTo>
                    <a:pt x="535" y="376"/>
                    <a:pt x="551" y="384"/>
                    <a:pt x="568" y="401"/>
                  </a:cubicBezTo>
                  <a:cubicBezTo>
                    <a:pt x="601" y="434"/>
                    <a:pt x="601" y="468"/>
                    <a:pt x="601" y="501"/>
                  </a:cubicBezTo>
                  <a:lnTo>
                    <a:pt x="601" y="568"/>
                  </a:lnTo>
                  <a:lnTo>
                    <a:pt x="601" y="801"/>
                  </a:lnTo>
                  <a:lnTo>
                    <a:pt x="601" y="868"/>
                  </a:lnTo>
                  <a:cubicBezTo>
                    <a:pt x="601" y="901"/>
                    <a:pt x="601" y="968"/>
                    <a:pt x="568" y="1002"/>
                  </a:cubicBezTo>
                  <a:cubicBezTo>
                    <a:pt x="535" y="1068"/>
                    <a:pt x="501" y="1102"/>
                    <a:pt x="468" y="1135"/>
                  </a:cubicBezTo>
                  <a:cubicBezTo>
                    <a:pt x="435" y="1152"/>
                    <a:pt x="410" y="1160"/>
                    <a:pt x="389" y="1160"/>
                  </a:cubicBezTo>
                  <a:cubicBezTo>
                    <a:pt x="368" y="1160"/>
                    <a:pt x="351" y="1152"/>
                    <a:pt x="334" y="1135"/>
                  </a:cubicBezTo>
                  <a:cubicBezTo>
                    <a:pt x="301" y="1102"/>
                    <a:pt x="301" y="1068"/>
                    <a:pt x="301" y="1035"/>
                  </a:cubicBezTo>
                  <a:lnTo>
                    <a:pt x="301" y="968"/>
                  </a:lnTo>
                  <a:lnTo>
                    <a:pt x="301" y="735"/>
                  </a:lnTo>
                  <a:lnTo>
                    <a:pt x="301" y="668"/>
                  </a:lnTo>
                  <a:cubicBezTo>
                    <a:pt x="301" y="635"/>
                    <a:pt x="301" y="568"/>
                    <a:pt x="334" y="535"/>
                  </a:cubicBezTo>
                  <a:cubicBezTo>
                    <a:pt x="368" y="468"/>
                    <a:pt x="401" y="434"/>
                    <a:pt x="468" y="401"/>
                  </a:cubicBezTo>
                  <a:cubicBezTo>
                    <a:pt x="485" y="384"/>
                    <a:pt x="501" y="376"/>
                    <a:pt x="518" y="376"/>
                  </a:cubicBezTo>
                  <a:close/>
                  <a:moveTo>
                    <a:pt x="635" y="1"/>
                  </a:moveTo>
                  <a:cubicBezTo>
                    <a:pt x="568" y="34"/>
                    <a:pt x="501" y="34"/>
                    <a:pt x="435" y="68"/>
                  </a:cubicBezTo>
                  <a:cubicBezTo>
                    <a:pt x="368" y="101"/>
                    <a:pt x="301" y="168"/>
                    <a:pt x="268" y="234"/>
                  </a:cubicBezTo>
                  <a:cubicBezTo>
                    <a:pt x="201" y="268"/>
                    <a:pt x="168" y="334"/>
                    <a:pt x="134" y="401"/>
                  </a:cubicBezTo>
                  <a:cubicBezTo>
                    <a:pt x="101" y="468"/>
                    <a:pt x="68" y="535"/>
                    <a:pt x="34" y="601"/>
                  </a:cubicBezTo>
                  <a:cubicBezTo>
                    <a:pt x="34" y="668"/>
                    <a:pt x="34" y="735"/>
                    <a:pt x="1" y="801"/>
                  </a:cubicBezTo>
                  <a:lnTo>
                    <a:pt x="1" y="1035"/>
                  </a:lnTo>
                  <a:lnTo>
                    <a:pt x="1" y="1235"/>
                  </a:lnTo>
                  <a:cubicBezTo>
                    <a:pt x="34" y="1302"/>
                    <a:pt x="34" y="1335"/>
                    <a:pt x="34" y="1402"/>
                  </a:cubicBezTo>
                  <a:cubicBezTo>
                    <a:pt x="68" y="1435"/>
                    <a:pt x="101" y="1469"/>
                    <a:pt x="134" y="1502"/>
                  </a:cubicBezTo>
                  <a:cubicBezTo>
                    <a:pt x="168" y="1535"/>
                    <a:pt x="201" y="1535"/>
                    <a:pt x="268" y="1535"/>
                  </a:cubicBezTo>
                  <a:cubicBezTo>
                    <a:pt x="334" y="1535"/>
                    <a:pt x="401" y="1502"/>
                    <a:pt x="435" y="1469"/>
                  </a:cubicBezTo>
                  <a:cubicBezTo>
                    <a:pt x="501" y="1435"/>
                    <a:pt x="568" y="1368"/>
                    <a:pt x="635" y="1335"/>
                  </a:cubicBezTo>
                  <a:cubicBezTo>
                    <a:pt x="701" y="1268"/>
                    <a:pt x="735" y="1202"/>
                    <a:pt x="768" y="1135"/>
                  </a:cubicBezTo>
                  <a:cubicBezTo>
                    <a:pt x="801" y="1068"/>
                    <a:pt x="835" y="1002"/>
                    <a:pt x="835" y="935"/>
                  </a:cubicBezTo>
                  <a:cubicBezTo>
                    <a:pt x="868" y="868"/>
                    <a:pt x="868" y="801"/>
                    <a:pt x="868" y="735"/>
                  </a:cubicBezTo>
                  <a:lnTo>
                    <a:pt x="868" y="535"/>
                  </a:lnTo>
                  <a:lnTo>
                    <a:pt x="868" y="301"/>
                  </a:lnTo>
                  <a:cubicBezTo>
                    <a:pt x="868" y="268"/>
                    <a:pt x="868" y="201"/>
                    <a:pt x="835" y="168"/>
                  </a:cubicBezTo>
                  <a:cubicBezTo>
                    <a:pt x="835" y="101"/>
                    <a:pt x="801" y="68"/>
                    <a:pt x="768" y="34"/>
                  </a:cubicBezTo>
                  <a:cubicBezTo>
                    <a:pt x="735" y="34"/>
                    <a:pt x="668" y="1"/>
                    <a:pt x="6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5386;p75">
              <a:extLst>
                <a:ext uri="{FF2B5EF4-FFF2-40B4-BE49-F238E27FC236}">
                  <a16:creationId xmlns:a16="http://schemas.microsoft.com/office/drawing/2014/main" id="{98E6E0FF-79B7-51CA-3C22-7795A215D9FB}"/>
                </a:ext>
              </a:extLst>
            </p:cNvPr>
            <p:cNvSpPr/>
            <p:nvPr/>
          </p:nvSpPr>
          <p:spPr>
            <a:xfrm>
              <a:off x="2369375" y="2424675"/>
              <a:ext cx="45050" cy="48400"/>
            </a:xfrm>
            <a:custGeom>
              <a:avLst/>
              <a:gdLst/>
              <a:ahLst/>
              <a:cxnLst/>
              <a:rect l="l" t="t" r="r" b="b"/>
              <a:pathLst>
                <a:path w="1802" h="1936" extrusionOk="0">
                  <a:moveTo>
                    <a:pt x="234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7"/>
                    <a:pt x="0" y="167"/>
                    <a:pt x="0" y="201"/>
                  </a:cubicBezTo>
                  <a:cubicBezTo>
                    <a:pt x="0" y="201"/>
                    <a:pt x="0" y="201"/>
                    <a:pt x="0" y="234"/>
                  </a:cubicBezTo>
                  <a:lnTo>
                    <a:pt x="1434" y="1902"/>
                  </a:lnTo>
                  <a:lnTo>
                    <a:pt x="1468" y="1935"/>
                  </a:lnTo>
                  <a:lnTo>
                    <a:pt x="1534" y="1935"/>
                  </a:lnTo>
                  <a:lnTo>
                    <a:pt x="1735" y="1835"/>
                  </a:lnTo>
                  <a:cubicBezTo>
                    <a:pt x="1735" y="1802"/>
                    <a:pt x="1768" y="1802"/>
                    <a:pt x="1768" y="1769"/>
                  </a:cubicBezTo>
                  <a:cubicBezTo>
                    <a:pt x="1768" y="1735"/>
                    <a:pt x="1801" y="1735"/>
                    <a:pt x="1801" y="1702"/>
                  </a:cubicBezTo>
                  <a:cubicBezTo>
                    <a:pt x="1801" y="1702"/>
                    <a:pt x="1768" y="1702"/>
                    <a:pt x="1768" y="16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5387;p75">
              <a:extLst>
                <a:ext uri="{FF2B5EF4-FFF2-40B4-BE49-F238E27FC236}">
                  <a16:creationId xmlns:a16="http://schemas.microsoft.com/office/drawing/2014/main" id="{3D2BD2ED-7EB9-E290-EF3A-74094F6B3C94}"/>
                </a:ext>
              </a:extLst>
            </p:cNvPr>
            <p:cNvSpPr/>
            <p:nvPr/>
          </p:nvSpPr>
          <p:spPr>
            <a:xfrm>
              <a:off x="2437750" y="2207025"/>
              <a:ext cx="25" cy="54225"/>
            </a:xfrm>
            <a:custGeom>
              <a:avLst/>
              <a:gdLst/>
              <a:ahLst/>
              <a:cxnLst/>
              <a:rect l="l" t="t" r="r" b="b"/>
              <a:pathLst>
                <a:path w="1" h="2169" extrusionOk="0">
                  <a:moveTo>
                    <a:pt x="0" y="2169"/>
                  </a:moveTo>
                  <a:lnTo>
                    <a:pt x="0" y="216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5388;p75">
              <a:extLst>
                <a:ext uri="{FF2B5EF4-FFF2-40B4-BE49-F238E27FC236}">
                  <a16:creationId xmlns:a16="http://schemas.microsoft.com/office/drawing/2014/main" id="{CB6C643D-97CD-1E12-7D51-2BE65F53170B}"/>
                </a:ext>
              </a:extLst>
            </p:cNvPr>
            <p:cNvSpPr/>
            <p:nvPr/>
          </p:nvSpPr>
          <p:spPr>
            <a:xfrm>
              <a:off x="2281800" y="2207025"/>
              <a:ext cx="155975" cy="357775"/>
            </a:xfrm>
            <a:custGeom>
              <a:avLst/>
              <a:gdLst/>
              <a:ahLst/>
              <a:cxnLst/>
              <a:rect l="l" t="t" r="r" b="b"/>
              <a:pathLst>
                <a:path w="6239" h="14311" extrusionOk="0">
                  <a:moveTo>
                    <a:pt x="6238" y="0"/>
                  </a:moveTo>
                  <a:cubicBezTo>
                    <a:pt x="4737" y="934"/>
                    <a:pt x="3503" y="2202"/>
                    <a:pt x="2569" y="3703"/>
                  </a:cubicBezTo>
                  <a:cubicBezTo>
                    <a:pt x="1502" y="5371"/>
                    <a:pt x="734" y="7239"/>
                    <a:pt x="334" y="9174"/>
                  </a:cubicBezTo>
                  <a:cubicBezTo>
                    <a:pt x="134" y="10074"/>
                    <a:pt x="1" y="10975"/>
                    <a:pt x="1" y="11909"/>
                  </a:cubicBezTo>
                  <a:cubicBezTo>
                    <a:pt x="1" y="12709"/>
                    <a:pt x="101" y="13510"/>
                    <a:pt x="334" y="14311"/>
                  </a:cubicBezTo>
                  <a:lnTo>
                    <a:pt x="1869" y="12743"/>
                  </a:lnTo>
                  <a:cubicBezTo>
                    <a:pt x="1702" y="12176"/>
                    <a:pt x="1635" y="11575"/>
                    <a:pt x="1635" y="10975"/>
                  </a:cubicBezTo>
                  <a:cubicBezTo>
                    <a:pt x="1635" y="10308"/>
                    <a:pt x="1735" y="9607"/>
                    <a:pt x="1869" y="8940"/>
                  </a:cubicBezTo>
                  <a:cubicBezTo>
                    <a:pt x="2169" y="7506"/>
                    <a:pt x="2736" y="6138"/>
                    <a:pt x="3536" y="4904"/>
                  </a:cubicBezTo>
                  <a:cubicBezTo>
                    <a:pt x="4204" y="3803"/>
                    <a:pt x="5138" y="2869"/>
                    <a:pt x="6238" y="2169"/>
                  </a:cubicBezTo>
                  <a:lnTo>
                    <a:pt x="623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5389;p75">
              <a:extLst>
                <a:ext uri="{FF2B5EF4-FFF2-40B4-BE49-F238E27FC236}">
                  <a16:creationId xmlns:a16="http://schemas.microsoft.com/office/drawing/2014/main" id="{99EF4760-E4DA-B978-3A33-483D4C09B4EC}"/>
                </a:ext>
              </a:extLst>
            </p:cNvPr>
            <p:cNvSpPr/>
            <p:nvPr/>
          </p:nvSpPr>
          <p:spPr>
            <a:xfrm>
              <a:off x="2290150" y="2525575"/>
              <a:ext cx="80075" cy="110100"/>
            </a:xfrm>
            <a:custGeom>
              <a:avLst/>
              <a:gdLst/>
              <a:ahLst/>
              <a:cxnLst/>
              <a:rect l="l" t="t" r="r" b="b"/>
              <a:pathLst>
                <a:path w="3203" h="4404" extrusionOk="0">
                  <a:moveTo>
                    <a:pt x="1535" y="1"/>
                  </a:moveTo>
                  <a:lnTo>
                    <a:pt x="0" y="1569"/>
                  </a:lnTo>
                  <a:cubicBezTo>
                    <a:pt x="400" y="3003"/>
                    <a:pt x="1201" y="4004"/>
                    <a:pt x="2235" y="4404"/>
                  </a:cubicBezTo>
                  <a:lnTo>
                    <a:pt x="3202" y="2102"/>
                  </a:lnTo>
                  <a:cubicBezTo>
                    <a:pt x="2435" y="1802"/>
                    <a:pt x="1835" y="1068"/>
                    <a:pt x="15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5390;p75">
              <a:extLst>
                <a:ext uri="{FF2B5EF4-FFF2-40B4-BE49-F238E27FC236}">
                  <a16:creationId xmlns:a16="http://schemas.microsoft.com/office/drawing/2014/main" id="{EB78E16F-8030-A957-CA16-C7A024DD080C}"/>
                </a:ext>
              </a:extLst>
            </p:cNvPr>
            <p:cNvSpPr/>
            <p:nvPr/>
          </p:nvSpPr>
          <p:spPr>
            <a:xfrm>
              <a:off x="2437750" y="2568125"/>
              <a:ext cx="25" cy="54225"/>
            </a:xfrm>
            <a:custGeom>
              <a:avLst/>
              <a:gdLst/>
              <a:ahLst/>
              <a:cxnLst/>
              <a:rect l="l" t="t" r="r" b="b"/>
              <a:pathLst>
                <a:path w="1" h="2169" extrusionOk="0">
                  <a:moveTo>
                    <a:pt x="0" y="0"/>
                  </a:moveTo>
                  <a:lnTo>
                    <a:pt x="0" y="2168"/>
                  </a:lnTo>
                  <a:lnTo>
                    <a:pt x="0" y="2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5391;p75">
              <a:extLst>
                <a:ext uri="{FF2B5EF4-FFF2-40B4-BE49-F238E27FC236}">
                  <a16:creationId xmlns:a16="http://schemas.microsoft.com/office/drawing/2014/main" id="{47ECD7DB-EED7-E539-8374-42737341D7DB}"/>
                </a:ext>
              </a:extLst>
            </p:cNvPr>
            <p:cNvSpPr/>
            <p:nvPr/>
          </p:nvSpPr>
          <p:spPr>
            <a:xfrm>
              <a:off x="2346025" y="2568125"/>
              <a:ext cx="91750" cy="73400"/>
            </a:xfrm>
            <a:custGeom>
              <a:avLst/>
              <a:gdLst/>
              <a:ahLst/>
              <a:cxnLst/>
              <a:rect l="l" t="t" r="r" b="b"/>
              <a:pathLst>
                <a:path w="3670" h="2936" extrusionOk="0">
                  <a:moveTo>
                    <a:pt x="3669" y="0"/>
                  </a:moveTo>
                  <a:cubicBezTo>
                    <a:pt x="3028" y="385"/>
                    <a:pt x="2414" y="564"/>
                    <a:pt x="1853" y="564"/>
                  </a:cubicBezTo>
                  <a:cubicBezTo>
                    <a:pt x="1540" y="564"/>
                    <a:pt x="1243" y="508"/>
                    <a:pt x="967" y="400"/>
                  </a:cubicBezTo>
                  <a:lnTo>
                    <a:pt x="0" y="2702"/>
                  </a:lnTo>
                  <a:cubicBezTo>
                    <a:pt x="370" y="2857"/>
                    <a:pt x="769" y="2935"/>
                    <a:pt x="1193" y="2935"/>
                  </a:cubicBezTo>
                  <a:cubicBezTo>
                    <a:pt x="1953" y="2935"/>
                    <a:pt x="2791" y="2683"/>
                    <a:pt x="3669" y="2168"/>
                  </a:cubicBezTo>
                  <a:lnTo>
                    <a:pt x="36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5392;p75">
              <a:extLst>
                <a:ext uri="{FF2B5EF4-FFF2-40B4-BE49-F238E27FC236}">
                  <a16:creationId xmlns:a16="http://schemas.microsoft.com/office/drawing/2014/main" id="{F1292821-49E4-DE96-38A9-737A01491EB6}"/>
                </a:ext>
              </a:extLst>
            </p:cNvPr>
            <p:cNvSpPr/>
            <p:nvPr/>
          </p:nvSpPr>
          <p:spPr>
            <a:xfrm>
              <a:off x="3091550" y="2223200"/>
              <a:ext cx="344800" cy="431675"/>
            </a:xfrm>
            <a:custGeom>
              <a:avLst/>
              <a:gdLst/>
              <a:ahLst/>
              <a:cxnLst/>
              <a:rect l="l" t="t" r="r" b="b"/>
              <a:pathLst>
                <a:path w="13792" h="17267" extrusionOk="0">
                  <a:moveTo>
                    <a:pt x="13310" y="421"/>
                  </a:moveTo>
                  <a:cubicBezTo>
                    <a:pt x="13310" y="454"/>
                    <a:pt x="13343" y="488"/>
                    <a:pt x="13343" y="588"/>
                  </a:cubicBezTo>
                  <a:lnTo>
                    <a:pt x="13343" y="8994"/>
                  </a:lnTo>
                  <a:cubicBezTo>
                    <a:pt x="13343" y="9294"/>
                    <a:pt x="13176" y="9561"/>
                    <a:pt x="12943" y="9727"/>
                  </a:cubicBezTo>
                  <a:lnTo>
                    <a:pt x="667" y="16833"/>
                  </a:lnTo>
                  <a:cubicBezTo>
                    <a:pt x="597" y="16856"/>
                    <a:pt x="559" y="16880"/>
                    <a:pt x="532" y="16880"/>
                  </a:cubicBezTo>
                  <a:cubicBezTo>
                    <a:pt x="520" y="16880"/>
                    <a:pt x="510" y="16876"/>
                    <a:pt x="501" y="16866"/>
                  </a:cubicBezTo>
                  <a:cubicBezTo>
                    <a:pt x="467" y="16866"/>
                    <a:pt x="434" y="16799"/>
                    <a:pt x="434" y="16699"/>
                  </a:cubicBezTo>
                  <a:lnTo>
                    <a:pt x="434" y="8293"/>
                  </a:lnTo>
                  <a:cubicBezTo>
                    <a:pt x="467" y="7993"/>
                    <a:pt x="601" y="7726"/>
                    <a:pt x="868" y="7559"/>
                  </a:cubicBezTo>
                  <a:lnTo>
                    <a:pt x="13143" y="488"/>
                  </a:lnTo>
                  <a:cubicBezTo>
                    <a:pt x="13176" y="454"/>
                    <a:pt x="13210" y="421"/>
                    <a:pt x="13276" y="421"/>
                  </a:cubicBezTo>
                  <a:close/>
                  <a:moveTo>
                    <a:pt x="13238" y="0"/>
                  </a:moveTo>
                  <a:cubicBezTo>
                    <a:pt x="13126" y="0"/>
                    <a:pt x="13012" y="37"/>
                    <a:pt x="12910" y="121"/>
                  </a:cubicBezTo>
                  <a:lnTo>
                    <a:pt x="667" y="7192"/>
                  </a:lnTo>
                  <a:cubicBezTo>
                    <a:pt x="267" y="7426"/>
                    <a:pt x="34" y="7859"/>
                    <a:pt x="34" y="8293"/>
                  </a:cubicBezTo>
                  <a:lnTo>
                    <a:pt x="34" y="16699"/>
                  </a:lnTo>
                  <a:cubicBezTo>
                    <a:pt x="0" y="16899"/>
                    <a:pt x="100" y="17099"/>
                    <a:pt x="267" y="17233"/>
                  </a:cubicBezTo>
                  <a:cubicBezTo>
                    <a:pt x="334" y="17266"/>
                    <a:pt x="434" y="17266"/>
                    <a:pt x="501" y="17266"/>
                  </a:cubicBezTo>
                  <a:cubicBezTo>
                    <a:pt x="634" y="17266"/>
                    <a:pt x="734" y="17233"/>
                    <a:pt x="868" y="17199"/>
                  </a:cubicBezTo>
                  <a:lnTo>
                    <a:pt x="13110" y="10094"/>
                  </a:lnTo>
                  <a:cubicBezTo>
                    <a:pt x="13510" y="9861"/>
                    <a:pt x="13743" y="9427"/>
                    <a:pt x="13743" y="8994"/>
                  </a:cubicBezTo>
                  <a:lnTo>
                    <a:pt x="13743" y="588"/>
                  </a:lnTo>
                  <a:cubicBezTo>
                    <a:pt x="13792" y="250"/>
                    <a:pt x="13527" y="0"/>
                    <a:pt x="13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5393;p75">
              <a:extLst>
                <a:ext uri="{FF2B5EF4-FFF2-40B4-BE49-F238E27FC236}">
                  <a16:creationId xmlns:a16="http://schemas.microsoft.com/office/drawing/2014/main" id="{8701DE07-F439-CB2D-23A6-0CC1D4E01566}"/>
                </a:ext>
              </a:extLst>
            </p:cNvPr>
            <p:cNvSpPr/>
            <p:nvPr/>
          </p:nvSpPr>
          <p:spPr>
            <a:xfrm>
              <a:off x="3131575" y="2313825"/>
              <a:ext cx="265100" cy="154250"/>
            </a:xfrm>
            <a:custGeom>
              <a:avLst/>
              <a:gdLst/>
              <a:ahLst/>
              <a:cxnLst/>
              <a:rect l="l" t="t" r="r" b="b"/>
              <a:pathLst>
                <a:path w="10604" h="6170" extrusionOk="0">
                  <a:moveTo>
                    <a:pt x="10317" y="1"/>
                  </a:moveTo>
                  <a:cubicBezTo>
                    <a:pt x="10282" y="1"/>
                    <a:pt x="10245" y="10"/>
                    <a:pt x="10208" y="31"/>
                  </a:cubicBezTo>
                  <a:lnTo>
                    <a:pt x="201" y="5802"/>
                  </a:lnTo>
                  <a:cubicBezTo>
                    <a:pt x="0" y="5902"/>
                    <a:pt x="67" y="6169"/>
                    <a:pt x="301" y="6169"/>
                  </a:cubicBezTo>
                  <a:cubicBezTo>
                    <a:pt x="334" y="6169"/>
                    <a:pt x="367" y="6169"/>
                    <a:pt x="401" y="6136"/>
                  </a:cubicBezTo>
                  <a:lnTo>
                    <a:pt x="10408" y="365"/>
                  </a:lnTo>
                  <a:cubicBezTo>
                    <a:pt x="10604" y="253"/>
                    <a:pt x="10495" y="1"/>
                    <a:pt x="10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5394;p75">
              <a:extLst>
                <a:ext uri="{FF2B5EF4-FFF2-40B4-BE49-F238E27FC236}">
                  <a16:creationId xmlns:a16="http://schemas.microsoft.com/office/drawing/2014/main" id="{85CC8990-C88C-688C-908F-CCBA66A926DB}"/>
                </a:ext>
              </a:extLst>
            </p:cNvPr>
            <p:cNvSpPr/>
            <p:nvPr/>
          </p:nvSpPr>
          <p:spPr>
            <a:xfrm>
              <a:off x="3131575" y="2362100"/>
              <a:ext cx="263550" cy="154325"/>
            </a:xfrm>
            <a:custGeom>
              <a:avLst/>
              <a:gdLst/>
              <a:ahLst/>
              <a:cxnLst/>
              <a:rect l="l" t="t" r="r" b="b"/>
              <a:pathLst>
                <a:path w="10542" h="6173" extrusionOk="0">
                  <a:moveTo>
                    <a:pt x="10298" y="0"/>
                  </a:moveTo>
                  <a:cubicBezTo>
                    <a:pt x="10263" y="0"/>
                    <a:pt x="10231" y="12"/>
                    <a:pt x="10208" y="35"/>
                  </a:cubicBezTo>
                  <a:lnTo>
                    <a:pt x="201" y="5806"/>
                  </a:lnTo>
                  <a:cubicBezTo>
                    <a:pt x="0" y="5906"/>
                    <a:pt x="67" y="6173"/>
                    <a:pt x="301" y="6173"/>
                  </a:cubicBezTo>
                  <a:lnTo>
                    <a:pt x="401" y="6173"/>
                  </a:lnTo>
                  <a:lnTo>
                    <a:pt x="10408" y="369"/>
                  </a:lnTo>
                  <a:cubicBezTo>
                    <a:pt x="10508" y="335"/>
                    <a:pt x="10541" y="202"/>
                    <a:pt x="10475" y="102"/>
                  </a:cubicBezTo>
                  <a:cubicBezTo>
                    <a:pt x="10432" y="37"/>
                    <a:pt x="10361" y="0"/>
                    <a:pt x="10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5395;p75">
              <a:extLst>
                <a:ext uri="{FF2B5EF4-FFF2-40B4-BE49-F238E27FC236}">
                  <a16:creationId xmlns:a16="http://schemas.microsoft.com/office/drawing/2014/main" id="{377281A9-D782-778F-DCFE-8FADF3A2B643}"/>
                </a:ext>
              </a:extLst>
            </p:cNvPr>
            <p:cNvSpPr/>
            <p:nvPr/>
          </p:nvSpPr>
          <p:spPr>
            <a:xfrm>
              <a:off x="3131825" y="2410475"/>
              <a:ext cx="263300" cy="154400"/>
            </a:xfrm>
            <a:custGeom>
              <a:avLst/>
              <a:gdLst/>
              <a:ahLst/>
              <a:cxnLst/>
              <a:rect l="l" t="t" r="r" b="b"/>
              <a:pathLst>
                <a:path w="10532" h="6176" extrusionOk="0">
                  <a:moveTo>
                    <a:pt x="10288" y="0"/>
                  </a:moveTo>
                  <a:cubicBezTo>
                    <a:pt x="10253" y="0"/>
                    <a:pt x="10221" y="11"/>
                    <a:pt x="10198" y="35"/>
                  </a:cubicBezTo>
                  <a:lnTo>
                    <a:pt x="191" y="5806"/>
                  </a:lnTo>
                  <a:cubicBezTo>
                    <a:pt x="1" y="5901"/>
                    <a:pt x="51" y="6175"/>
                    <a:pt x="255" y="6175"/>
                  </a:cubicBezTo>
                  <a:cubicBezTo>
                    <a:pt x="267" y="6175"/>
                    <a:pt x="278" y="6174"/>
                    <a:pt x="291" y="6173"/>
                  </a:cubicBezTo>
                  <a:lnTo>
                    <a:pt x="391" y="6173"/>
                  </a:lnTo>
                  <a:lnTo>
                    <a:pt x="10398" y="368"/>
                  </a:lnTo>
                  <a:cubicBezTo>
                    <a:pt x="10498" y="335"/>
                    <a:pt x="10531" y="202"/>
                    <a:pt x="10465" y="102"/>
                  </a:cubicBezTo>
                  <a:cubicBezTo>
                    <a:pt x="10422" y="37"/>
                    <a:pt x="10351" y="0"/>
                    <a:pt x="10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5396;p75">
              <a:extLst>
                <a:ext uri="{FF2B5EF4-FFF2-40B4-BE49-F238E27FC236}">
                  <a16:creationId xmlns:a16="http://schemas.microsoft.com/office/drawing/2014/main" id="{FDC330F1-73C7-492A-6780-3F4594B9E7E1}"/>
                </a:ext>
              </a:extLst>
            </p:cNvPr>
            <p:cNvSpPr/>
            <p:nvPr/>
          </p:nvSpPr>
          <p:spPr>
            <a:xfrm>
              <a:off x="2632875" y="2488225"/>
              <a:ext cx="344450" cy="431825"/>
            </a:xfrm>
            <a:custGeom>
              <a:avLst/>
              <a:gdLst/>
              <a:ahLst/>
              <a:cxnLst/>
              <a:rect l="l" t="t" r="r" b="b"/>
              <a:pathLst>
                <a:path w="13778" h="17273" extrusionOk="0">
                  <a:moveTo>
                    <a:pt x="13277" y="394"/>
                  </a:moveTo>
                  <a:lnTo>
                    <a:pt x="13310" y="427"/>
                  </a:lnTo>
                  <a:cubicBezTo>
                    <a:pt x="13344" y="427"/>
                    <a:pt x="13344" y="494"/>
                    <a:pt x="13344" y="594"/>
                  </a:cubicBezTo>
                  <a:lnTo>
                    <a:pt x="13344" y="9000"/>
                  </a:lnTo>
                  <a:cubicBezTo>
                    <a:pt x="13344" y="9267"/>
                    <a:pt x="13177" y="9567"/>
                    <a:pt x="12943" y="9734"/>
                  </a:cubicBezTo>
                  <a:lnTo>
                    <a:pt x="668" y="16806"/>
                  </a:lnTo>
                  <a:cubicBezTo>
                    <a:pt x="621" y="16829"/>
                    <a:pt x="574" y="16853"/>
                    <a:pt x="538" y="16853"/>
                  </a:cubicBezTo>
                  <a:cubicBezTo>
                    <a:pt x="524" y="16853"/>
                    <a:pt x="511" y="16849"/>
                    <a:pt x="501" y="16839"/>
                  </a:cubicBezTo>
                  <a:cubicBezTo>
                    <a:pt x="468" y="16839"/>
                    <a:pt x="435" y="16772"/>
                    <a:pt x="435" y="16672"/>
                  </a:cubicBezTo>
                  <a:lnTo>
                    <a:pt x="435" y="8300"/>
                  </a:lnTo>
                  <a:cubicBezTo>
                    <a:pt x="468" y="7999"/>
                    <a:pt x="635" y="7733"/>
                    <a:pt x="868" y="7532"/>
                  </a:cubicBezTo>
                  <a:lnTo>
                    <a:pt x="13144" y="461"/>
                  </a:lnTo>
                  <a:cubicBezTo>
                    <a:pt x="13177" y="427"/>
                    <a:pt x="13210" y="427"/>
                    <a:pt x="13277" y="394"/>
                  </a:cubicBezTo>
                  <a:close/>
                  <a:moveTo>
                    <a:pt x="13276" y="0"/>
                  </a:moveTo>
                  <a:cubicBezTo>
                    <a:pt x="13160" y="0"/>
                    <a:pt x="13040" y="36"/>
                    <a:pt x="12943" y="94"/>
                  </a:cubicBezTo>
                  <a:lnTo>
                    <a:pt x="668" y="7199"/>
                  </a:lnTo>
                  <a:cubicBezTo>
                    <a:pt x="301" y="7432"/>
                    <a:pt x="68" y="7833"/>
                    <a:pt x="34" y="8300"/>
                  </a:cubicBezTo>
                  <a:lnTo>
                    <a:pt x="34" y="16672"/>
                  </a:lnTo>
                  <a:cubicBezTo>
                    <a:pt x="1" y="16873"/>
                    <a:pt x="101" y="17073"/>
                    <a:pt x="301" y="17206"/>
                  </a:cubicBezTo>
                  <a:cubicBezTo>
                    <a:pt x="368" y="17239"/>
                    <a:pt x="435" y="17273"/>
                    <a:pt x="535" y="17273"/>
                  </a:cubicBezTo>
                  <a:cubicBezTo>
                    <a:pt x="635" y="17273"/>
                    <a:pt x="768" y="17206"/>
                    <a:pt x="868" y="17173"/>
                  </a:cubicBezTo>
                  <a:lnTo>
                    <a:pt x="13144" y="10068"/>
                  </a:lnTo>
                  <a:cubicBezTo>
                    <a:pt x="13511" y="9834"/>
                    <a:pt x="13744" y="9434"/>
                    <a:pt x="13777" y="8967"/>
                  </a:cubicBezTo>
                  <a:lnTo>
                    <a:pt x="13777" y="594"/>
                  </a:lnTo>
                  <a:cubicBezTo>
                    <a:pt x="13777" y="361"/>
                    <a:pt x="13677" y="161"/>
                    <a:pt x="13511" y="60"/>
                  </a:cubicBezTo>
                  <a:cubicBezTo>
                    <a:pt x="13441" y="19"/>
                    <a:pt x="13359" y="0"/>
                    <a:pt x="13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5397;p75">
              <a:extLst>
                <a:ext uri="{FF2B5EF4-FFF2-40B4-BE49-F238E27FC236}">
                  <a16:creationId xmlns:a16="http://schemas.microsoft.com/office/drawing/2014/main" id="{5197E9A9-0F90-3A28-99C4-8D931B9F81C9}"/>
                </a:ext>
              </a:extLst>
            </p:cNvPr>
            <p:cNvSpPr/>
            <p:nvPr/>
          </p:nvSpPr>
          <p:spPr>
            <a:xfrm>
              <a:off x="2673750" y="2578075"/>
              <a:ext cx="263550" cy="155175"/>
            </a:xfrm>
            <a:custGeom>
              <a:avLst/>
              <a:gdLst/>
              <a:ahLst/>
              <a:cxnLst/>
              <a:rect l="l" t="t" r="r" b="b"/>
              <a:pathLst>
                <a:path w="10542" h="6207" extrusionOk="0">
                  <a:moveTo>
                    <a:pt x="10298" y="1"/>
                  </a:moveTo>
                  <a:cubicBezTo>
                    <a:pt x="10263" y="1"/>
                    <a:pt x="10231" y="12"/>
                    <a:pt x="10208" y="36"/>
                  </a:cubicBezTo>
                  <a:lnTo>
                    <a:pt x="201" y="5806"/>
                  </a:lnTo>
                  <a:cubicBezTo>
                    <a:pt x="0" y="5907"/>
                    <a:pt x="67" y="6207"/>
                    <a:pt x="301" y="6207"/>
                  </a:cubicBezTo>
                  <a:cubicBezTo>
                    <a:pt x="334" y="6207"/>
                    <a:pt x="367" y="6173"/>
                    <a:pt x="401" y="6173"/>
                  </a:cubicBezTo>
                  <a:lnTo>
                    <a:pt x="10408" y="403"/>
                  </a:lnTo>
                  <a:cubicBezTo>
                    <a:pt x="10508" y="336"/>
                    <a:pt x="10541" y="202"/>
                    <a:pt x="10475" y="102"/>
                  </a:cubicBezTo>
                  <a:cubicBezTo>
                    <a:pt x="10431" y="38"/>
                    <a:pt x="10361" y="1"/>
                    <a:pt x="10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5398;p75">
              <a:extLst>
                <a:ext uri="{FF2B5EF4-FFF2-40B4-BE49-F238E27FC236}">
                  <a16:creationId xmlns:a16="http://schemas.microsoft.com/office/drawing/2014/main" id="{2CEB8BFA-9AB1-898A-27DB-0C714908038D}"/>
                </a:ext>
              </a:extLst>
            </p:cNvPr>
            <p:cNvSpPr/>
            <p:nvPr/>
          </p:nvSpPr>
          <p:spPr>
            <a:xfrm>
              <a:off x="2673750" y="2627300"/>
              <a:ext cx="263550" cy="154325"/>
            </a:xfrm>
            <a:custGeom>
              <a:avLst/>
              <a:gdLst/>
              <a:ahLst/>
              <a:cxnLst/>
              <a:rect l="l" t="t" r="r" b="b"/>
              <a:pathLst>
                <a:path w="10542" h="6173" extrusionOk="0">
                  <a:moveTo>
                    <a:pt x="10298" y="0"/>
                  </a:moveTo>
                  <a:cubicBezTo>
                    <a:pt x="10263" y="0"/>
                    <a:pt x="10231" y="11"/>
                    <a:pt x="10208" y="35"/>
                  </a:cubicBezTo>
                  <a:lnTo>
                    <a:pt x="201" y="5806"/>
                  </a:lnTo>
                  <a:cubicBezTo>
                    <a:pt x="0" y="5906"/>
                    <a:pt x="67" y="6172"/>
                    <a:pt x="301" y="6172"/>
                  </a:cubicBezTo>
                  <a:cubicBezTo>
                    <a:pt x="334" y="6172"/>
                    <a:pt x="367" y="6172"/>
                    <a:pt x="401" y="6139"/>
                  </a:cubicBezTo>
                  <a:lnTo>
                    <a:pt x="10408" y="368"/>
                  </a:lnTo>
                  <a:cubicBezTo>
                    <a:pt x="10508" y="302"/>
                    <a:pt x="10541" y="202"/>
                    <a:pt x="10475" y="101"/>
                  </a:cubicBezTo>
                  <a:cubicBezTo>
                    <a:pt x="10431" y="37"/>
                    <a:pt x="10361" y="0"/>
                    <a:pt x="10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5399;p75">
              <a:extLst>
                <a:ext uri="{FF2B5EF4-FFF2-40B4-BE49-F238E27FC236}">
                  <a16:creationId xmlns:a16="http://schemas.microsoft.com/office/drawing/2014/main" id="{D86B221F-4447-1B79-64B9-C4130CB5F27C}"/>
                </a:ext>
              </a:extLst>
            </p:cNvPr>
            <p:cNvSpPr/>
            <p:nvPr/>
          </p:nvSpPr>
          <p:spPr>
            <a:xfrm>
              <a:off x="2673750" y="2674975"/>
              <a:ext cx="265175" cy="155025"/>
            </a:xfrm>
            <a:custGeom>
              <a:avLst/>
              <a:gdLst/>
              <a:ahLst/>
              <a:cxnLst/>
              <a:rect l="l" t="t" r="r" b="b"/>
              <a:pathLst>
                <a:path w="10607" h="6201" extrusionOk="0">
                  <a:moveTo>
                    <a:pt x="10309" y="0"/>
                  </a:moveTo>
                  <a:cubicBezTo>
                    <a:pt x="10277" y="0"/>
                    <a:pt x="10243" y="9"/>
                    <a:pt x="10208" y="29"/>
                  </a:cubicBezTo>
                  <a:lnTo>
                    <a:pt x="201" y="5800"/>
                  </a:lnTo>
                  <a:cubicBezTo>
                    <a:pt x="0" y="5900"/>
                    <a:pt x="67" y="6200"/>
                    <a:pt x="301" y="6200"/>
                  </a:cubicBezTo>
                  <a:cubicBezTo>
                    <a:pt x="334" y="6200"/>
                    <a:pt x="367" y="6167"/>
                    <a:pt x="401" y="6167"/>
                  </a:cubicBezTo>
                  <a:lnTo>
                    <a:pt x="10408" y="396"/>
                  </a:lnTo>
                  <a:cubicBezTo>
                    <a:pt x="10606" y="283"/>
                    <a:pt x="10491" y="0"/>
                    <a:pt x="10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5400;p75">
              <a:extLst>
                <a:ext uri="{FF2B5EF4-FFF2-40B4-BE49-F238E27FC236}">
                  <a16:creationId xmlns:a16="http://schemas.microsoft.com/office/drawing/2014/main" id="{61C9CC3B-1D38-DC38-C723-98F8175902A5}"/>
                </a:ext>
              </a:extLst>
            </p:cNvPr>
            <p:cNvSpPr/>
            <p:nvPr/>
          </p:nvSpPr>
          <p:spPr>
            <a:xfrm>
              <a:off x="3645275" y="946250"/>
              <a:ext cx="1828825" cy="3114675"/>
            </a:xfrm>
            <a:custGeom>
              <a:avLst/>
              <a:gdLst/>
              <a:ahLst/>
              <a:cxnLst/>
              <a:rect l="l" t="t" r="r" b="b"/>
              <a:pathLst>
                <a:path w="73153" h="124587" extrusionOk="0">
                  <a:moveTo>
                    <a:pt x="70749" y="0"/>
                  </a:moveTo>
                  <a:cubicBezTo>
                    <a:pt x="70509" y="0"/>
                    <a:pt x="70274" y="76"/>
                    <a:pt x="70084" y="229"/>
                  </a:cubicBezTo>
                  <a:lnTo>
                    <a:pt x="1735" y="39690"/>
                  </a:lnTo>
                  <a:cubicBezTo>
                    <a:pt x="734" y="40324"/>
                    <a:pt x="101" y="41425"/>
                    <a:pt x="67" y="42592"/>
                  </a:cubicBezTo>
                  <a:lnTo>
                    <a:pt x="67" y="122616"/>
                  </a:lnTo>
                  <a:cubicBezTo>
                    <a:pt x="0" y="123050"/>
                    <a:pt x="201" y="123450"/>
                    <a:pt x="568" y="123717"/>
                  </a:cubicBezTo>
                  <a:lnTo>
                    <a:pt x="1902" y="124484"/>
                  </a:lnTo>
                  <a:cubicBezTo>
                    <a:pt x="2063" y="124552"/>
                    <a:pt x="2230" y="124586"/>
                    <a:pt x="2396" y="124586"/>
                  </a:cubicBezTo>
                  <a:cubicBezTo>
                    <a:pt x="2641" y="124586"/>
                    <a:pt x="2884" y="124510"/>
                    <a:pt x="3103" y="124351"/>
                  </a:cubicBezTo>
                  <a:lnTo>
                    <a:pt x="71418" y="84889"/>
                  </a:lnTo>
                  <a:cubicBezTo>
                    <a:pt x="72419" y="84256"/>
                    <a:pt x="73053" y="83155"/>
                    <a:pt x="73086" y="81987"/>
                  </a:cubicBezTo>
                  <a:lnTo>
                    <a:pt x="73086" y="1963"/>
                  </a:lnTo>
                  <a:cubicBezTo>
                    <a:pt x="73153" y="1530"/>
                    <a:pt x="72953" y="1096"/>
                    <a:pt x="72586" y="863"/>
                  </a:cubicBezTo>
                  <a:lnTo>
                    <a:pt x="71285" y="129"/>
                  </a:lnTo>
                  <a:cubicBezTo>
                    <a:pt x="71113" y="43"/>
                    <a:pt x="70929" y="0"/>
                    <a:pt x="707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5401;p75">
              <a:extLst>
                <a:ext uri="{FF2B5EF4-FFF2-40B4-BE49-F238E27FC236}">
                  <a16:creationId xmlns:a16="http://schemas.microsoft.com/office/drawing/2014/main" id="{48BBA333-3FC1-95C9-8457-6411C1FA8719}"/>
                </a:ext>
              </a:extLst>
            </p:cNvPr>
            <p:cNvSpPr/>
            <p:nvPr/>
          </p:nvSpPr>
          <p:spPr>
            <a:xfrm>
              <a:off x="3680300" y="965450"/>
              <a:ext cx="1792125" cy="3096975"/>
            </a:xfrm>
            <a:custGeom>
              <a:avLst/>
              <a:gdLst/>
              <a:ahLst/>
              <a:cxnLst/>
              <a:rect l="l" t="t" r="r" b="b"/>
              <a:pathLst>
                <a:path w="71685" h="123879" extrusionOk="0">
                  <a:moveTo>
                    <a:pt x="70763" y="0"/>
                  </a:moveTo>
                  <a:cubicBezTo>
                    <a:pt x="70540" y="0"/>
                    <a:pt x="70287" y="74"/>
                    <a:pt x="70017" y="228"/>
                  </a:cubicBezTo>
                  <a:lnTo>
                    <a:pt x="1668" y="39723"/>
                  </a:lnTo>
                  <a:cubicBezTo>
                    <a:pt x="701" y="40357"/>
                    <a:pt x="67" y="41458"/>
                    <a:pt x="0" y="42625"/>
                  </a:cubicBezTo>
                  <a:lnTo>
                    <a:pt x="0" y="122682"/>
                  </a:lnTo>
                  <a:cubicBezTo>
                    <a:pt x="0" y="123440"/>
                    <a:pt x="387" y="123878"/>
                    <a:pt x="933" y="123878"/>
                  </a:cubicBezTo>
                  <a:cubicBezTo>
                    <a:pt x="1156" y="123878"/>
                    <a:pt x="1407" y="123805"/>
                    <a:pt x="1668" y="123650"/>
                  </a:cubicBezTo>
                  <a:lnTo>
                    <a:pt x="70017" y="84188"/>
                  </a:lnTo>
                  <a:cubicBezTo>
                    <a:pt x="71018" y="83554"/>
                    <a:pt x="71618" y="82454"/>
                    <a:pt x="71685" y="81286"/>
                  </a:cubicBezTo>
                  <a:lnTo>
                    <a:pt x="71685" y="1229"/>
                  </a:lnTo>
                  <a:cubicBezTo>
                    <a:pt x="71685" y="446"/>
                    <a:pt x="71314" y="0"/>
                    <a:pt x="707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5402;p75">
              <a:extLst>
                <a:ext uri="{FF2B5EF4-FFF2-40B4-BE49-F238E27FC236}">
                  <a16:creationId xmlns:a16="http://schemas.microsoft.com/office/drawing/2014/main" id="{28E56F55-5ECD-450B-4E50-3F01C5E9C049}"/>
                </a:ext>
              </a:extLst>
            </p:cNvPr>
            <p:cNvSpPr/>
            <p:nvPr/>
          </p:nvSpPr>
          <p:spPr>
            <a:xfrm>
              <a:off x="3680300" y="965100"/>
              <a:ext cx="1792125" cy="3096300"/>
            </a:xfrm>
            <a:custGeom>
              <a:avLst/>
              <a:gdLst/>
              <a:ahLst/>
              <a:cxnLst/>
              <a:rect l="l" t="t" r="r" b="b"/>
              <a:pathLst>
                <a:path w="71685" h="123852" extrusionOk="0">
                  <a:moveTo>
                    <a:pt x="70712" y="1"/>
                  </a:moveTo>
                  <a:cubicBezTo>
                    <a:pt x="70578" y="1"/>
                    <a:pt x="70435" y="25"/>
                    <a:pt x="70284" y="75"/>
                  </a:cubicBezTo>
                  <a:cubicBezTo>
                    <a:pt x="70317" y="175"/>
                    <a:pt x="70317" y="309"/>
                    <a:pt x="70317" y="409"/>
                  </a:cubicBezTo>
                  <a:lnTo>
                    <a:pt x="70317" y="80466"/>
                  </a:lnTo>
                  <a:cubicBezTo>
                    <a:pt x="70251" y="81667"/>
                    <a:pt x="69650" y="82734"/>
                    <a:pt x="68649" y="83402"/>
                  </a:cubicBezTo>
                  <a:lnTo>
                    <a:pt x="301" y="122830"/>
                  </a:lnTo>
                  <a:cubicBezTo>
                    <a:pt x="201" y="122896"/>
                    <a:pt x="101" y="122930"/>
                    <a:pt x="0" y="122997"/>
                  </a:cubicBezTo>
                  <a:cubicBezTo>
                    <a:pt x="113" y="123539"/>
                    <a:pt x="456" y="123852"/>
                    <a:pt x="925" y="123852"/>
                  </a:cubicBezTo>
                  <a:cubicBezTo>
                    <a:pt x="1148" y="123852"/>
                    <a:pt x="1399" y="123781"/>
                    <a:pt x="1668" y="123630"/>
                  </a:cubicBezTo>
                  <a:lnTo>
                    <a:pt x="70017" y="84202"/>
                  </a:lnTo>
                  <a:cubicBezTo>
                    <a:pt x="71018" y="83535"/>
                    <a:pt x="71618" y="82434"/>
                    <a:pt x="71685" y="81267"/>
                  </a:cubicBezTo>
                  <a:lnTo>
                    <a:pt x="71685" y="1209"/>
                  </a:lnTo>
                  <a:cubicBezTo>
                    <a:pt x="71685" y="451"/>
                    <a:pt x="71289" y="1"/>
                    <a:pt x="707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5403;p75">
              <a:extLst>
                <a:ext uri="{FF2B5EF4-FFF2-40B4-BE49-F238E27FC236}">
                  <a16:creationId xmlns:a16="http://schemas.microsoft.com/office/drawing/2014/main" id="{5853AC62-CA3C-85AB-ACBA-FE69FAFBFBB9}"/>
                </a:ext>
              </a:extLst>
            </p:cNvPr>
            <p:cNvSpPr/>
            <p:nvPr/>
          </p:nvSpPr>
          <p:spPr>
            <a:xfrm>
              <a:off x="3673625" y="971125"/>
              <a:ext cx="1757125" cy="3059725"/>
            </a:xfrm>
            <a:custGeom>
              <a:avLst/>
              <a:gdLst/>
              <a:ahLst/>
              <a:cxnLst/>
              <a:rect l="l" t="t" r="r" b="b"/>
              <a:pathLst>
                <a:path w="70285" h="122389" extrusionOk="0">
                  <a:moveTo>
                    <a:pt x="70284" y="1"/>
                  </a:moveTo>
                  <a:lnTo>
                    <a:pt x="52605" y="10008"/>
                  </a:lnTo>
                  <a:lnTo>
                    <a:pt x="34992" y="20049"/>
                  </a:lnTo>
                  <a:lnTo>
                    <a:pt x="17380" y="30189"/>
                  </a:lnTo>
                  <a:lnTo>
                    <a:pt x="8573" y="35260"/>
                  </a:lnTo>
                  <a:lnTo>
                    <a:pt x="4170" y="37795"/>
                  </a:lnTo>
                  <a:lnTo>
                    <a:pt x="2002" y="39062"/>
                  </a:lnTo>
                  <a:cubicBezTo>
                    <a:pt x="1802" y="39162"/>
                    <a:pt x="1635" y="39296"/>
                    <a:pt x="1468" y="39429"/>
                  </a:cubicBezTo>
                  <a:cubicBezTo>
                    <a:pt x="1268" y="39596"/>
                    <a:pt x="1101" y="39729"/>
                    <a:pt x="968" y="39930"/>
                  </a:cubicBezTo>
                  <a:cubicBezTo>
                    <a:pt x="668" y="40263"/>
                    <a:pt x="434" y="40663"/>
                    <a:pt x="267" y="41097"/>
                  </a:cubicBezTo>
                  <a:cubicBezTo>
                    <a:pt x="101" y="41531"/>
                    <a:pt x="1" y="41964"/>
                    <a:pt x="1" y="42431"/>
                  </a:cubicBezTo>
                  <a:lnTo>
                    <a:pt x="1" y="51338"/>
                  </a:lnTo>
                  <a:lnTo>
                    <a:pt x="1" y="61478"/>
                  </a:lnTo>
                  <a:lnTo>
                    <a:pt x="67" y="81793"/>
                  </a:lnTo>
                  <a:lnTo>
                    <a:pt x="134" y="102074"/>
                  </a:lnTo>
                  <a:lnTo>
                    <a:pt x="301" y="122389"/>
                  </a:lnTo>
                  <a:lnTo>
                    <a:pt x="434" y="102074"/>
                  </a:lnTo>
                  <a:lnTo>
                    <a:pt x="501" y="81793"/>
                  </a:lnTo>
                  <a:lnTo>
                    <a:pt x="568" y="61478"/>
                  </a:lnTo>
                  <a:lnTo>
                    <a:pt x="568" y="51304"/>
                  </a:lnTo>
                  <a:lnTo>
                    <a:pt x="568" y="46234"/>
                  </a:lnTo>
                  <a:lnTo>
                    <a:pt x="568" y="42431"/>
                  </a:lnTo>
                  <a:cubicBezTo>
                    <a:pt x="568" y="42064"/>
                    <a:pt x="634" y="41664"/>
                    <a:pt x="801" y="41331"/>
                  </a:cubicBezTo>
                  <a:cubicBezTo>
                    <a:pt x="1068" y="40597"/>
                    <a:pt x="1602" y="39963"/>
                    <a:pt x="2302" y="39596"/>
                  </a:cubicBezTo>
                  <a:lnTo>
                    <a:pt x="4504" y="38362"/>
                  </a:lnTo>
                  <a:lnTo>
                    <a:pt x="8907" y="35827"/>
                  </a:lnTo>
                  <a:lnTo>
                    <a:pt x="17680" y="30723"/>
                  </a:lnTo>
                  <a:lnTo>
                    <a:pt x="35259" y="20549"/>
                  </a:lnTo>
                  <a:lnTo>
                    <a:pt x="52772" y="10308"/>
                  </a:lnTo>
                  <a:lnTo>
                    <a:pt x="702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5404;p75">
              <a:extLst>
                <a:ext uri="{FF2B5EF4-FFF2-40B4-BE49-F238E27FC236}">
                  <a16:creationId xmlns:a16="http://schemas.microsoft.com/office/drawing/2014/main" id="{D7A08ADA-344F-B0EB-FC9E-109E4471EAA3}"/>
                </a:ext>
              </a:extLst>
            </p:cNvPr>
            <p:cNvSpPr/>
            <p:nvPr/>
          </p:nvSpPr>
          <p:spPr>
            <a:xfrm>
              <a:off x="3847075" y="1635000"/>
              <a:ext cx="833125" cy="1183575"/>
            </a:xfrm>
            <a:custGeom>
              <a:avLst/>
              <a:gdLst/>
              <a:ahLst/>
              <a:cxnLst/>
              <a:rect l="l" t="t" r="r" b="b"/>
              <a:pathLst>
                <a:path w="33325" h="47343" extrusionOk="0">
                  <a:moveTo>
                    <a:pt x="32848" y="0"/>
                  </a:moveTo>
                  <a:cubicBezTo>
                    <a:pt x="32730" y="0"/>
                    <a:pt x="32597" y="42"/>
                    <a:pt x="32457" y="132"/>
                  </a:cubicBezTo>
                  <a:lnTo>
                    <a:pt x="902" y="18345"/>
                  </a:lnTo>
                  <a:cubicBezTo>
                    <a:pt x="368" y="18678"/>
                    <a:pt x="34" y="19279"/>
                    <a:pt x="1" y="19879"/>
                  </a:cubicBezTo>
                  <a:lnTo>
                    <a:pt x="1" y="46698"/>
                  </a:lnTo>
                  <a:cubicBezTo>
                    <a:pt x="1" y="47107"/>
                    <a:pt x="209" y="47342"/>
                    <a:pt x="512" y="47342"/>
                  </a:cubicBezTo>
                  <a:cubicBezTo>
                    <a:pt x="629" y="47342"/>
                    <a:pt x="762" y="47307"/>
                    <a:pt x="902" y="47232"/>
                  </a:cubicBezTo>
                  <a:lnTo>
                    <a:pt x="32457" y="28986"/>
                  </a:lnTo>
                  <a:cubicBezTo>
                    <a:pt x="32958" y="28652"/>
                    <a:pt x="33291" y="28085"/>
                    <a:pt x="33325" y="27451"/>
                  </a:cubicBezTo>
                  <a:lnTo>
                    <a:pt x="33325" y="632"/>
                  </a:lnTo>
                  <a:cubicBezTo>
                    <a:pt x="33325" y="234"/>
                    <a:pt x="33127" y="0"/>
                    <a:pt x="328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5405;p75">
              <a:extLst>
                <a:ext uri="{FF2B5EF4-FFF2-40B4-BE49-F238E27FC236}">
                  <a16:creationId xmlns:a16="http://schemas.microsoft.com/office/drawing/2014/main" id="{6F4F0CE5-550D-9ED0-DC52-E5224D17FC85}"/>
                </a:ext>
              </a:extLst>
            </p:cNvPr>
            <p:cNvSpPr/>
            <p:nvPr/>
          </p:nvSpPr>
          <p:spPr>
            <a:xfrm>
              <a:off x="3921300" y="2642000"/>
              <a:ext cx="20875" cy="45400"/>
            </a:xfrm>
            <a:custGeom>
              <a:avLst/>
              <a:gdLst/>
              <a:ahLst/>
              <a:cxnLst/>
              <a:rect l="l" t="t" r="r" b="b"/>
              <a:pathLst>
                <a:path w="835" h="1816" extrusionOk="0">
                  <a:moveTo>
                    <a:pt x="514" y="322"/>
                  </a:moveTo>
                  <a:cubicBezTo>
                    <a:pt x="534" y="322"/>
                    <a:pt x="551" y="331"/>
                    <a:pt x="568" y="347"/>
                  </a:cubicBezTo>
                  <a:cubicBezTo>
                    <a:pt x="601" y="414"/>
                    <a:pt x="634" y="514"/>
                    <a:pt x="634" y="581"/>
                  </a:cubicBezTo>
                  <a:lnTo>
                    <a:pt x="634" y="781"/>
                  </a:lnTo>
                  <a:lnTo>
                    <a:pt x="634" y="981"/>
                  </a:lnTo>
                  <a:cubicBezTo>
                    <a:pt x="634" y="1081"/>
                    <a:pt x="601" y="1181"/>
                    <a:pt x="568" y="1281"/>
                  </a:cubicBezTo>
                  <a:cubicBezTo>
                    <a:pt x="534" y="1348"/>
                    <a:pt x="501" y="1415"/>
                    <a:pt x="434" y="1448"/>
                  </a:cubicBezTo>
                  <a:cubicBezTo>
                    <a:pt x="384" y="1482"/>
                    <a:pt x="351" y="1498"/>
                    <a:pt x="326" y="1498"/>
                  </a:cubicBezTo>
                  <a:cubicBezTo>
                    <a:pt x="301" y="1498"/>
                    <a:pt x="284" y="1482"/>
                    <a:pt x="268" y="1448"/>
                  </a:cubicBezTo>
                  <a:cubicBezTo>
                    <a:pt x="234" y="1381"/>
                    <a:pt x="201" y="1315"/>
                    <a:pt x="234" y="1215"/>
                  </a:cubicBezTo>
                  <a:lnTo>
                    <a:pt x="234" y="1015"/>
                  </a:lnTo>
                  <a:lnTo>
                    <a:pt x="234" y="814"/>
                  </a:lnTo>
                  <a:cubicBezTo>
                    <a:pt x="234" y="714"/>
                    <a:pt x="234" y="614"/>
                    <a:pt x="268" y="548"/>
                  </a:cubicBezTo>
                  <a:cubicBezTo>
                    <a:pt x="301" y="447"/>
                    <a:pt x="368" y="381"/>
                    <a:pt x="434" y="347"/>
                  </a:cubicBezTo>
                  <a:cubicBezTo>
                    <a:pt x="468" y="331"/>
                    <a:pt x="493" y="322"/>
                    <a:pt x="514" y="322"/>
                  </a:cubicBezTo>
                  <a:close/>
                  <a:moveTo>
                    <a:pt x="652" y="0"/>
                  </a:moveTo>
                  <a:cubicBezTo>
                    <a:pt x="637" y="0"/>
                    <a:pt x="621" y="4"/>
                    <a:pt x="601" y="14"/>
                  </a:cubicBezTo>
                  <a:cubicBezTo>
                    <a:pt x="534" y="14"/>
                    <a:pt x="468" y="14"/>
                    <a:pt x="434" y="47"/>
                  </a:cubicBezTo>
                  <a:cubicBezTo>
                    <a:pt x="334" y="81"/>
                    <a:pt x="301" y="147"/>
                    <a:pt x="234" y="214"/>
                  </a:cubicBezTo>
                  <a:cubicBezTo>
                    <a:pt x="167" y="281"/>
                    <a:pt x="134" y="347"/>
                    <a:pt x="101" y="414"/>
                  </a:cubicBezTo>
                  <a:cubicBezTo>
                    <a:pt x="67" y="514"/>
                    <a:pt x="67" y="581"/>
                    <a:pt x="34" y="681"/>
                  </a:cubicBezTo>
                  <a:cubicBezTo>
                    <a:pt x="34" y="748"/>
                    <a:pt x="1" y="848"/>
                    <a:pt x="1" y="948"/>
                  </a:cubicBezTo>
                  <a:lnTo>
                    <a:pt x="1" y="1148"/>
                  </a:lnTo>
                  <a:lnTo>
                    <a:pt x="1" y="1348"/>
                  </a:lnTo>
                  <a:cubicBezTo>
                    <a:pt x="1" y="1415"/>
                    <a:pt x="34" y="1515"/>
                    <a:pt x="34" y="1582"/>
                  </a:cubicBezTo>
                  <a:cubicBezTo>
                    <a:pt x="34" y="1648"/>
                    <a:pt x="67" y="1715"/>
                    <a:pt x="101" y="1748"/>
                  </a:cubicBezTo>
                  <a:cubicBezTo>
                    <a:pt x="134" y="1782"/>
                    <a:pt x="201" y="1815"/>
                    <a:pt x="234" y="1815"/>
                  </a:cubicBezTo>
                  <a:cubicBezTo>
                    <a:pt x="301" y="1815"/>
                    <a:pt x="368" y="1782"/>
                    <a:pt x="434" y="1748"/>
                  </a:cubicBezTo>
                  <a:cubicBezTo>
                    <a:pt x="501" y="1715"/>
                    <a:pt x="568" y="1648"/>
                    <a:pt x="601" y="1582"/>
                  </a:cubicBezTo>
                  <a:cubicBezTo>
                    <a:pt x="668" y="1548"/>
                    <a:pt x="701" y="1448"/>
                    <a:pt x="735" y="1381"/>
                  </a:cubicBezTo>
                  <a:cubicBezTo>
                    <a:pt x="768" y="1315"/>
                    <a:pt x="801" y="1215"/>
                    <a:pt x="801" y="1148"/>
                  </a:cubicBezTo>
                  <a:cubicBezTo>
                    <a:pt x="835" y="1048"/>
                    <a:pt x="835" y="981"/>
                    <a:pt x="835" y="881"/>
                  </a:cubicBezTo>
                  <a:lnTo>
                    <a:pt x="835" y="447"/>
                  </a:lnTo>
                  <a:cubicBezTo>
                    <a:pt x="835" y="381"/>
                    <a:pt x="835" y="314"/>
                    <a:pt x="801" y="214"/>
                  </a:cubicBezTo>
                  <a:cubicBezTo>
                    <a:pt x="801" y="147"/>
                    <a:pt x="768" y="114"/>
                    <a:pt x="735" y="47"/>
                  </a:cubicBezTo>
                  <a:cubicBezTo>
                    <a:pt x="711" y="24"/>
                    <a:pt x="687" y="0"/>
                    <a:pt x="6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5406;p75">
              <a:extLst>
                <a:ext uri="{FF2B5EF4-FFF2-40B4-BE49-F238E27FC236}">
                  <a16:creationId xmlns:a16="http://schemas.microsoft.com/office/drawing/2014/main" id="{35AF1CFF-C1F9-00C2-44F2-FC3A3B136D37}"/>
                </a:ext>
              </a:extLst>
            </p:cNvPr>
            <p:cNvSpPr/>
            <p:nvPr/>
          </p:nvSpPr>
          <p:spPr>
            <a:xfrm>
              <a:off x="3993850" y="2281575"/>
              <a:ext cx="608950" cy="354100"/>
            </a:xfrm>
            <a:custGeom>
              <a:avLst/>
              <a:gdLst/>
              <a:ahLst/>
              <a:cxnLst/>
              <a:rect l="l" t="t" r="r" b="b"/>
              <a:pathLst>
                <a:path w="24358" h="14164" extrusionOk="0">
                  <a:moveTo>
                    <a:pt x="24076" y="1"/>
                  </a:moveTo>
                  <a:cubicBezTo>
                    <a:pt x="24048" y="1"/>
                    <a:pt x="24017" y="7"/>
                    <a:pt x="23985" y="21"/>
                  </a:cubicBezTo>
                  <a:lnTo>
                    <a:pt x="134" y="13797"/>
                  </a:lnTo>
                  <a:cubicBezTo>
                    <a:pt x="34" y="13830"/>
                    <a:pt x="1" y="13964"/>
                    <a:pt x="67" y="14064"/>
                  </a:cubicBezTo>
                  <a:cubicBezTo>
                    <a:pt x="101" y="14131"/>
                    <a:pt x="168" y="14164"/>
                    <a:pt x="234" y="14164"/>
                  </a:cubicBezTo>
                  <a:cubicBezTo>
                    <a:pt x="268" y="14164"/>
                    <a:pt x="301" y="14164"/>
                    <a:pt x="334" y="14131"/>
                  </a:cubicBezTo>
                  <a:lnTo>
                    <a:pt x="24185" y="387"/>
                  </a:lnTo>
                  <a:cubicBezTo>
                    <a:pt x="24357" y="244"/>
                    <a:pt x="24257" y="1"/>
                    <a:pt x="24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5407;p75">
              <a:extLst>
                <a:ext uri="{FF2B5EF4-FFF2-40B4-BE49-F238E27FC236}">
                  <a16:creationId xmlns:a16="http://schemas.microsoft.com/office/drawing/2014/main" id="{48F6BCFF-72DB-3099-516F-32C4C098EB22}"/>
                </a:ext>
              </a:extLst>
            </p:cNvPr>
            <p:cNvSpPr/>
            <p:nvPr/>
          </p:nvSpPr>
          <p:spPr>
            <a:xfrm>
              <a:off x="3911300" y="2483875"/>
              <a:ext cx="14200" cy="42575"/>
            </a:xfrm>
            <a:custGeom>
              <a:avLst/>
              <a:gdLst/>
              <a:ahLst/>
              <a:cxnLst/>
              <a:rect l="l" t="t" r="r" b="b"/>
              <a:pathLst>
                <a:path w="568" h="1703" extrusionOk="0">
                  <a:moveTo>
                    <a:pt x="534" y="1"/>
                  </a:moveTo>
                  <a:lnTo>
                    <a:pt x="401" y="68"/>
                  </a:lnTo>
                  <a:cubicBezTo>
                    <a:pt x="401" y="68"/>
                    <a:pt x="367" y="68"/>
                    <a:pt x="367" y="101"/>
                  </a:cubicBezTo>
                  <a:lnTo>
                    <a:pt x="334" y="134"/>
                  </a:lnTo>
                  <a:lnTo>
                    <a:pt x="0" y="735"/>
                  </a:lnTo>
                  <a:cubicBezTo>
                    <a:pt x="0" y="735"/>
                    <a:pt x="0" y="768"/>
                    <a:pt x="0" y="768"/>
                  </a:cubicBezTo>
                  <a:cubicBezTo>
                    <a:pt x="0" y="802"/>
                    <a:pt x="0" y="802"/>
                    <a:pt x="0" y="802"/>
                  </a:cubicBezTo>
                  <a:lnTo>
                    <a:pt x="100" y="902"/>
                  </a:lnTo>
                  <a:cubicBezTo>
                    <a:pt x="100" y="918"/>
                    <a:pt x="100" y="927"/>
                    <a:pt x="105" y="927"/>
                  </a:cubicBezTo>
                  <a:cubicBezTo>
                    <a:pt x="109" y="927"/>
                    <a:pt x="117" y="918"/>
                    <a:pt x="134" y="902"/>
                  </a:cubicBezTo>
                  <a:lnTo>
                    <a:pt x="367" y="501"/>
                  </a:lnTo>
                  <a:lnTo>
                    <a:pt x="367" y="1669"/>
                  </a:lnTo>
                  <a:cubicBezTo>
                    <a:pt x="367" y="1669"/>
                    <a:pt x="367" y="1702"/>
                    <a:pt x="367" y="1702"/>
                  </a:cubicBezTo>
                  <a:lnTo>
                    <a:pt x="401" y="1702"/>
                  </a:lnTo>
                  <a:lnTo>
                    <a:pt x="534" y="1635"/>
                  </a:lnTo>
                  <a:cubicBezTo>
                    <a:pt x="534" y="1635"/>
                    <a:pt x="534" y="1602"/>
                    <a:pt x="534" y="1602"/>
                  </a:cubicBezTo>
                  <a:cubicBezTo>
                    <a:pt x="534" y="1569"/>
                    <a:pt x="534" y="1569"/>
                    <a:pt x="534" y="1535"/>
                  </a:cubicBezTo>
                  <a:lnTo>
                    <a:pt x="534" y="34"/>
                  </a:lnTo>
                  <a:cubicBezTo>
                    <a:pt x="567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5408;p75">
              <a:extLst>
                <a:ext uri="{FF2B5EF4-FFF2-40B4-BE49-F238E27FC236}">
                  <a16:creationId xmlns:a16="http://schemas.microsoft.com/office/drawing/2014/main" id="{1B03D523-3DE2-C6A3-A5FA-23E2A01A2DEA}"/>
                </a:ext>
              </a:extLst>
            </p:cNvPr>
            <p:cNvSpPr/>
            <p:nvPr/>
          </p:nvSpPr>
          <p:spPr>
            <a:xfrm>
              <a:off x="3930475" y="2472200"/>
              <a:ext cx="20050" cy="45075"/>
            </a:xfrm>
            <a:custGeom>
              <a:avLst/>
              <a:gdLst/>
              <a:ahLst/>
              <a:cxnLst/>
              <a:rect l="l" t="t" r="r" b="b"/>
              <a:pathLst>
                <a:path w="802" h="1803" extrusionOk="0">
                  <a:moveTo>
                    <a:pt x="497" y="318"/>
                  </a:moveTo>
                  <a:cubicBezTo>
                    <a:pt x="526" y="318"/>
                    <a:pt x="551" y="335"/>
                    <a:pt x="568" y="368"/>
                  </a:cubicBezTo>
                  <a:cubicBezTo>
                    <a:pt x="601" y="435"/>
                    <a:pt x="601" y="501"/>
                    <a:pt x="601" y="601"/>
                  </a:cubicBezTo>
                  <a:lnTo>
                    <a:pt x="601" y="968"/>
                  </a:lnTo>
                  <a:cubicBezTo>
                    <a:pt x="601" y="1068"/>
                    <a:pt x="601" y="1168"/>
                    <a:pt x="568" y="1269"/>
                  </a:cubicBezTo>
                  <a:cubicBezTo>
                    <a:pt x="534" y="1335"/>
                    <a:pt x="468" y="1402"/>
                    <a:pt x="401" y="1469"/>
                  </a:cubicBezTo>
                  <a:cubicBezTo>
                    <a:pt x="368" y="1485"/>
                    <a:pt x="334" y="1494"/>
                    <a:pt x="305" y="1494"/>
                  </a:cubicBezTo>
                  <a:cubicBezTo>
                    <a:pt x="276" y="1494"/>
                    <a:pt x="251" y="1485"/>
                    <a:pt x="234" y="1469"/>
                  </a:cubicBezTo>
                  <a:cubicBezTo>
                    <a:pt x="201" y="1369"/>
                    <a:pt x="201" y="1302"/>
                    <a:pt x="201" y="1235"/>
                  </a:cubicBezTo>
                  <a:cubicBezTo>
                    <a:pt x="201" y="1168"/>
                    <a:pt x="201" y="1102"/>
                    <a:pt x="201" y="1035"/>
                  </a:cubicBezTo>
                  <a:lnTo>
                    <a:pt x="201" y="835"/>
                  </a:lnTo>
                  <a:cubicBezTo>
                    <a:pt x="201" y="735"/>
                    <a:pt x="234" y="635"/>
                    <a:pt x="234" y="535"/>
                  </a:cubicBezTo>
                  <a:cubicBezTo>
                    <a:pt x="267" y="468"/>
                    <a:pt x="334" y="401"/>
                    <a:pt x="401" y="368"/>
                  </a:cubicBezTo>
                  <a:cubicBezTo>
                    <a:pt x="434" y="335"/>
                    <a:pt x="468" y="318"/>
                    <a:pt x="497" y="318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01" y="68"/>
                  </a:cubicBezTo>
                  <a:cubicBezTo>
                    <a:pt x="334" y="101"/>
                    <a:pt x="267" y="168"/>
                    <a:pt x="201" y="234"/>
                  </a:cubicBezTo>
                  <a:cubicBezTo>
                    <a:pt x="167" y="268"/>
                    <a:pt x="134" y="368"/>
                    <a:pt x="101" y="435"/>
                  </a:cubicBezTo>
                  <a:cubicBezTo>
                    <a:pt x="67" y="501"/>
                    <a:pt x="34" y="601"/>
                    <a:pt x="1" y="668"/>
                  </a:cubicBezTo>
                  <a:cubicBezTo>
                    <a:pt x="1" y="768"/>
                    <a:pt x="1" y="902"/>
                    <a:pt x="1" y="935"/>
                  </a:cubicBezTo>
                  <a:lnTo>
                    <a:pt x="1" y="1135"/>
                  </a:lnTo>
                  <a:lnTo>
                    <a:pt x="1" y="1369"/>
                  </a:lnTo>
                  <a:cubicBezTo>
                    <a:pt x="1" y="1435"/>
                    <a:pt x="1" y="1502"/>
                    <a:pt x="1" y="1602"/>
                  </a:cubicBezTo>
                  <a:cubicBezTo>
                    <a:pt x="34" y="1635"/>
                    <a:pt x="67" y="1702"/>
                    <a:pt x="101" y="1736"/>
                  </a:cubicBezTo>
                  <a:cubicBezTo>
                    <a:pt x="134" y="1769"/>
                    <a:pt x="167" y="1802"/>
                    <a:pt x="201" y="1802"/>
                  </a:cubicBezTo>
                  <a:cubicBezTo>
                    <a:pt x="267" y="1802"/>
                    <a:pt x="334" y="1802"/>
                    <a:pt x="401" y="1736"/>
                  </a:cubicBezTo>
                  <a:cubicBezTo>
                    <a:pt x="468" y="1702"/>
                    <a:pt x="534" y="1669"/>
                    <a:pt x="601" y="1602"/>
                  </a:cubicBezTo>
                  <a:cubicBezTo>
                    <a:pt x="634" y="1535"/>
                    <a:pt x="701" y="1469"/>
                    <a:pt x="701" y="1402"/>
                  </a:cubicBezTo>
                  <a:cubicBezTo>
                    <a:pt x="734" y="1302"/>
                    <a:pt x="768" y="1235"/>
                    <a:pt x="801" y="1135"/>
                  </a:cubicBezTo>
                  <a:cubicBezTo>
                    <a:pt x="801" y="1068"/>
                    <a:pt x="801" y="902"/>
                    <a:pt x="801" y="868"/>
                  </a:cubicBezTo>
                  <a:lnTo>
                    <a:pt x="801" y="768"/>
                  </a:lnTo>
                  <a:lnTo>
                    <a:pt x="801" y="568"/>
                  </a:lnTo>
                  <a:lnTo>
                    <a:pt x="801" y="468"/>
                  </a:lnTo>
                  <a:cubicBezTo>
                    <a:pt x="801" y="368"/>
                    <a:pt x="801" y="301"/>
                    <a:pt x="801" y="234"/>
                  </a:cubicBezTo>
                  <a:cubicBezTo>
                    <a:pt x="768" y="168"/>
                    <a:pt x="768" y="101"/>
                    <a:pt x="701" y="68"/>
                  </a:cubicBezTo>
                  <a:cubicBezTo>
                    <a:pt x="701" y="34"/>
                    <a:pt x="634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5409;p75">
              <a:extLst>
                <a:ext uri="{FF2B5EF4-FFF2-40B4-BE49-F238E27FC236}">
                  <a16:creationId xmlns:a16="http://schemas.microsoft.com/office/drawing/2014/main" id="{17F0DA47-3B49-CB00-1733-27CB20806A59}"/>
                </a:ext>
              </a:extLst>
            </p:cNvPr>
            <p:cNvSpPr/>
            <p:nvPr/>
          </p:nvSpPr>
          <p:spPr>
            <a:xfrm>
              <a:off x="3992450" y="2116650"/>
              <a:ext cx="609375" cy="353975"/>
            </a:xfrm>
            <a:custGeom>
              <a:avLst/>
              <a:gdLst/>
              <a:ahLst/>
              <a:cxnLst/>
              <a:rect l="l" t="t" r="r" b="b"/>
              <a:pathLst>
                <a:path w="24375" h="14159" extrusionOk="0">
                  <a:moveTo>
                    <a:pt x="24120" y="0"/>
                  </a:moveTo>
                  <a:cubicBezTo>
                    <a:pt x="24093" y="0"/>
                    <a:pt x="24066" y="4"/>
                    <a:pt x="24041" y="13"/>
                  </a:cubicBezTo>
                  <a:lnTo>
                    <a:pt x="190" y="13789"/>
                  </a:lnTo>
                  <a:cubicBezTo>
                    <a:pt x="0" y="13884"/>
                    <a:pt x="51" y="14159"/>
                    <a:pt x="255" y="14159"/>
                  </a:cubicBezTo>
                  <a:cubicBezTo>
                    <a:pt x="266" y="14159"/>
                    <a:pt x="278" y="14158"/>
                    <a:pt x="290" y="14156"/>
                  </a:cubicBezTo>
                  <a:lnTo>
                    <a:pt x="390" y="14156"/>
                  </a:lnTo>
                  <a:lnTo>
                    <a:pt x="24241" y="380"/>
                  </a:lnTo>
                  <a:cubicBezTo>
                    <a:pt x="24341" y="313"/>
                    <a:pt x="24374" y="213"/>
                    <a:pt x="24307" y="113"/>
                  </a:cubicBezTo>
                  <a:cubicBezTo>
                    <a:pt x="24282" y="38"/>
                    <a:pt x="24201" y="0"/>
                    <a:pt x="241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5410;p75">
              <a:extLst>
                <a:ext uri="{FF2B5EF4-FFF2-40B4-BE49-F238E27FC236}">
                  <a16:creationId xmlns:a16="http://schemas.microsoft.com/office/drawing/2014/main" id="{DBFAFF8A-0BAA-9B06-E881-702A1E60E72A}"/>
                </a:ext>
              </a:extLst>
            </p:cNvPr>
            <p:cNvSpPr/>
            <p:nvPr/>
          </p:nvSpPr>
          <p:spPr>
            <a:xfrm>
              <a:off x="3909625" y="2319600"/>
              <a:ext cx="19200" cy="48400"/>
            </a:xfrm>
            <a:custGeom>
              <a:avLst/>
              <a:gdLst/>
              <a:ahLst/>
              <a:cxnLst/>
              <a:rect l="l" t="t" r="r" b="b"/>
              <a:pathLst>
                <a:path w="768" h="1936" extrusionOk="0">
                  <a:moveTo>
                    <a:pt x="568" y="1"/>
                  </a:moveTo>
                  <a:cubicBezTo>
                    <a:pt x="501" y="1"/>
                    <a:pt x="468" y="1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1" y="434"/>
                    <a:pt x="67" y="501"/>
                    <a:pt x="67" y="568"/>
                  </a:cubicBezTo>
                  <a:cubicBezTo>
                    <a:pt x="34" y="634"/>
                    <a:pt x="34" y="701"/>
                    <a:pt x="34" y="801"/>
                  </a:cubicBezTo>
                  <a:lnTo>
                    <a:pt x="34" y="835"/>
                  </a:lnTo>
                  <a:lnTo>
                    <a:pt x="67" y="835"/>
                  </a:lnTo>
                  <a:lnTo>
                    <a:pt x="167" y="768"/>
                  </a:lnTo>
                  <a:cubicBezTo>
                    <a:pt x="201" y="768"/>
                    <a:pt x="201" y="734"/>
                    <a:pt x="201" y="734"/>
                  </a:cubicBezTo>
                  <a:cubicBezTo>
                    <a:pt x="201" y="701"/>
                    <a:pt x="201" y="701"/>
                    <a:pt x="201" y="668"/>
                  </a:cubicBezTo>
                  <a:cubicBezTo>
                    <a:pt x="201" y="601"/>
                    <a:pt x="234" y="534"/>
                    <a:pt x="268" y="468"/>
                  </a:cubicBezTo>
                  <a:cubicBezTo>
                    <a:pt x="268" y="434"/>
                    <a:pt x="334" y="368"/>
                    <a:pt x="368" y="334"/>
                  </a:cubicBezTo>
                  <a:cubicBezTo>
                    <a:pt x="401" y="317"/>
                    <a:pt x="434" y="309"/>
                    <a:pt x="459" y="309"/>
                  </a:cubicBezTo>
                  <a:cubicBezTo>
                    <a:pt x="484" y="309"/>
                    <a:pt x="501" y="317"/>
                    <a:pt x="501" y="334"/>
                  </a:cubicBezTo>
                  <a:cubicBezTo>
                    <a:pt x="534" y="368"/>
                    <a:pt x="568" y="434"/>
                    <a:pt x="534" y="501"/>
                  </a:cubicBezTo>
                  <a:cubicBezTo>
                    <a:pt x="534" y="534"/>
                    <a:pt x="534" y="568"/>
                    <a:pt x="534" y="601"/>
                  </a:cubicBezTo>
                  <a:cubicBezTo>
                    <a:pt x="534" y="668"/>
                    <a:pt x="501" y="701"/>
                    <a:pt x="501" y="734"/>
                  </a:cubicBezTo>
                  <a:lnTo>
                    <a:pt x="1" y="1602"/>
                  </a:lnTo>
                  <a:cubicBezTo>
                    <a:pt x="1" y="1635"/>
                    <a:pt x="1" y="1635"/>
                    <a:pt x="1" y="1668"/>
                  </a:cubicBezTo>
                  <a:cubicBezTo>
                    <a:pt x="1" y="1702"/>
                    <a:pt x="1" y="1735"/>
                    <a:pt x="1" y="1735"/>
                  </a:cubicBezTo>
                  <a:lnTo>
                    <a:pt x="1" y="1902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735" y="1502"/>
                  </a:lnTo>
                  <a:cubicBezTo>
                    <a:pt x="768" y="1502"/>
                    <a:pt x="768" y="1468"/>
                    <a:pt x="768" y="1468"/>
                  </a:cubicBezTo>
                  <a:cubicBezTo>
                    <a:pt x="768" y="1468"/>
                    <a:pt x="768" y="1435"/>
                    <a:pt x="768" y="1435"/>
                  </a:cubicBezTo>
                  <a:lnTo>
                    <a:pt x="768" y="1268"/>
                  </a:lnTo>
                  <a:lnTo>
                    <a:pt x="768" y="1235"/>
                  </a:lnTo>
                  <a:lnTo>
                    <a:pt x="735" y="1235"/>
                  </a:lnTo>
                  <a:lnTo>
                    <a:pt x="301" y="1468"/>
                  </a:lnTo>
                  <a:lnTo>
                    <a:pt x="601" y="901"/>
                  </a:lnTo>
                  <a:cubicBezTo>
                    <a:pt x="634" y="835"/>
                    <a:pt x="668" y="768"/>
                    <a:pt x="668" y="734"/>
                  </a:cubicBezTo>
                  <a:cubicBezTo>
                    <a:pt x="701" y="701"/>
                    <a:pt x="735" y="634"/>
                    <a:pt x="735" y="601"/>
                  </a:cubicBezTo>
                  <a:cubicBezTo>
                    <a:pt x="735" y="568"/>
                    <a:pt x="768" y="501"/>
                    <a:pt x="768" y="468"/>
                  </a:cubicBezTo>
                  <a:cubicBezTo>
                    <a:pt x="768" y="434"/>
                    <a:pt x="768" y="401"/>
                    <a:pt x="768" y="368"/>
                  </a:cubicBezTo>
                  <a:cubicBezTo>
                    <a:pt x="768" y="301"/>
                    <a:pt x="768" y="234"/>
                    <a:pt x="768" y="201"/>
                  </a:cubicBezTo>
                  <a:cubicBezTo>
                    <a:pt x="735" y="134"/>
                    <a:pt x="735" y="101"/>
                    <a:pt x="701" y="67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5411;p75">
              <a:extLst>
                <a:ext uri="{FF2B5EF4-FFF2-40B4-BE49-F238E27FC236}">
                  <a16:creationId xmlns:a16="http://schemas.microsoft.com/office/drawing/2014/main" id="{6E002278-0F48-9765-21BF-DABD63ED41E7}"/>
                </a:ext>
              </a:extLst>
            </p:cNvPr>
            <p:cNvSpPr/>
            <p:nvPr/>
          </p:nvSpPr>
          <p:spPr>
            <a:xfrm>
              <a:off x="3932975" y="2305425"/>
              <a:ext cx="20875" cy="45400"/>
            </a:xfrm>
            <a:custGeom>
              <a:avLst/>
              <a:gdLst/>
              <a:ahLst/>
              <a:cxnLst/>
              <a:rect l="l" t="t" r="r" b="b"/>
              <a:pathLst>
                <a:path w="835" h="1816" extrusionOk="0">
                  <a:moveTo>
                    <a:pt x="504" y="329"/>
                  </a:moveTo>
                  <a:cubicBezTo>
                    <a:pt x="529" y="329"/>
                    <a:pt x="549" y="348"/>
                    <a:pt x="568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8" y="1268"/>
                  </a:cubicBezTo>
                  <a:cubicBezTo>
                    <a:pt x="534" y="1368"/>
                    <a:pt x="501" y="1435"/>
                    <a:pt x="434" y="1468"/>
                  </a:cubicBezTo>
                  <a:cubicBezTo>
                    <a:pt x="384" y="1485"/>
                    <a:pt x="351" y="1493"/>
                    <a:pt x="326" y="1493"/>
                  </a:cubicBezTo>
                  <a:cubicBezTo>
                    <a:pt x="301" y="1493"/>
                    <a:pt x="284" y="1485"/>
                    <a:pt x="268" y="1468"/>
                  </a:cubicBezTo>
                  <a:cubicBezTo>
                    <a:pt x="234" y="1402"/>
                    <a:pt x="201" y="1301"/>
                    <a:pt x="234" y="1235"/>
                  </a:cubicBezTo>
                  <a:lnTo>
                    <a:pt x="234" y="1035"/>
                  </a:lnTo>
                  <a:lnTo>
                    <a:pt x="234" y="834"/>
                  </a:lnTo>
                  <a:cubicBezTo>
                    <a:pt x="234" y="734"/>
                    <a:pt x="234" y="634"/>
                    <a:pt x="268" y="534"/>
                  </a:cubicBezTo>
                  <a:cubicBezTo>
                    <a:pt x="301" y="468"/>
                    <a:pt x="368" y="401"/>
                    <a:pt x="434" y="367"/>
                  </a:cubicBezTo>
                  <a:cubicBezTo>
                    <a:pt x="463" y="339"/>
                    <a:pt x="485" y="329"/>
                    <a:pt x="504" y="329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34" y="67"/>
                  </a:cubicBezTo>
                  <a:cubicBezTo>
                    <a:pt x="334" y="101"/>
                    <a:pt x="301" y="167"/>
                    <a:pt x="234" y="234"/>
                  </a:cubicBezTo>
                  <a:cubicBezTo>
                    <a:pt x="167" y="301"/>
                    <a:pt x="134" y="367"/>
                    <a:pt x="101" y="434"/>
                  </a:cubicBezTo>
                  <a:cubicBezTo>
                    <a:pt x="67" y="501"/>
                    <a:pt x="67" y="601"/>
                    <a:pt x="34" y="668"/>
                  </a:cubicBezTo>
                  <a:cubicBezTo>
                    <a:pt x="34" y="768"/>
                    <a:pt x="1" y="868"/>
                    <a:pt x="1" y="935"/>
                  </a:cubicBezTo>
                  <a:lnTo>
                    <a:pt x="1" y="1168"/>
                  </a:ln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8"/>
                    <a:pt x="67" y="1702"/>
                    <a:pt x="101" y="1768"/>
                  </a:cubicBezTo>
                  <a:cubicBezTo>
                    <a:pt x="124" y="1792"/>
                    <a:pt x="165" y="1816"/>
                    <a:pt x="198" y="1816"/>
                  </a:cubicBezTo>
                  <a:cubicBezTo>
                    <a:pt x="212" y="1816"/>
                    <a:pt x="224" y="1812"/>
                    <a:pt x="234" y="1802"/>
                  </a:cubicBezTo>
                  <a:cubicBezTo>
                    <a:pt x="301" y="1802"/>
                    <a:pt x="368" y="1802"/>
                    <a:pt x="434" y="1768"/>
                  </a:cubicBezTo>
                  <a:cubicBezTo>
                    <a:pt x="501" y="1735"/>
                    <a:pt x="568" y="1668"/>
                    <a:pt x="601" y="1602"/>
                  </a:cubicBezTo>
                  <a:cubicBezTo>
                    <a:pt x="668" y="1535"/>
                    <a:pt x="701" y="1468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968"/>
                    <a:pt x="835" y="901"/>
                  </a:cubicBezTo>
                  <a:lnTo>
                    <a:pt x="835" y="468"/>
                  </a:lnTo>
                  <a:cubicBezTo>
                    <a:pt x="835" y="401"/>
                    <a:pt x="835" y="301"/>
                    <a:pt x="801" y="234"/>
                  </a:cubicBezTo>
                  <a:cubicBezTo>
                    <a:pt x="801" y="167"/>
                    <a:pt x="768" y="101"/>
                    <a:pt x="735" y="67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5412;p75">
              <a:extLst>
                <a:ext uri="{FF2B5EF4-FFF2-40B4-BE49-F238E27FC236}">
                  <a16:creationId xmlns:a16="http://schemas.microsoft.com/office/drawing/2014/main" id="{B8B8790E-C2DF-8A7A-BC8C-E61CFF45A3F7}"/>
                </a:ext>
              </a:extLst>
            </p:cNvPr>
            <p:cNvSpPr/>
            <p:nvPr/>
          </p:nvSpPr>
          <p:spPr>
            <a:xfrm>
              <a:off x="3992200" y="1952175"/>
              <a:ext cx="610600" cy="354100"/>
            </a:xfrm>
            <a:custGeom>
              <a:avLst/>
              <a:gdLst/>
              <a:ahLst/>
              <a:cxnLst/>
              <a:rect l="l" t="t" r="r" b="b"/>
              <a:pathLst>
                <a:path w="24424" h="14164" extrusionOk="0">
                  <a:moveTo>
                    <a:pt x="24142" y="0"/>
                  </a:moveTo>
                  <a:cubicBezTo>
                    <a:pt x="24114" y="0"/>
                    <a:pt x="24083" y="7"/>
                    <a:pt x="24051" y="20"/>
                  </a:cubicBezTo>
                  <a:lnTo>
                    <a:pt x="200" y="13764"/>
                  </a:lnTo>
                  <a:cubicBezTo>
                    <a:pt x="0" y="13864"/>
                    <a:pt x="100" y="14164"/>
                    <a:pt x="300" y="14164"/>
                  </a:cubicBezTo>
                  <a:cubicBezTo>
                    <a:pt x="334" y="14164"/>
                    <a:pt x="367" y="14131"/>
                    <a:pt x="400" y="14131"/>
                  </a:cubicBezTo>
                  <a:lnTo>
                    <a:pt x="24251" y="387"/>
                  </a:lnTo>
                  <a:cubicBezTo>
                    <a:pt x="24423" y="244"/>
                    <a:pt x="24323" y="0"/>
                    <a:pt x="241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5413;p75">
              <a:extLst>
                <a:ext uri="{FF2B5EF4-FFF2-40B4-BE49-F238E27FC236}">
                  <a16:creationId xmlns:a16="http://schemas.microsoft.com/office/drawing/2014/main" id="{AA55C9A3-7948-780D-97C3-D633DF59C916}"/>
                </a:ext>
              </a:extLst>
            </p:cNvPr>
            <p:cNvSpPr/>
            <p:nvPr/>
          </p:nvSpPr>
          <p:spPr>
            <a:xfrm>
              <a:off x="3908800" y="2151975"/>
              <a:ext cx="20875" cy="48400"/>
            </a:xfrm>
            <a:custGeom>
              <a:avLst/>
              <a:gdLst/>
              <a:ahLst/>
              <a:cxnLst/>
              <a:rect l="l" t="t" r="r" b="b"/>
              <a:pathLst>
                <a:path w="835" h="1936" extrusionOk="0">
                  <a:moveTo>
                    <a:pt x="768" y="1"/>
                  </a:moveTo>
                  <a:lnTo>
                    <a:pt x="67" y="368"/>
                  </a:lnTo>
                  <a:cubicBezTo>
                    <a:pt x="67" y="401"/>
                    <a:pt x="34" y="401"/>
                    <a:pt x="34" y="401"/>
                  </a:cubicBezTo>
                  <a:cubicBezTo>
                    <a:pt x="34" y="434"/>
                    <a:pt x="34" y="434"/>
                    <a:pt x="34" y="468"/>
                  </a:cubicBezTo>
                  <a:lnTo>
                    <a:pt x="34" y="635"/>
                  </a:lnTo>
                  <a:lnTo>
                    <a:pt x="34" y="668"/>
                  </a:lnTo>
                  <a:lnTo>
                    <a:pt x="67" y="668"/>
                  </a:lnTo>
                  <a:lnTo>
                    <a:pt x="501" y="434"/>
                  </a:lnTo>
                  <a:lnTo>
                    <a:pt x="267" y="901"/>
                  </a:lnTo>
                  <a:cubicBezTo>
                    <a:pt x="267" y="901"/>
                    <a:pt x="267" y="935"/>
                    <a:pt x="267" y="935"/>
                  </a:cubicBezTo>
                  <a:cubicBezTo>
                    <a:pt x="267" y="968"/>
                    <a:pt x="267" y="968"/>
                    <a:pt x="267" y="1002"/>
                  </a:cubicBezTo>
                  <a:lnTo>
                    <a:pt x="267" y="1168"/>
                  </a:lnTo>
                  <a:cubicBezTo>
                    <a:pt x="234" y="1202"/>
                    <a:pt x="234" y="1202"/>
                    <a:pt x="267" y="1235"/>
                  </a:cubicBezTo>
                  <a:lnTo>
                    <a:pt x="301" y="1235"/>
                  </a:lnTo>
                  <a:lnTo>
                    <a:pt x="401" y="1168"/>
                  </a:lnTo>
                  <a:cubicBezTo>
                    <a:pt x="467" y="1135"/>
                    <a:pt x="501" y="1102"/>
                    <a:pt x="567" y="1102"/>
                  </a:cubicBezTo>
                  <a:cubicBezTo>
                    <a:pt x="601" y="1135"/>
                    <a:pt x="634" y="1168"/>
                    <a:pt x="634" y="1235"/>
                  </a:cubicBezTo>
                  <a:cubicBezTo>
                    <a:pt x="601" y="1302"/>
                    <a:pt x="601" y="1368"/>
                    <a:pt x="567" y="1435"/>
                  </a:cubicBezTo>
                  <a:cubicBezTo>
                    <a:pt x="534" y="1469"/>
                    <a:pt x="467" y="1535"/>
                    <a:pt x="401" y="1569"/>
                  </a:cubicBezTo>
                  <a:lnTo>
                    <a:pt x="334" y="1602"/>
                  </a:lnTo>
                  <a:lnTo>
                    <a:pt x="200" y="1602"/>
                  </a:lnTo>
                  <a:cubicBezTo>
                    <a:pt x="200" y="1569"/>
                    <a:pt x="200" y="1535"/>
                    <a:pt x="200" y="1535"/>
                  </a:cubicBezTo>
                  <a:cubicBezTo>
                    <a:pt x="167" y="1535"/>
                    <a:pt x="167" y="1535"/>
                    <a:pt x="167" y="1502"/>
                  </a:cubicBezTo>
                  <a:lnTo>
                    <a:pt x="134" y="1502"/>
                  </a:lnTo>
                  <a:lnTo>
                    <a:pt x="34" y="1602"/>
                  </a:lnTo>
                  <a:cubicBezTo>
                    <a:pt x="0" y="1602"/>
                    <a:pt x="0" y="1602"/>
                    <a:pt x="0" y="1635"/>
                  </a:cubicBezTo>
                  <a:cubicBezTo>
                    <a:pt x="0" y="1635"/>
                    <a:pt x="0" y="1669"/>
                    <a:pt x="0" y="1669"/>
                  </a:cubicBezTo>
                  <a:cubicBezTo>
                    <a:pt x="0" y="1735"/>
                    <a:pt x="0" y="1769"/>
                    <a:pt x="34" y="1802"/>
                  </a:cubicBezTo>
                  <a:cubicBezTo>
                    <a:pt x="34" y="1835"/>
                    <a:pt x="67" y="1869"/>
                    <a:pt x="100" y="1902"/>
                  </a:cubicBezTo>
                  <a:cubicBezTo>
                    <a:pt x="134" y="1936"/>
                    <a:pt x="200" y="1936"/>
                    <a:pt x="234" y="1936"/>
                  </a:cubicBezTo>
                  <a:cubicBezTo>
                    <a:pt x="301" y="1902"/>
                    <a:pt x="367" y="1902"/>
                    <a:pt x="434" y="1869"/>
                  </a:cubicBezTo>
                  <a:cubicBezTo>
                    <a:pt x="467" y="1835"/>
                    <a:pt x="534" y="1769"/>
                    <a:pt x="601" y="1735"/>
                  </a:cubicBezTo>
                  <a:cubicBezTo>
                    <a:pt x="634" y="1669"/>
                    <a:pt x="667" y="1602"/>
                    <a:pt x="734" y="1535"/>
                  </a:cubicBezTo>
                  <a:cubicBezTo>
                    <a:pt x="768" y="1469"/>
                    <a:pt x="801" y="1402"/>
                    <a:pt x="801" y="1335"/>
                  </a:cubicBezTo>
                  <a:cubicBezTo>
                    <a:pt x="834" y="1268"/>
                    <a:pt x="834" y="1168"/>
                    <a:pt x="834" y="1102"/>
                  </a:cubicBezTo>
                  <a:cubicBezTo>
                    <a:pt x="834" y="1035"/>
                    <a:pt x="834" y="1002"/>
                    <a:pt x="801" y="935"/>
                  </a:cubicBezTo>
                  <a:cubicBezTo>
                    <a:pt x="801" y="901"/>
                    <a:pt x="768" y="868"/>
                    <a:pt x="768" y="835"/>
                  </a:cubicBezTo>
                  <a:cubicBezTo>
                    <a:pt x="734" y="801"/>
                    <a:pt x="701" y="801"/>
                    <a:pt x="667" y="801"/>
                  </a:cubicBezTo>
                  <a:cubicBezTo>
                    <a:pt x="645" y="790"/>
                    <a:pt x="627" y="787"/>
                    <a:pt x="611" y="787"/>
                  </a:cubicBezTo>
                  <a:cubicBezTo>
                    <a:pt x="579" y="787"/>
                    <a:pt x="556" y="801"/>
                    <a:pt x="534" y="801"/>
                  </a:cubicBezTo>
                  <a:lnTo>
                    <a:pt x="768" y="301"/>
                  </a:lnTo>
                  <a:lnTo>
                    <a:pt x="768" y="268"/>
                  </a:lnTo>
                  <a:cubicBezTo>
                    <a:pt x="768" y="234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801" y="34"/>
                    <a:pt x="801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5414;p75">
              <a:extLst>
                <a:ext uri="{FF2B5EF4-FFF2-40B4-BE49-F238E27FC236}">
                  <a16:creationId xmlns:a16="http://schemas.microsoft.com/office/drawing/2014/main" id="{0E8FBEBE-0827-E791-8591-B95E9C51AF55}"/>
                </a:ext>
              </a:extLst>
            </p:cNvPr>
            <p:cNvSpPr/>
            <p:nvPr/>
          </p:nvSpPr>
          <p:spPr>
            <a:xfrm>
              <a:off x="3933825" y="2140300"/>
              <a:ext cx="20850" cy="45400"/>
            </a:xfrm>
            <a:custGeom>
              <a:avLst/>
              <a:gdLst/>
              <a:ahLst/>
              <a:cxnLst/>
              <a:rect l="l" t="t" r="r" b="b"/>
              <a:pathLst>
                <a:path w="834" h="1816" extrusionOk="0">
                  <a:moveTo>
                    <a:pt x="482" y="329"/>
                  </a:moveTo>
                  <a:cubicBezTo>
                    <a:pt x="517" y="329"/>
                    <a:pt x="548" y="348"/>
                    <a:pt x="567" y="368"/>
                  </a:cubicBezTo>
                  <a:cubicBezTo>
                    <a:pt x="600" y="434"/>
                    <a:pt x="600" y="501"/>
                    <a:pt x="600" y="601"/>
                  </a:cubicBezTo>
                  <a:lnTo>
                    <a:pt x="600" y="801"/>
                  </a:lnTo>
                  <a:lnTo>
                    <a:pt x="600" y="1002"/>
                  </a:lnTo>
                  <a:cubicBezTo>
                    <a:pt x="600" y="1102"/>
                    <a:pt x="600" y="1202"/>
                    <a:pt x="567" y="1268"/>
                  </a:cubicBezTo>
                  <a:cubicBezTo>
                    <a:pt x="534" y="1368"/>
                    <a:pt x="467" y="1435"/>
                    <a:pt x="400" y="1469"/>
                  </a:cubicBezTo>
                  <a:cubicBezTo>
                    <a:pt x="367" y="1485"/>
                    <a:pt x="342" y="1494"/>
                    <a:pt x="321" y="1494"/>
                  </a:cubicBezTo>
                  <a:cubicBezTo>
                    <a:pt x="300" y="1494"/>
                    <a:pt x="284" y="1485"/>
                    <a:pt x="267" y="1469"/>
                  </a:cubicBezTo>
                  <a:cubicBezTo>
                    <a:pt x="200" y="1402"/>
                    <a:pt x="200" y="1302"/>
                    <a:pt x="200" y="1235"/>
                  </a:cubicBezTo>
                  <a:lnTo>
                    <a:pt x="200" y="1035"/>
                  </a:lnTo>
                  <a:lnTo>
                    <a:pt x="200" y="835"/>
                  </a:lnTo>
                  <a:cubicBezTo>
                    <a:pt x="200" y="735"/>
                    <a:pt x="234" y="635"/>
                    <a:pt x="267" y="535"/>
                  </a:cubicBezTo>
                  <a:cubicBezTo>
                    <a:pt x="267" y="468"/>
                    <a:pt x="334" y="401"/>
                    <a:pt x="400" y="368"/>
                  </a:cubicBezTo>
                  <a:cubicBezTo>
                    <a:pt x="429" y="340"/>
                    <a:pt x="457" y="329"/>
                    <a:pt x="482" y="329"/>
                  </a:cubicBezTo>
                  <a:close/>
                  <a:moveTo>
                    <a:pt x="600" y="1"/>
                  </a:moveTo>
                  <a:cubicBezTo>
                    <a:pt x="534" y="1"/>
                    <a:pt x="467" y="34"/>
                    <a:pt x="400" y="68"/>
                  </a:cubicBezTo>
                  <a:cubicBezTo>
                    <a:pt x="334" y="101"/>
                    <a:pt x="267" y="168"/>
                    <a:pt x="234" y="234"/>
                  </a:cubicBezTo>
                  <a:cubicBezTo>
                    <a:pt x="167" y="301"/>
                    <a:pt x="133" y="368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5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35"/>
                    <a:pt x="33" y="1602"/>
                  </a:cubicBezTo>
                  <a:cubicBezTo>
                    <a:pt x="33" y="1669"/>
                    <a:pt x="67" y="1702"/>
                    <a:pt x="100" y="1769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34" y="1802"/>
                    <a:pt x="400" y="1769"/>
                  </a:cubicBezTo>
                  <a:cubicBezTo>
                    <a:pt x="467" y="1735"/>
                    <a:pt x="534" y="1669"/>
                    <a:pt x="600" y="1602"/>
                  </a:cubicBezTo>
                  <a:cubicBezTo>
                    <a:pt x="634" y="1535"/>
                    <a:pt x="701" y="1469"/>
                    <a:pt x="734" y="1402"/>
                  </a:cubicBezTo>
                  <a:cubicBezTo>
                    <a:pt x="767" y="1302"/>
                    <a:pt x="767" y="1235"/>
                    <a:pt x="801" y="1135"/>
                  </a:cubicBezTo>
                  <a:cubicBezTo>
                    <a:pt x="801" y="1068"/>
                    <a:pt x="801" y="968"/>
                    <a:pt x="834" y="901"/>
                  </a:cubicBezTo>
                  <a:lnTo>
                    <a:pt x="834" y="468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7" y="168"/>
                    <a:pt x="767" y="101"/>
                    <a:pt x="734" y="68"/>
                  </a:cubicBezTo>
                  <a:cubicBezTo>
                    <a:pt x="701" y="34"/>
                    <a:pt x="634" y="1"/>
                    <a:pt x="6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5415;p75">
              <a:extLst>
                <a:ext uri="{FF2B5EF4-FFF2-40B4-BE49-F238E27FC236}">
                  <a16:creationId xmlns:a16="http://schemas.microsoft.com/office/drawing/2014/main" id="{71E2C3A9-50AD-49D3-6F56-A5594DC0F568}"/>
                </a:ext>
              </a:extLst>
            </p:cNvPr>
            <p:cNvSpPr/>
            <p:nvPr/>
          </p:nvSpPr>
          <p:spPr>
            <a:xfrm>
              <a:off x="3992200" y="1786775"/>
              <a:ext cx="611175" cy="354400"/>
            </a:xfrm>
            <a:custGeom>
              <a:avLst/>
              <a:gdLst/>
              <a:ahLst/>
              <a:cxnLst/>
              <a:rect l="l" t="t" r="r" b="b"/>
              <a:pathLst>
                <a:path w="24447" h="14176" extrusionOk="0">
                  <a:moveTo>
                    <a:pt x="24159" y="1"/>
                  </a:moveTo>
                  <a:cubicBezTo>
                    <a:pt x="24125" y="1"/>
                    <a:pt x="24088" y="10"/>
                    <a:pt x="24051" y="32"/>
                  </a:cubicBezTo>
                  <a:lnTo>
                    <a:pt x="200" y="13808"/>
                  </a:lnTo>
                  <a:cubicBezTo>
                    <a:pt x="0" y="13908"/>
                    <a:pt x="67" y="14175"/>
                    <a:pt x="300" y="14175"/>
                  </a:cubicBezTo>
                  <a:cubicBezTo>
                    <a:pt x="334" y="14175"/>
                    <a:pt x="367" y="14175"/>
                    <a:pt x="400" y="14142"/>
                  </a:cubicBezTo>
                  <a:lnTo>
                    <a:pt x="24251" y="399"/>
                  </a:lnTo>
                  <a:cubicBezTo>
                    <a:pt x="24447" y="259"/>
                    <a:pt x="24337" y="1"/>
                    <a:pt x="241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5416;p75">
              <a:extLst>
                <a:ext uri="{FF2B5EF4-FFF2-40B4-BE49-F238E27FC236}">
                  <a16:creationId xmlns:a16="http://schemas.microsoft.com/office/drawing/2014/main" id="{E9904629-6613-AAE2-39AD-F5A80A5A869F}"/>
                </a:ext>
              </a:extLst>
            </p:cNvPr>
            <p:cNvSpPr/>
            <p:nvPr/>
          </p:nvSpPr>
          <p:spPr>
            <a:xfrm>
              <a:off x="3999700" y="1996925"/>
              <a:ext cx="596275" cy="633750"/>
            </a:xfrm>
            <a:custGeom>
              <a:avLst/>
              <a:gdLst/>
              <a:ahLst/>
              <a:cxnLst/>
              <a:rect l="l" t="t" r="r" b="b"/>
              <a:pathLst>
                <a:path w="23851" h="25350" extrusionOk="0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5417;p75">
              <a:extLst>
                <a:ext uri="{FF2B5EF4-FFF2-40B4-BE49-F238E27FC236}">
                  <a16:creationId xmlns:a16="http://schemas.microsoft.com/office/drawing/2014/main" id="{71D1651B-2350-3667-28D9-91590196EC60}"/>
                </a:ext>
              </a:extLst>
            </p:cNvPr>
            <p:cNvSpPr/>
            <p:nvPr/>
          </p:nvSpPr>
          <p:spPr>
            <a:xfrm>
              <a:off x="3999700" y="1996925"/>
              <a:ext cx="596275" cy="633750"/>
            </a:xfrm>
            <a:custGeom>
              <a:avLst/>
              <a:gdLst/>
              <a:ahLst/>
              <a:cxnLst/>
              <a:rect l="l" t="t" r="r" b="b"/>
              <a:pathLst>
                <a:path w="23851" h="25350" extrusionOk="0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5418;p75">
              <a:extLst>
                <a:ext uri="{FF2B5EF4-FFF2-40B4-BE49-F238E27FC236}">
                  <a16:creationId xmlns:a16="http://schemas.microsoft.com/office/drawing/2014/main" id="{B6B0AC76-A56A-2C1B-B9B1-B71F0C2BD0E4}"/>
                </a:ext>
              </a:extLst>
            </p:cNvPr>
            <p:cNvSpPr/>
            <p:nvPr/>
          </p:nvSpPr>
          <p:spPr>
            <a:xfrm>
              <a:off x="3998850" y="1987700"/>
              <a:ext cx="597125" cy="642975"/>
            </a:xfrm>
            <a:custGeom>
              <a:avLst/>
              <a:gdLst/>
              <a:ahLst/>
              <a:cxnLst/>
              <a:rect l="l" t="t" r="r" b="b"/>
              <a:pathLst>
                <a:path w="23885" h="25719" extrusionOk="0">
                  <a:moveTo>
                    <a:pt x="23885" y="0"/>
                  </a:moveTo>
                  <a:cubicBezTo>
                    <a:pt x="20482" y="1969"/>
                    <a:pt x="20049" y="6272"/>
                    <a:pt x="18047" y="7439"/>
                  </a:cubicBezTo>
                  <a:cubicBezTo>
                    <a:pt x="17908" y="7518"/>
                    <a:pt x="17776" y="7554"/>
                    <a:pt x="17650" y="7554"/>
                  </a:cubicBezTo>
                  <a:cubicBezTo>
                    <a:pt x="16139" y="7554"/>
                    <a:pt x="15518" y="2289"/>
                    <a:pt x="13581" y="2289"/>
                  </a:cubicBezTo>
                  <a:cubicBezTo>
                    <a:pt x="13364" y="2289"/>
                    <a:pt x="13130" y="2355"/>
                    <a:pt x="12877" y="2502"/>
                  </a:cubicBezTo>
                  <a:cubicBezTo>
                    <a:pt x="10175" y="4070"/>
                    <a:pt x="9508" y="17680"/>
                    <a:pt x="6839" y="19181"/>
                  </a:cubicBezTo>
                  <a:cubicBezTo>
                    <a:pt x="6515" y="19369"/>
                    <a:pt x="6228" y="19451"/>
                    <a:pt x="5971" y="19451"/>
                  </a:cubicBezTo>
                  <a:cubicBezTo>
                    <a:pt x="4294" y="19451"/>
                    <a:pt x="3882" y="15979"/>
                    <a:pt x="2798" y="15979"/>
                  </a:cubicBezTo>
                  <a:cubicBezTo>
                    <a:pt x="2695" y="15979"/>
                    <a:pt x="2586" y="16010"/>
                    <a:pt x="2469" y="16079"/>
                  </a:cubicBezTo>
                  <a:cubicBezTo>
                    <a:pt x="1268" y="16746"/>
                    <a:pt x="34" y="22883"/>
                    <a:pt x="34" y="22883"/>
                  </a:cubicBezTo>
                  <a:lnTo>
                    <a:pt x="1" y="25719"/>
                  </a:lnTo>
                  <a:lnTo>
                    <a:pt x="1" y="25719"/>
                  </a:lnTo>
                  <a:lnTo>
                    <a:pt x="23885" y="11942"/>
                  </a:lnTo>
                  <a:lnTo>
                    <a:pt x="2388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5419;p75">
              <a:extLst>
                <a:ext uri="{FF2B5EF4-FFF2-40B4-BE49-F238E27FC236}">
                  <a16:creationId xmlns:a16="http://schemas.microsoft.com/office/drawing/2014/main" id="{6A6DAB47-925E-DA46-CDB6-A36B14CD7331}"/>
                </a:ext>
              </a:extLst>
            </p:cNvPr>
            <p:cNvSpPr/>
            <p:nvPr/>
          </p:nvSpPr>
          <p:spPr>
            <a:xfrm>
              <a:off x="4000525" y="2042750"/>
              <a:ext cx="596275" cy="587925"/>
            </a:xfrm>
            <a:custGeom>
              <a:avLst/>
              <a:gdLst/>
              <a:ahLst/>
              <a:cxnLst/>
              <a:rect l="l" t="t" r="r" b="b"/>
              <a:pathLst>
                <a:path w="23851" h="23517" extrusionOk="0">
                  <a:moveTo>
                    <a:pt x="21483" y="0"/>
                  </a:moveTo>
                  <a:cubicBezTo>
                    <a:pt x="20015" y="2035"/>
                    <a:pt x="19381" y="4403"/>
                    <a:pt x="17980" y="5237"/>
                  </a:cubicBezTo>
                  <a:cubicBezTo>
                    <a:pt x="17843" y="5313"/>
                    <a:pt x="17712" y="5348"/>
                    <a:pt x="17588" y="5348"/>
                  </a:cubicBezTo>
                  <a:cubicBezTo>
                    <a:pt x="16571" y="5348"/>
                    <a:pt x="15970" y="2977"/>
                    <a:pt x="15078" y="1401"/>
                  </a:cubicBezTo>
                  <a:cubicBezTo>
                    <a:pt x="14044" y="3236"/>
                    <a:pt x="13110" y="5571"/>
                    <a:pt x="11742" y="7906"/>
                  </a:cubicBezTo>
                  <a:cubicBezTo>
                    <a:pt x="11109" y="9040"/>
                    <a:pt x="10275" y="10041"/>
                    <a:pt x="9274" y="10908"/>
                  </a:cubicBezTo>
                  <a:cubicBezTo>
                    <a:pt x="8607" y="13843"/>
                    <a:pt x="7873" y="16378"/>
                    <a:pt x="6805" y="16979"/>
                  </a:cubicBezTo>
                  <a:cubicBezTo>
                    <a:pt x="6482" y="17167"/>
                    <a:pt x="6194" y="17249"/>
                    <a:pt x="5937" y="17249"/>
                  </a:cubicBezTo>
                  <a:cubicBezTo>
                    <a:pt x="4260" y="17249"/>
                    <a:pt x="3848" y="13777"/>
                    <a:pt x="2764" y="13777"/>
                  </a:cubicBezTo>
                  <a:cubicBezTo>
                    <a:pt x="2661" y="13777"/>
                    <a:pt x="2552" y="13808"/>
                    <a:pt x="2436" y="13877"/>
                  </a:cubicBezTo>
                  <a:cubicBezTo>
                    <a:pt x="1235" y="14544"/>
                    <a:pt x="1" y="20681"/>
                    <a:pt x="1" y="20681"/>
                  </a:cubicBezTo>
                  <a:lnTo>
                    <a:pt x="1" y="23517"/>
                  </a:lnTo>
                  <a:lnTo>
                    <a:pt x="23851" y="9740"/>
                  </a:lnTo>
                  <a:lnTo>
                    <a:pt x="23851" y="1101"/>
                  </a:lnTo>
                  <a:cubicBezTo>
                    <a:pt x="23689" y="1192"/>
                    <a:pt x="23528" y="1233"/>
                    <a:pt x="23365" y="1233"/>
                  </a:cubicBezTo>
                  <a:cubicBezTo>
                    <a:pt x="22757" y="1233"/>
                    <a:pt x="22141" y="658"/>
                    <a:pt x="21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5420;p75">
              <a:extLst>
                <a:ext uri="{FF2B5EF4-FFF2-40B4-BE49-F238E27FC236}">
                  <a16:creationId xmlns:a16="http://schemas.microsoft.com/office/drawing/2014/main" id="{9B0F8F07-F68F-FBA5-BED4-A1293C479E9D}"/>
                </a:ext>
              </a:extLst>
            </p:cNvPr>
            <p:cNvSpPr/>
            <p:nvPr/>
          </p:nvSpPr>
          <p:spPr>
            <a:xfrm>
              <a:off x="3847075" y="2597875"/>
              <a:ext cx="833125" cy="1183575"/>
            </a:xfrm>
            <a:custGeom>
              <a:avLst/>
              <a:gdLst/>
              <a:ahLst/>
              <a:cxnLst/>
              <a:rect l="l" t="t" r="r" b="b"/>
              <a:pathLst>
                <a:path w="33325" h="47343" extrusionOk="0">
                  <a:moveTo>
                    <a:pt x="32826" y="1"/>
                  </a:moveTo>
                  <a:cubicBezTo>
                    <a:pt x="32713" y="1"/>
                    <a:pt x="32588" y="36"/>
                    <a:pt x="32457" y="111"/>
                  </a:cubicBezTo>
                  <a:lnTo>
                    <a:pt x="902" y="18357"/>
                  </a:lnTo>
                  <a:cubicBezTo>
                    <a:pt x="368" y="18691"/>
                    <a:pt x="34" y="19258"/>
                    <a:pt x="1" y="19892"/>
                  </a:cubicBezTo>
                  <a:lnTo>
                    <a:pt x="1" y="46711"/>
                  </a:lnTo>
                  <a:cubicBezTo>
                    <a:pt x="1" y="47109"/>
                    <a:pt x="198" y="47343"/>
                    <a:pt x="489" y="47343"/>
                  </a:cubicBezTo>
                  <a:cubicBezTo>
                    <a:pt x="612" y="47343"/>
                    <a:pt x="752" y="47301"/>
                    <a:pt x="902" y="47211"/>
                  </a:cubicBezTo>
                  <a:lnTo>
                    <a:pt x="32457" y="28998"/>
                  </a:lnTo>
                  <a:cubicBezTo>
                    <a:pt x="32958" y="28665"/>
                    <a:pt x="33291" y="28064"/>
                    <a:pt x="33325" y="27464"/>
                  </a:cubicBezTo>
                  <a:lnTo>
                    <a:pt x="33325" y="645"/>
                  </a:lnTo>
                  <a:cubicBezTo>
                    <a:pt x="33325" y="236"/>
                    <a:pt x="33117" y="1"/>
                    <a:pt x="328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5421;p75">
              <a:extLst>
                <a:ext uri="{FF2B5EF4-FFF2-40B4-BE49-F238E27FC236}">
                  <a16:creationId xmlns:a16="http://schemas.microsoft.com/office/drawing/2014/main" id="{1D485679-A3D4-D81E-6280-80A96C4F0DEA}"/>
                </a:ext>
              </a:extLst>
            </p:cNvPr>
            <p:cNvSpPr/>
            <p:nvPr/>
          </p:nvSpPr>
          <p:spPr>
            <a:xfrm>
              <a:off x="3932975" y="3111000"/>
              <a:ext cx="44225" cy="514550"/>
            </a:xfrm>
            <a:custGeom>
              <a:avLst/>
              <a:gdLst/>
              <a:ahLst/>
              <a:cxnLst/>
              <a:rect l="l" t="t" r="r" b="b"/>
              <a:pathLst>
                <a:path w="1769" h="20582" extrusionOk="0">
                  <a:moveTo>
                    <a:pt x="1769" y="1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8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5422;p75">
              <a:extLst>
                <a:ext uri="{FF2B5EF4-FFF2-40B4-BE49-F238E27FC236}">
                  <a16:creationId xmlns:a16="http://schemas.microsoft.com/office/drawing/2014/main" id="{9B6A65CB-F531-1B39-A0D0-56508396A7D3}"/>
                </a:ext>
              </a:extLst>
            </p:cNvPr>
            <p:cNvSpPr/>
            <p:nvPr/>
          </p:nvSpPr>
          <p:spPr>
            <a:xfrm>
              <a:off x="4010525" y="3065975"/>
              <a:ext cx="43400" cy="514550"/>
            </a:xfrm>
            <a:custGeom>
              <a:avLst/>
              <a:gdLst/>
              <a:ahLst/>
              <a:cxnLst/>
              <a:rect l="l" t="t" r="r" b="b"/>
              <a:pathLst>
                <a:path w="1736" h="20582" extrusionOk="0">
                  <a:moveTo>
                    <a:pt x="1735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35" y="1958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5423;p75">
              <a:extLst>
                <a:ext uri="{FF2B5EF4-FFF2-40B4-BE49-F238E27FC236}">
                  <a16:creationId xmlns:a16="http://schemas.microsoft.com/office/drawing/2014/main" id="{853F04A0-004C-231E-7927-4B688EDDFF7D}"/>
                </a:ext>
              </a:extLst>
            </p:cNvPr>
            <p:cNvSpPr/>
            <p:nvPr/>
          </p:nvSpPr>
          <p:spPr>
            <a:xfrm>
              <a:off x="4087250" y="3021775"/>
              <a:ext cx="44225" cy="514550"/>
            </a:xfrm>
            <a:custGeom>
              <a:avLst/>
              <a:gdLst/>
              <a:ahLst/>
              <a:cxnLst/>
              <a:rect l="l" t="t" r="r" b="b"/>
              <a:pathLst>
                <a:path w="1769" h="20582" extrusionOk="0">
                  <a:moveTo>
                    <a:pt x="1769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4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5424;p75">
              <a:extLst>
                <a:ext uri="{FF2B5EF4-FFF2-40B4-BE49-F238E27FC236}">
                  <a16:creationId xmlns:a16="http://schemas.microsoft.com/office/drawing/2014/main" id="{B5FD1D9D-2940-83E9-C64B-62E88933F196}"/>
                </a:ext>
              </a:extLst>
            </p:cNvPr>
            <p:cNvSpPr/>
            <p:nvPr/>
          </p:nvSpPr>
          <p:spPr>
            <a:xfrm>
              <a:off x="4164800" y="2976750"/>
              <a:ext cx="43400" cy="514550"/>
            </a:xfrm>
            <a:custGeom>
              <a:avLst/>
              <a:gdLst/>
              <a:ahLst/>
              <a:cxnLst/>
              <a:rect l="l" t="t" r="r" b="b"/>
              <a:pathLst>
                <a:path w="1736" h="20582" extrusionOk="0">
                  <a:moveTo>
                    <a:pt x="1736" y="0"/>
                  </a:moveTo>
                  <a:lnTo>
                    <a:pt x="1" y="1034"/>
                  </a:lnTo>
                  <a:lnTo>
                    <a:pt x="1" y="20581"/>
                  </a:lnTo>
                  <a:lnTo>
                    <a:pt x="1736" y="1958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5425;p75">
              <a:extLst>
                <a:ext uri="{FF2B5EF4-FFF2-40B4-BE49-F238E27FC236}">
                  <a16:creationId xmlns:a16="http://schemas.microsoft.com/office/drawing/2014/main" id="{17BAB96B-2C75-82B6-6361-1BF091E3BF40}"/>
                </a:ext>
              </a:extLst>
            </p:cNvPr>
            <p:cNvSpPr/>
            <p:nvPr/>
          </p:nvSpPr>
          <p:spPr>
            <a:xfrm>
              <a:off x="4242375" y="2932550"/>
              <a:ext cx="43375" cy="514550"/>
            </a:xfrm>
            <a:custGeom>
              <a:avLst/>
              <a:gdLst/>
              <a:ahLst/>
              <a:cxnLst/>
              <a:rect l="l" t="t" r="r" b="b"/>
              <a:pathLst>
                <a:path w="1735" h="20582" extrusionOk="0">
                  <a:moveTo>
                    <a:pt x="1735" y="0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35" y="195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5426;p75">
              <a:extLst>
                <a:ext uri="{FF2B5EF4-FFF2-40B4-BE49-F238E27FC236}">
                  <a16:creationId xmlns:a16="http://schemas.microsoft.com/office/drawing/2014/main" id="{793A2E3F-FC8A-9539-63A5-009C882B8654}"/>
                </a:ext>
              </a:extLst>
            </p:cNvPr>
            <p:cNvSpPr/>
            <p:nvPr/>
          </p:nvSpPr>
          <p:spPr>
            <a:xfrm>
              <a:off x="4319100" y="2887500"/>
              <a:ext cx="44200" cy="514575"/>
            </a:xfrm>
            <a:custGeom>
              <a:avLst/>
              <a:gdLst/>
              <a:ahLst/>
              <a:cxnLst/>
              <a:rect l="l" t="t" r="r" b="b"/>
              <a:pathLst>
                <a:path w="1768" h="20583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68" y="1958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5427;p75">
              <a:extLst>
                <a:ext uri="{FF2B5EF4-FFF2-40B4-BE49-F238E27FC236}">
                  <a16:creationId xmlns:a16="http://schemas.microsoft.com/office/drawing/2014/main" id="{858996EE-B3EC-5789-2DAD-FF7A6B7C70EF}"/>
                </a:ext>
              </a:extLst>
            </p:cNvPr>
            <p:cNvSpPr/>
            <p:nvPr/>
          </p:nvSpPr>
          <p:spPr>
            <a:xfrm>
              <a:off x="4319100" y="2887500"/>
              <a:ext cx="44200" cy="248550"/>
            </a:xfrm>
            <a:custGeom>
              <a:avLst/>
              <a:gdLst/>
              <a:ahLst/>
              <a:cxnLst/>
              <a:rect l="l" t="t" r="r" b="b"/>
              <a:pathLst>
                <a:path w="1768" h="9942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9941"/>
                  </a:lnTo>
                  <a:lnTo>
                    <a:pt x="1768" y="89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5428;p75">
              <a:extLst>
                <a:ext uri="{FF2B5EF4-FFF2-40B4-BE49-F238E27FC236}">
                  <a16:creationId xmlns:a16="http://schemas.microsoft.com/office/drawing/2014/main" id="{05A323BB-912C-F268-825B-5DCCE1214F56}"/>
                </a:ext>
              </a:extLst>
            </p:cNvPr>
            <p:cNvSpPr/>
            <p:nvPr/>
          </p:nvSpPr>
          <p:spPr>
            <a:xfrm>
              <a:off x="4396650" y="2843300"/>
              <a:ext cx="43375" cy="514575"/>
            </a:xfrm>
            <a:custGeom>
              <a:avLst/>
              <a:gdLst/>
              <a:ahLst/>
              <a:cxnLst/>
              <a:rect l="l" t="t" r="r" b="b"/>
              <a:pathLst>
                <a:path w="1735" h="20583" extrusionOk="0">
                  <a:moveTo>
                    <a:pt x="1735" y="1"/>
                  </a:moveTo>
                  <a:lnTo>
                    <a:pt x="0" y="1002"/>
                  </a:lnTo>
                  <a:lnTo>
                    <a:pt x="0" y="20582"/>
                  </a:lnTo>
                  <a:lnTo>
                    <a:pt x="1735" y="19582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5429;p75">
              <a:extLst>
                <a:ext uri="{FF2B5EF4-FFF2-40B4-BE49-F238E27FC236}">
                  <a16:creationId xmlns:a16="http://schemas.microsoft.com/office/drawing/2014/main" id="{69752429-70C4-1F63-C108-9A8FC57C37CE}"/>
                </a:ext>
              </a:extLst>
            </p:cNvPr>
            <p:cNvSpPr/>
            <p:nvPr/>
          </p:nvSpPr>
          <p:spPr>
            <a:xfrm>
              <a:off x="4474200" y="2798275"/>
              <a:ext cx="43400" cy="514575"/>
            </a:xfrm>
            <a:custGeom>
              <a:avLst/>
              <a:gdLst/>
              <a:ahLst/>
              <a:cxnLst/>
              <a:rect l="l" t="t" r="r" b="b"/>
              <a:pathLst>
                <a:path w="1736" h="20583" extrusionOk="0">
                  <a:moveTo>
                    <a:pt x="1735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35" y="1958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5430;p75">
              <a:extLst>
                <a:ext uri="{FF2B5EF4-FFF2-40B4-BE49-F238E27FC236}">
                  <a16:creationId xmlns:a16="http://schemas.microsoft.com/office/drawing/2014/main" id="{CA9F4B1D-2DE1-E084-F816-90E38EB3E2F3}"/>
                </a:ext>
              </a:extLst>
            </p:cNvPr>
            <p:cNvSpPr/>
            <p:nvPr/>
          </p:nvSpPr>
          <p:spPr>
            <a:xfrm>
              <a:off x="4550925" y="2754075"/>
              <a:ext cx="44225" cy="514575"/>
            </a:xfrm>
            <a:custGeom>
              <a:avLst/>
              <a:gdLst/>
              <a:ahLst/>
              <a:cxnLst/>
              <a:rect l="l" t="t" r="r" b="b"/>
              <a:pathLst>
                <a:path w="1769" h="20583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68" y="1958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5431;p75">
              <a:extLst>
                <a:ext uri="{FF2B5EF4-FFF2-40B4-BE49-F238E27FC236}">
                  <a16:creationId xmlns:a16="http://schemas.microsoft.com/office/drawing/2014/main" id="{E145A35D-74CB-F216-2568-BFC8B9E77741}"/>
                </a:ext>
              </a:extLst>
            </p:cNvPr>
            <p:cNvSpPr/>
            <p:nvPr/>
          </p:nvSpPr>
          <p:spPr>
            <a:xfrm>
              <a:off x="3932975" y="3217750"/>
              <a:ext cx="44225" cy="298575"/>
            </a:xfrm>
            <a:custGeom>
              <a:avLst/>
              <a:gdLst/>
              <a:ahLst/>
              <a:cxnLst/>
              <a:rect l="l" t="t" r="r" b="b"/>
              <a:pathLst>
                <a:path w="1769" h="11943" extrusionOk="0">
                  <a:moveTo>
                    <a:pt x="1769" y="0"/>
                  </a:moveTo>
                  <a:lnTo>
                    <a:pt x="1" y="1001"/>
                  </a:lnTo>
                  <a:lnTo>
                    <a:pt x="1" y="11942"/>
                  </a:lnTo>
                  <a:lnTo>
                    <a:pt x="1769" y="1090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5432;p75">
              <a:extLst>
                <a:ext uri="{FF2B5EF4-FFF2-40B4-BE49-F238E27FC236}">
                  <a16:creationId xmlns:a16="http://schemas.microsoft.com/office/drawing/2014/main" id="{1EAC303C-A290-A9FD-10F8-D1E6217E7EDF}"/>
                </a:ext>
              </a:extLst>
            </p:cNvPr>
            <p:cNvSpPr/>
            <p:nvPr/>
          </p:nvSpPr>
          <p:spPr>
            <a:xfrm>
              <a:off x="3932975" y="3490450"/>
              <a:ext cx="44225" cy="135100"/>
            </a:xfrm>
            <a:custGeom>
              <a:avLst/>
              <a:gdLst/>
              <a:ahLst/>
              <a:cxnLst/>
              <a:rect l="l" t="t" r="r" b="b"/>
              <a:pathLst>
                <a:path w="1769" h="5404" extrusionOk="0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5433;p75">
              <a:extLst>
                <a:ext uri="{FF2B5EF4-FFF2-40B4-BE49-F238E27FC236}">
                  <a16:creationId xmlns:a16="http://schemas.microsoft.com/office/drawing/2014/main" id="{A0CD0F2E-8125-6671-DADF-2CFA94AE3D7E}"/>
                </a:ext>
              </a:extLst>
            </p:cNvPr>
            <p:cNvSpPr/>
            <p:nvPr/>
          </p:nvSpPr>
          <p:spPr>
            <a:xfrm>
              <a:off x="4010525" y="3235250"/>
              <a:ext cx="43400" cy="123450"/>
            </a:xfrm>
            <a:custGeom>
              <a:avLst/>
              <a:gdLst/>
              <a:ahLst/>
              <a:cxnLst/>
              <a:rect l="l" t="t" r="r" b="b"/>
              <a:pathLst>
                <a:path w="1736" h="4938" extrusionOk="0">
                  <a:moveTo>
                    <a:pt x="1735" y="1"/>
                  </a:moveTo>
                  <a:lnTo>
                    <a:pt x="1" y="1002"/>
                  </a:lnTo>
                  <a:lnTo>
                    <a:pt x="1" y="4938"/>
                  </a:lnTo>
                  <a:lnTo>
                    <a:pt x="1735" y="3937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5434;p75">
              <a:extLst>
                <a:ext uri="{FF2B5EF4-FFF2-40B4-BE49-F238E27FC236}">
                  <a16:creationId xmlns:a16="http://schemas.microsoft.com/office/drawing/2014/main" id="{D60D3FEE-FBB6-407A-78E6-5ADF913616DC}"/>
                </a:ext>
              </a:extLst>
            </p:cNvPr>
            <p:cNvSpPr/>
            <p:nvPr/>
          </p:nvSpPr>
          <p:spPr>
            <a:xfrm>
              <a:off x="4010525" y="3333650"/>
              <a:ext cx="43400" cy="246875"/>
            </a:xfrm>
            <a:custGeom>
              <a:avLst/>
              <a:gdLst/>
              <a:ahLst/>
              <a:cxnLst/>
              <a:rect l="l" t="t" r="r" b="b"/>
              <a:pathLst>
                <a:path w="1736" h="9875" extrusionOk="0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5435;p75">
              <a:extLst>
                <a:ext uri="{FF2B5EF4-FFF2-40B4-BE49-F238E27FC236}">
                  <a16:creationId xmlns:a16="http://schemas.microsoft.com/office/drawing/2014/main" id="{7DC53867-4BA3-3EA2-3CAF-F928AC6BC927}"/>
                </a:ext>
              </a:extLst>
            </p:cNvPr>
            <p:cNvSpPr/>
            <p:nvPr/>
          </p:nvSpPr>
          <p:spPr>
            <a:xfrm>
              <a:off x="4087250" y="3062625"/>
              <a:ext cx="44225" cy="110950"/>
            </a:xfrm>
            <a:custGeom>
              <a:avLst/>
              <a:gdLst/>
              <a:ahLst/>
              <a:cxnLst/>
              <a:rect l="l" t="t" r="r" b="b"/>
              <a:pathLst>
                <a:path w="1769" h="4438" extrusionOk="0">
                  <a:moveTo>
                    <a:pt x="1769" y="1"/>
                  </a:moveTo>
                  <a:lnTo>
                    <a:pt x="1" y="1002"/>
                  </a:lnTo>
                  <a:lnTo>
                    <a:pt x="1" y="4437"/>
                  </a:lnTo>
                  <a:lnTo>
                    <a:pt x="1769" y="3437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5436;p75">
              <a:extLst>
                <a:ext uri="{FF2B5EF4-FFF2-40B4-BE49-F238E27FC236}">
                  <a16:creationId xmlns:a16="http://schemas.microsoft.com/office/drawing/2014/main" id="{6BBA1F0E-126A-73AC-C060-D0BF2ED8A210}"/>
                </a:ext>
              </a:extLst>
            </p:cNvPr>
            <p:cNvSpPr/>
            <p:nvPr/>
          </p:nvSpPr>
          <p:spPr>
            <a:xfrm>
              <a:off x="4087250" y="3148525"/>
              <a:ext cx="44225" cy="387800"/>
            </a:xfrm>
            <a:custGeom>
              <a:avLst/>
              <a:gdLst/>
              <a:ahLst/>
              <a:cxnLst/>
              <a:rect l="l" t="t" r="r" b="b"/>
              <a:pathLst>
                <a:path w="1769" h="15512" extrusionOk="0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5437;p75">
              <a:extLst>
                <a:ext uri="{FF2B5EF4-FFF2-40B4-BE49-F238E27FC236}">
                  <a16:creationId xmlns:a16="http://schemas.microsoft.com/office/drawing/2014/main" id="{C03C7EBD-DD55-7BF4-D066-D8EA586EFC21}"/>
                </a:ext>
              </a:extLst>
            </p:cNvPr>
            <p:cNvSpPr/>
            <p:nvPr/>
          </p:nvSpPr>
          <p:spPr>
            <a:xfrm>
              <a:off x="4164800" y="3083475"/>
              <a:ext cx="43400" cy="241875"/>
            </a:xfrm>
            <a:custGeom>
              <a:avLst/>
              <a:gdLst/>
              <a:ahLst/>
              <a:cxnLst/>
              <a:rect l="l" t="t" r="r" b="b"/>
              <a:pathLst>
                <a:path w="1736" h="9675" extrusionOk="0">
                  <a:moveTo>
                    <a:pt x="1736" y="1"/>
                  </a:moveTo>
                  <a:lnTo>
                    <a:pt x="1" y="1035"/>
                  </a:lnTo>
                  <a:lnTo>
                    <a:pt x="1" y="9674"/>
                  </a:lnTo>
                  <a:lnTo>
                    <a:pt x="1736" y="8674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5438;p75">
              <a:extLst>
                <a:ext uri="{FF2B5EF4-FFF2-40B4-BE49-F238E27FC236}">
                  <a16:creationId xmlns:a16="http://schemas.microsoft.com/office/drawing/2014/main" id="{5C3B1741-1763-8A23-A169-40056AF40D78}"/>
                </a:ext>
              </a:extLst>
            </p:cNvPr>
            <p:cNvSpPr/>
            <p:nvPr/>
          </p:nvSpPr>
          <p:spPr>
            <a:xfrm>
              <a:off x="4164800" y="3300300"/>
              <a:ext cx="43400" cy="191000"/>
            </a:xfrm>
            <a:custGeom>
              <a:avLst/>
              <a:gdLst/>
              <a:ahLst/>
              <a:cxnLst/>
              <a:rect l="l" t="t" r="r" b="b"/>
              <a:pathLst>
                <a:path w="1736" h="7640" extrusionOk="0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5439;p75">
              <a:extLst>
                <a:ext uri="{FF2B5EF4-FFF2-40B4-BE49-F238E27FC236}">
                  <a16:creationId xmlns:a16="http://schemas.microsoft.com/office/drawing/2014/main" id="{2C6B70EA-1B2F-10DB-0218-112C838163CA}"/>
                </a:ext>
              </a:extLst>
            </p:cNvPr>
            <p:cNvSpPr/>
            <p:nvPr/>
          </p:nvSpPr>
          <p:spPr>
            <a:xfrm>
              <a:off x="4242375" y="3126850"/>
              <a:ext cx="43375" cy="116775"/>
            </a:xfrm>
            <a:custGeom>
              <a:avLst/>
              <a:gdLst/>
              <a:ahLst/>
              <a:cxnLst/>
              <a:rect l="l" t="t" r="r" b="b"/>
              <a:pathLst>
                <a:path w="1735" h="4671" extrusionOk="0">
                  <a:moveTo>
                    <a:pt x="1735" y="0"/>
                  </a:moveTo>
                  <a:lnTo>
                    <a:pt x="0" y="1034"/>
                  </a:lnTo>
                  <a:lnTo>
                    <a:pt x="0" y="4670"/>
                  </a:lnTo>
                  <a:lnTo>
                    <a:pt x="1735" y="367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5440;p75">
              <a:extLst>
                <a:ext uri="{FF2B5EF4-FFF2-40B4-BE49-F238E27FC236}">
                  <a16:creationId xmlns:a16="http://schemas.microsoft.com/office/drawing/2014/main" id="{76D2DD01-33D7-30EC-A45D-ADE8962D59ED}"/>
                </a:ext>
              </a:extLst>
            </p:cNvPr>
            <p:cNvSpPr/>
            <p:nvPr/>
          </p:nvSpPr>
          <p:spPr>
            <a:xfrm>
              <a:off x="4242375" y="3218575"/>
              <a:ext cx="43375" cy="228525"/>
            </a:xfrm>
            <a:custGeom>
              <a:avLst/>
              <a:gdLst/>
              <a:ahLst/>
              <a:cxnLst/>
              <a:rect l="l" t="t" r="r" b="b"/>
              <a:pathLst>
                <a:path w="1735" h="9141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5441;p75">
              <a:extLst>
                <a:ext uri="{FF2B5EF4-FFF2-40B4-BE49-F238E27FC236}">
                  <a16:creationId xmlns:a16="http://schemas.microsoft.com/office/drawing/2014/main" id="{5CA5F1C6-4A5D-B091-23C1-9E6F31BBF802}"/>
                </a:ext>
              </a:extLst>
            </p:cNvPr>
            <p:cNvSpPr/>
            <p:nvPr/>
          </p:nvSpPr>
          <p:spPr>
            <a:xfrm>
              <a:off x="4319100" y="3111000"/>
              <a:ext cx="44200" cy="291075"/>
            </a:xfrm>
            <a:custGeom>
              <a:avLst/>
              <a:gdLst/>
              <a:ahLst/>
              <a:cxnLst/>
              <a:rect l="l" t="t" r="r" b="b"/>
              <a:pathLst>
                <a:path w="1768" h="11643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5442;p75">
              <a:extLst>
                <a:ext uri="{FF2B5EF4-FFF2-40B4-BE49-F238E27FC236}">
                  <a16:creationId xmlns:a16="http://schemas.microsoft.com/office/drawing/2014/main" id="{17C25D3C-18FD-E2C8-330A-51F3A4C6061A}"/>
                </a:ext>
              </a:extLst>
            </p:cNvPr>
            <p:cNvSpPr/>
            <p:nvPr/>
          </p:nvSpPr>
          <p:spPr>
            <a:xfrm>
              <a:off x="4396650" y="3101825"/>
              <a:ext cx="43375" cy="132625"/>
            </a:xfrm>
            <a:custGeom>
              <a:avLst/>
              <a:gdLst/>
              <a:ahLst/>
              <a:cxnLst/>
              <a:rect l="l" t="t" r="r" b="b"/>
              <a:pathLst>
                <a:path w="1735" h="5305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5304"/>
                  </a:lnTo>
                  <a:lnTo>
                    <a:pt x="1735" y="430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5443;p75">
              <a:extLst>
                <a:ext uri="{FF2B5EF4-FFF2-40B4-BE49-F238E27FC236}">
                  <a16:creationId xmlns:a16="http://schemas.microsoft.com/office/drawing/2014/main" id="{43161A5F-69F7-A20E-3E15-DCE3C198E7BD}"/>
                </a:ext>
              </a:extLst>
            </p:cNvPr>
            <p:cNvSpPr/>
            <p:nvPr/>
          </p:nvSpPr>
          <p:spPr>
            <a:xfrm>
              <a:off x="4396650" y="3209400"/>
              <a:ext cx="43375" cy="148475"/>
            </a:xfrm>
            <a:custGeom>
              <a:avLst/>
              <a:gdLst/>
              <a:ahLst/>
              <a:cxnLst/>
              <a:rect l="l" t="t" r="r" b="b"/>
              <a:pathLst>
                <a:path w="1735" h="5939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5444;p75">
              <a:extLst>
                <a:ext uri="{FF2B5EF4-FFF2-40B4-BE49-F238E27FC236}">
                  <a16:creationId xmlns:a16="http://schemas.microsoft.com/office/drawing/2014/main" id="{ECD5E3E0-A73D-20D6-17D4-FFF440F72326}"/>
                </a:ext>
              </a:extLst>
            </p:cNvPr>
            <p:cNvSpPr/>
            <p:nvPr/>
          </p:nvSpPr>
          <p:spPr>
            <a:xfrm>
              <a:off x="4474200" y="2882500"/>
              <a:ext cx="43400" cy="268550"/>
            </a:xfrm>
            <a:custGeom>
              <a:avLst/>
              <a:gdLst/>
              <a:ahLst/>
              <a:cxnLst/>
              <a:rect l="l" t="t" r="r" b="b"/>
              <a:pathLst>
                <a:path w="1736" h="10742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10742"/>
                  </a:lnTo>
                  <a:lnTo>
                    <a:pt x="1735" y="974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5445;p75">
              <a:extLst>
                <a:ext uri="{FF2B5EF4-FFF2-40B4-BE49-F238E27FC236}">
                  <a16:creationId xmlns:a16="http://schemas.microsoft.com/office/drawing/2014/main" id="{D7E08E1B-63B3-B7A4-EFE3-DFCA70C83B42}"/>
                </a:ext>
              </a:extLst>
            </p:cNvPr>
            <p:cNvSpPr/>
            <p:nvPr/>
          </p:nvSpPr>
          <p:spPr>
            <a:xfrm>
              <a:off x="4474200" y="3126025"/>
              <a:ext cx="43400" cy="186825"/>
            </a:xfrm>
            <a:custGeom>
              <a:avLst/>
              <a:gdLst/>
              <a:ahLst/>
              <a:cxnLst/>
              <a:rect l="l" t="t" r="r" b="b"/>
              <a:pathLst>
                <a:path w="1736" h="7473" extrusionOk="0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5446;p75">
              <a:extLst>
                <a:ext uri="{FF2B5EF4-FFF2-40B4-BE49-F238E27FC236}">
                  <a16:creationId xmlns:a16="http://schemas.microsoft.com/office/drawing/2014/main" id="{97A1C389-B7D5-24BF-54F2-D825B515D15C}"/>
                </a:ext>
              </a:extLst>
            </p:cNvPr>
            <p:cNvSpPr/>
            <p:nvPr/>
          </p:nvSpPr>
          <p:spPr>
            <a:xfrm>
              <a:off x="4550925" y="2970075"/>
              <a:ext cx="44225" cy="110100"/>
            </a:xfrm>
            <a:custGeom>
              <a:avLst/>
              <a:gdLst/>
              <a:ahLst/>
              <a:cxnLst/>
              <a:rect l="l" t="t" r="r" b="b"/>
              <a:pathLst>
                <a:path w="1769" h="4404" extrusionOk="0">
                  <a:moveTo>
                    <a:pt x="1768" y="0"/>
                  </a:moveTo>
                  <a:lnTo>
                    <a:pt x="0" y="1034"/>
                  </a:lnTo>
                  <a:lnTo>
                    <a:pt x="0" y="4403"/>
                  </a:lnTo>
                  <a:lnTo>
                    <a:pt x="1768" y="340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5447;p75">
              <a:extLst>
                <a:ext uri="{FF2B5EF4-FFF2-40B4-BE49-F238E27FC236}">
                  <a16:creationId xmlns:a16="http://schemas.microsoft.com/office/drawing/2014/main" id="{7089CBE1-250E-5CC0-FC0F-9E80BB50CD55}"/>
                </a:ext>
              </a:extLst>
            </p:cNvPr>
            <p:cNvSpPr/>
            <p:nvPr/>
          </p:nvSpPr>
          <p:spPr>
            <a:xfrm>
              <a:off x="4550925" y="3055125"/>
              <a:ext cx="44225" cy="213525"/>
            </a:xfrm>
            <a:custGeom>
              <a:avLst/>
              <a:gdLst/>
              <a:ahLst/>
              <a:cxnLst/>
              <a:rect l="l" t="t" r="r" b="b"/>
              <a:pathLst>
                <a:path w="1769" h="8541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5448;p75">
              <a:extLst>
                <a:ext uri="{FF2B5EF4-FFF2-40B4-BE49-F238E27FC236}">
                  <a16:creationId xmlns:a16="http://schemas.microsoft.com/office/drawing/2014/main" id="{503DBACF-73CB-F87A-919A-2C6BFDE46830}"/>
                </a:ext>
              </a:extLst>
            </p:cNvPr>
            <p:cNvSpPr/>
            <p:nvPr/>
          </p:nvSpPr>
          <p:spPr>
            <a:xfrm>
              <a:off x="3932975" y="3490450"/>
              <a:ext cx="44225" cy="135100"/>
            </a:xfrm>
            <a:custGeom>
              <a:avLst/>
              <a:gdLst/>
              <a:ahLst/>
              <a:cxnLst/>
              <a:rect l="l" t="t" r="r" b="b"/>
              <a:pathLst>
                <a:path w="1769" h="5404" extrusionOk="0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5449;p75">
              <a:extLst>
                <a:ext uri="{FF2B5EF4-FFF2-40B4-BE49-F238E27FC236}">
                  <a16:creationId xmlns:a16="http://schemas.microsoft.com/office/drawing/2014/main" id="{832E33D1-2785-F336-13CE-7E5796518277}"/>
                </a:ext>
              </a:extLst>
            </p:cNvPr>
            <p:cNvSpPr/>
            <p:nvPr/>
          </p:nvSpPr>
          <p:spPr>
            <a:xfrm>
              <a:off x="3932975" y="3490450"/>
              <a:ext cx="44225" cy="135100"/>
            </a:xfrm>
            <a:custGeom>
              <a:avLst/>
              <a:gdLst/>
              <a:ahLst/>
              <a:cxnLst/>
              <a:rect l="l" t="t" r="r" b="b"/>
              <a:pathLst>
                <a:path w="1769" h="5404" extrusionOk="0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450;p75">
              <a:extLst>
                <a:ext uri="{FF2B5EF4-FFF2-40B4-BE49-F238E27FC236}">
                  <a16:creationId xmlns:a16="http://schemas.microsoft.com/office/drawing/2014/main" id="{502C726E-A0C4-6CC6-4602-6219DE034E90}"/>
                </a:ext>
              </a:extLst>
            </p:cNvPr>
            <p:cNvSpPr/>
            <p:nvPr/>
          </p:nvSpPr>
          <p:spPr>
            <a:xfrm>
              <a:off x="4010525" y="3333650"/>
              <a:ext cx="43400" cy="246875"/>
            </a:xfrm>
            <a:custGeom>
              <a:avLst/>
              <a:gdLst/>
              <a:ahLst/>
              <a:cxnLst/>
              <a:rect l="l" t="t" r="r" b="b"/>
              <a:pathLst>
                <a:path w="1736" h="9875" extrusionOk="0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451;p75">
              <a:extLst>
                <a:ext uri="{FF2B5EF4-FFF2-40B4-BE49-F238E27FC236}">
                  <a16:creationId xmlns:a16="http://schemas.microsoft.com/office/drawing/2014/main" id="{69E7C3E1-E21C-ABE8-2942-606F5151D4C2}"/>
                </a:ext>
              </a:extLst>
            </p:cNvPr>
            <p:cNvSpPr/>
            <p:nvPr/>
          </p:nvSpPr>
          <p:spPr>
            <a:xfrm>
              <a:off x="4010525" y="3333650"/>
              <a:ext cx="43400" cy="246875"/>
            </a:xfrm>
            <a:custGeom>
              <a:avLst/>
              <a:gdLst/>
              <a:ahLst/>
              <a:cxnLst/>
              <a:rect l="l" t="t" r="r" b="b"/>
              <a:pathLst>
                <a:path w="1736" h="9875" extrusionOk="0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452;p75">
              <a:extLst>
                <a:ext uri="{FF2B5EF4-FFF2-40B4-BE49-F238E27FC236}">
                  <a16:creationId xmlns:a16="http://schemas.microsoft.com/office/drawing/2014/main" id="{F40CF654-F500-8D94-A502-055B35AA470A}"/>
                </a:ext>
              </a:extLst>
            </p:cNvPr>
            <p:cNvSpPr/>
            <p:nvPr/>
          </p:nvSpPr>
          <p:spPr>
            <a:xfrm>
              <a:off x="4087250" y="3148525"/>
              <a:ext cx="44225" cy="387800"/>
            </a:xfrm>
            <a:custGeom>
              <a:avLst/>
              <a:gdLst/>
              <a:ahLst/>
              <a:cxnLst/>
              <a:rect l="l" t="t" r="r" b="b"/>
              <a:pathLst>
                <a:path w="1769" h="15512" extrusionOk="0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453;p75">
              <a:extLst>
                <a:ext uri="{FF2B5EF4-FFF2-40B4-BE49-F238E27FC236}">
                  <a16:creationId xmlns:a16="http://schemas.microsoft.com/office/drawing/2014/main" id="{09C37D4A-145C-2F9B-1D83-B061586C083F}"/>
                </a:ext>
              </a:extLst>
            </p:cNvPr>
            <p:cNvSpPr/>
            <p:nvPr/>
          </p:nvSpPr>
          <p:spPr>
            <a:xfrm>
              <a:off x="4087250" y="3148525"/>
              <a:ext cx="44225" cy="387800"/>
            </a:xfrm>
            <a:custGeom>
              <a:avLst/>
              <a:gdLst/>
              <a:ahLst/>
              <a:cxnLst/>
              <a:rect l="l" t="t" r="r" b="b"/>
              <a:pathLst>
                <a:path w="1769" h="15512" extrusionOk="0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54;p75">
              <a:extLst>
                <a:ext uri="{FF2B5EF4-FFF2-40B4-BE49-F238E27FC236}">
                  <a16:creationId xmlns:a16="http://schemas.microsoft.com/office/drawing/2014/main" id="{89322605-8008-DD55-49B4-67BEA3D16879}"/>
                </a:ext>
              </a:extLst>
            </p:cNvPr>
            <p:cNvSpPr/>
            <p:nvPr/>
          </p:nvSpPr>
          <p:spPr>
            <a:xfrm>
              <a:off x="4164800" y="3300300"/>
              <a:ext cx="43400" cy="191000"/>
            </a:xfrm>
            <a:custGeom>
              <a:avLst/>
              <a:gdLst/>
              <a:ahLst/>
              <a:cxnLst/>
              <a:rect l="l" t="t" r="r" b="b"/>
              <a:pathLst>
                <a:path w="1736" h="7640" extrusionOk="0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455;p75">
              <a:extLst>
                <a:ext uri="{FF2B5EF4-FFF2-40B4-BE49-F238E27FC236}">
                  <a16:creationId xmlns:a16="http://schemas.microsoft.com/office/drawing/2014/main" id="{F142BBFD-6EC2-1B5F-50A4-91270F9446AE}"/>
                </a:ext>
              </a:extLst>
            </p:cNvPr>
            <p:cNvSpPr/>
            <p:nvPr/>
          </p:nvSpPr>
          <p:spPr>
            <a:xfrm>
              <a:off x="4164800" y="3300300"/>
              <a:ext cx="43400" cy="191000"/>
            </a:xfrm>
            <a:custGeom>
              <a:avLst/>
              <a:gdLst/>
              <a:ahLst/>
              <a:cxnLst/>
              <a:rect l="l" t="t" r="r" b="b"/>
              <a:pathLst>
                <a:path w="1736" h="7640" extrusionOk="0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456;p75">
              <a:extLst>
                <a:ext uri="{FF2B5EF4-FFF2-40B4-BE49-F238E27FC236}">
                  <a16:creationId xmlns:a16="http://schemas.microsoft.com/office/drawing/2014/main" id="{160F928B-31A4-7C80-24E5-8B11FE239904}"/>
                </a:ext>
              </a:extLst>
            </p:cNvPr>
            <p:cNvSpPr/>
            <p:nvPr/>
          </p:nvSpPr>
          <p:spPr>
            <a:xfrm>
              <a:off x="4242375" y="3218575"/>
              <a:ext cx="43375" cy="228525"/>
            </a:xfrm>
            <a:custGeom>
              <a:avLst/>
              <a:gdLst/>
              <a:ahLst/>
              <a:cxnLst/>
              <a:rect l="l" t="t" r="r" b="b"/>
              <a:pathLst>
                <a:path w="1735" h="9141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457;p75">
              <a:extLst>
                <a:ext uri="{FF2B5EF4-FFF2-40B4-BE49-F238E27FC236}">
                  <a16:creationId xmlns:a16="http://schemas.microsoft.com/office/drawing/2014/main" id="{A9419687-1B61-DBA3-45EF-16CEC0506112}"/>
                </a:ext>
              </a:extLst>
            </p:cNvPr>
            <p:cNvSpPr/>
            <p:nvPr/>
          </p:nvSpPr>
          <p:spPr>
            <a:xfrm>
              <a:off x="4242375" y="3218575"/>
              <a:ext cx="43375" cy="228525"/>
            </a:xfrm>
            <a:custGeom>
              <a:avLst/>
              <a:gdLst/>
              <a:ahLst/>
              <a:cxnLst/>
              <a:rect l="l" t="t" r="r" b="b"/>
              <a:pathLst>
                <a:path w="1735" h="9141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458;p75">
              <a:extLst>
                <a:ext uri="{FF2B5EF4-FFF2-40B4-BE49-F238E27FC236}">
                  <a16:creationId xmlns:a16="http://schemas.microsoft.com/office/drawing/2014/main" id="{09CF930F-B94D-F714-71DC-D5B5E614224E}"/>
                </a:ext>
              </a:extLst>
            </p:cNvPr>
            <p:cNvSpPr/>
            <p:nvPr/>
          </p:nvSpPr>
          <p:spPr>
            <a:xfrm>
              <a:off x="4319100" y="3111000"/>
              <a:ext cx="44200" cy="291075"/>
            </a:xfrm>
            <a:custGeom>
              <a:avLst/>
              <a:gdLst/>
              <a:ahLst/>
              <a:cxnLst/>
              <a:rect l="l" t="t" r="r" b="b"/>
              <a:pathLst>
                <a:path w="1768" h="11643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459;p75">
              <a:extLst>
                <a:ext uri="{FF2B5EF4-FFF2-40B4-BE49-F238E27FC236}">
                  <a16:creationId xmlns:a16="http://schemas.microsoft.com/office/drawing/2014/main" id="{8129FF8A-BD64-0E91-7F24-71FFE82A6DD2}"/>
                </a:ext>
              </a:extLst>
            </p:cNvPr>
            <p:cNvSpPr/>
            <p:nvPr/>
          </p:nvSpPr>
          <p:spPr>
            <a:xfrm>
              <a:off x="4319100" y="3111000"/>
              <a:ext cx="44200" cy="291075"/>
            </a:xfrm>
            <a:custGeom>
              <a:avLst/>
              <a:gdLst/>
              <a:ahLst/>
              <a:cxnLst/>
              <a:rect l="l" t="t" r="r" b="b"/>
              <a:pathLst>
                <a:path w="1768" h="11643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5460;p75">
              <a:extLst>
                <a:ext uri="{FF2B5EF4-FFF2-40B4-BE49-F238E27FC236}">
                  <a16:creationId xmlns:a16="http://schemas.microsoft.com/office/drawing/2014/main" id="{6462FF2D-EE1D-E775-29DC-DB06FB0D49C2}"/>
                </a:ext>
              </a:extLst>
            </p:cNvPr>
            <p:cNvSpPr/>
            <p:nvPr/>
          </p:nvSpPr>
          <p:spPr>
            <a:xfrm>
              <a:off x="4396650" y="3209400"/>
              <a:ext cx="43375" cy="148475"/>
            </a:xfrm>
            <a:custGeom>
              <a:avLst/>
              <a:gdLst/>
              <a:ahLst/>
              <a:cxnLst/>
              <a:rect l="l" t="t" r="r" b="b"/>
              <a:pathLst>
                <a:path w="1735" h="5939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5461;p75">
              <a:extLst>
                <a:ext uri="{FF2B5EF4-FFF2-40B4-BE49-F238E27FC236}">
                  <a16:creationId xmlns:a16="http://schemas.microsoft.com/office/drawing/2014/main" id="{5C4CDCB0-B7E8-59D6-ED28-5B3FB9BCC366}"/>
                </a:ext>
              </a:extLst>
            </p:cNvPr>
            <p:cNvSpPr/>
            <p:nvPr/>
          </p:nvSpPr>
          <p:spPr>
            <a:xfrm>
              <a:off x="4396650" y="3209400"/>
              <a:ext cx="43375" cy="148475"/>
            </a:xfrm>
            <a:custGeom>
              <a:avLst/>
              <a:gdLst/>
              <a:ahLst/>
              <a:cxnLst/>
              <a:rect l="l" t="t" r="r" b="b"/>
              <a:pathLst>
                <a:path w="1735" h="5939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5462;p75">
              <a:extLst>
                <a:ext uri="{FF2B5EF4-FFF2-40B4-BE49-F238E27FC236}">
                  <a16:creationId xmlns:a16="http://schemas.microsoft.com/office/drawing/2014/main" id="{6A62A0D2-2374-52EF-9BE9-A003FCC2C6B8}"/>
                </a:ext>
              </a:extLst>
            </p:cNvPr>
            <p:cNvSpPr/>
            <p:nvPr/>
          </p:nvSpPr>
          <p:spPr>
            <a:xfrm>
              <a:off x="4474200" y="3126025"/>
              <a:ext cx="43400" cy="186825"/>
            </a:xfrm>
            <a:custGeom>
              <a:avLst/>
              <a:gdLst/>
              <a:ahLst/>
              <a:cxnLst/>
              <a:rect l="l" t="t" r="r" b="b"/>
              <a:pathLst>
                <a:path w="1736" h="7473" extrusionOk="0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5463;p75">
              <a:extLst>
                <a:ext uri="{FF2B5EF4-FFF2-40B4-BE49-F238E27FC236}">
                  <a16:creationId xmlns:a16="http://schemas.microsoft.com/office/drawing/2014/main" id="{75E207CA-3D1C-6DDA-85F2-5455E1E8B9AA}"/>
                </a:ext>
              </a:extLst>
            </p:cNvPr>
            <p:cNvSpPr/>
            <p:nvPr/>
          </p:nvSpPr>
          <p:spPr>
            <a:xfrm>
              <a:off x="4474200" y="3126025"/>
              <a:ext cx="43400" cy="186825"/>
            </a:xfrm>
            <a:custGeom>
              <a:avLst/>
              <a:gdLst/>
              <a:ahLst/>
              <a:cxnLst/>
              <a:rect l="l" t="t" r="r" b="b"/>
              <a:pathLst>
                <a:path w="1736" h="7473" extrusionOk="0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5464;p75">
              <a:extLst>
                <a:ext uri="{FF2B5EF4-FFF2-40B4-BE49-F238E27FC236}">
                  <a16:creationId xmlns:a16="http://schemas.microsoft.com/office/drawing/2014/main" id="{B4A8DBA7-8F5C-D381-CCDA-97FF87058F5F}"/>
                </a:ext>
              </a:extLst>
            </p:cNvPr>
            <p:cNvSpPr/>
            <p:nvPr/>
          </p:nvSpPr>
          <p:spPr>
            <a:xfrm>
              <a:off x="4550925" y="3055125"/>
              <a:ext cx="44225" cy="213525"/>
            </a:xfrm>
            <a:custGeom>
              <a:avLst/>
              <a:gdLst/>
              <a:ahLst/>
              <a:cxnLst/>
              <a:rect l="l" t="t" r="r" b="b"/>
              <a:pathLst>
                <a:path w="1769" h="8541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5465;p75">
              <a:extLst>
                <a:ext uri="{FF2B5EF4-FFF2-40B4-BE49-F238E27FC236}">
                  <a16:creationId xmlns:a16="http://schemas.microsoft.com/office/drawing/2014/main" id="{297B9024-4E76-CD66-F4A4-B4287834C382}"/>
                </a:ext>
              </a:extLst>
            </p:cNvPr>
            <p:cNvSpPr/>
            <p:nvPr/>
          </p:nvSpPr>
          <p:spPr>
            <a:xfrm>
              <a:off x="4897000" y="1504075"/>
              <a:ext cx="669675" cy="1089025"/>
            </a:xfrm>
            <a:custGeom>
              <a:avLst/>
              <a:gdLst/>
              <a:ahLst/>
              <a:cxnLst/>
              <a:rect l="l" t="t" r="r" b="b"/>
              <a:pathLst>
                <a:path w="26787" h="43561" extrusionOk="0">
                  <a:moveTo>
                    <a:pt x="26298" y="0"/>
                  </a:moveTo>
                  <a:cubicBezTo>
                    <a:pt x="26175" y="0"/>
                    <a:pt x="26035" y="42"/>
                    <a:pt x="25886" y="132"/>
                  </a:cubicBezTo>
                  <a:lnTo>
                    <a:pt x="868" y="14575"/>
                  </a:lnTo>
                  <a:cubicBezTo>
                    <a:pt x="367" y="14909"/>
                    <a:pt x="34" y="15476"/>
                    <a:pt x="1" y="16110"/>
                  </a:cubicBezTo>
                  <a:lnTo>
                    <a:pt x="1" y="42929"/>
                  </a:lnTo>
                  <a:cubicBezTo>
                    <a:pt x="1" y="43327"/>
                    <a:pt x="198" y="43561"/>
                    <a:pt x="477" y="43561"/>
                  </a:cubicBezTo>
                  <a:cubicBezTo>
                    <a:pt x="596" y="43561"/>
                    <a:pt x="729" y="43519"/>
                    <a:pt x="868" y="43429"/>
                  </a:cubicBezTo>
                  <a:lnTo>
                    <a:pt x="25886" y="28986"/>
                  </a:lnTo>
                  <a:cubicBezTo>
                    <a:pt x="26419" y="28652"/>
                    <a:pt x="26753" y="28085"/>
                    <a:pt x="26786" y="27451"/>
                  </a:cubicBezTo>
                  <a:lnTo>
                    <a:pt x="26786" y="632"/>
                  </a:lnTo>
                  <a:cubicBezTo>
                    <a:pt x="26786" y="234"/>
                    <a:pt x="26589" y="0"/>
                    <a:pt x="262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5466;p75">
              <a:extLst>
                <a:ext uri="{FF2B5EF4-FFF2-40B4-BE49-F238E27FC236}">
                  <a16:creationId xmlns:a16="http://schemas.microsoft.com/office/drawing/2014/main" id="{5692AECE-C85C-8C6A-8D55-69E736831501}"/>
                </a:ext>
              </a:extLst>
            </p:cNvPr>
            <p:cNvSpPr/>
            <p:nvPr/>
          </p:nvSpPr>
          <p:spPr>
            <a:xfrm>
              <a:off x="4891175" y="1498775"/>
              <a:ext cx="681325" cy="1099375"/>
            </a:xfrm>
            <a:custGeom>
              <a:avLst/>
              <a:gdLst/>
              <a:ahLst/>
              <a:cxnLst/>
              <a:rect l="l" t="t" r="r" b="b"/>
              <a:pathLst>
                <a:path w="27253" h="43975" extrusionOk="0">
                  <a:moveTo>
                    <a:pt x="26652" y="444"/>
                  </a:moveTo>
                  <a:cubicBezTo>
                    <a:pt x="26752" y="544"/>
                    <a:pt x="26819" y="711"/>
                    <a:pt x="26786" y="877"/>
                  </a:cubicBezTo>
                  <a:lnTo>
                    <a:pt x="26786" y="27697"/>
                  </a:lnTo>
                  <a:cubicBezTo>
                    <a:pt x="26752" y="28230"/>
                    <a:pt x="26486" y="28731"/>
                    <a:pt x="26019" y="29064"/>
                  </a:cubicBezTo>
                  <a:lnTo>
                    <a:pt x="1001" y="43475"/>
                  </a:lnTo>
                  <a:cubicBezTo>
                    <a:pt x="921" y="43554"/>
                    <a:pt x="826" y="43590"/>
                    <a:pt x="736" y="43590"/>
                  </a:cubicBezTo>
                  <a:cubicBezTo>
                    <a:pt x="525" y="43590"/>
                    <a:pt x="340" y="43398"/>
                    <a:pt x="434" y="43141"/>
                  </a:cubicBezTo>
                  <a:lnTo>
                    <a:pt x="434" y="16322"/>
                  </a:lnTo>
                  <a:cubicBezTo>
                    <a:pt x="467" y="15788"/>
                    <a:pt x="734" y="15288"/>
                    <a:pt x="1201" y="14987"/>
                  </a:cubicBezTo>
                  <a:lnTo>
                    <a:pt x="26219" y="544"/>
                  </a:lnTo>
                  <a:cubicBezTo>
                    <a:pt x="26319" y="477"/>
                    <a:pt x="26419" y="444"/>
                    <a:pt x="26519" y="444"/>
                  </a:cubicBezTo>
                  <a:close/>
                  <a:moveTo>
                    <a:pt x="26467" y="1"/>
                  </a:moveTo>
                  <a:cubicBezTo>
                    <a:pt x="26305" y="1"/>
                    <a:pt x="26147" y="52"/>
                    <a:pt x="26019" y="144"/>
                  </a:cubicBezTo>
                  <a:lnTo>
                    <a:pt x="1001" y="14587"/>
                  </a:lnTo>
                  <a:cubicBezTo>
                    <a:pt x="400" y="14954"/>
                    <a:pt x="33" y="15621"/>
                    <a:pt x="0" y="16322"/>
                  </a:cubicBezTo>
                  <a:lnTo>
                    <a:pt x="0" y="43141"/>
                  </a:lnTo>
                  <a:cubicBezTo>
                    <a:pt x="0" y="43441"/>
                    <a:pt x="133" y="43708"/>
                    <a:pt x="367" y="43875"/>
                  </a:cubicBezTo>
                  <a:cubicBezTo>
                    <a:pt x="467" y="43942"/>
                    <a:pt x="600" y="43975"/>
                    <a:pt x="701" y="43975"/>
                  </a:cubicBezTo>
                  <a:cubicBezTo>
                    <a:pt x="901" y="43975"/>
                    <a:pt x="1067" y="43908"/>
                    <a:pt x="1234" y="43808"/>
                  </a:cubicBezTo>
                  <a:lnTo>
                    <a:pt x="26219" y="29398"/>
                  </a:lnTo>
                  <a:cubicBezTo>
                    <a:pt x="26819" y="28998"/>
                    <a:pt x="27186" y="28364"/>
                    <a:pt x="27219" y="27663"/>
                  </a:cubicBezTo>
                  <a:lnTo>
                    <a:pt x="27219" y="844"/>
                  </a:lnTo>
                  <a:cubicBezTo>
                    <a:pt x="27253" y="544"/>
                    <a:pt x="27119" y="277"/>
                    <a:pt x="26853" y="110"/>
                  </a:cubicBezTo>
                  <a:cubicBezTo>
                    <a:pt x="26732" y="35"/>
                    <a:pt x="26599" y="1"/>
                    <a:pt x="264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5467;p75">
              <a:extLst>
                <a:ext uri="{FF2B5EF4-FFF2-40B4-BE49-F238E27FC236}">
                  <a16:creationId xmlns:a16="http://schemas.microsoft.com/office/drawing/2014/main" id="{A103F1EE-6360-40E5-099C-6ABBE6824AA4}"/>
                </a:ext>
              </a:extLst>
            </p:cNvPr>
            <p:cNvSpPr/>
            <p:nvPr/>
          </p:nvSpPr>
          <p:spPr>
            <a:xfrm>
              <a:off x="5231400" y="1808825"/>
              <a:ext cx="96775" cy="239775"/>
            </a:xfrm>
            <a:custGeom>
              <a:avLst/>
              <a:gdLst/>
              <a:ahLst/>
              <a:cxnLst/>
              <a:rect l="l" t="t" r="r" b="b"/>
              <a:pathLst>
                <a:path w="3871" h="9591" extrusionOk="0">
                  <a:moveTo>
                    <a:pt x="2637" y="0"/>
                  </a:moveTo>
                  <a:cubicBezTo>
                    <a:pt x="1838" y="0"/>
                    <a:pt x="947" y="247"/>
                    <a:pt x="1" y="784"/>
                  </a:cubicBezTo>
                  <a:lnTo>
                    <a:pt x="1" y="9591"/>
                  </a:lnTo>
                  <a:lnTo>
                    <a:pt x="3870" y="217"/>
                  </a:lnTo>
                  <a:cubicBezTo>
                    <a:pt x="3491" y="75"/>
                    <a:pt x="3078" y="0"/>
                    <a:pt x="26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5468;p75">
              <a:extLst>
                <a:ext uri="{FF2B5EF4-FFF2-40B4-BE49-F238E27FC236}">
                  <a16:creationId xmlns:a16="http://schemas.microsoft.com/office/drawing/2014/main" id="{E45BFBE9-32D0-28B4-DFB9-4F146CB4C62A}"/>
                </a:ext>
              </a:extLst>
            </p:cNvPr>
            <p:cNvSpPr/>
            <p:nvPr/>
          </p:nvSpPr>
          <p:spPr>
            <a:xfrm>
              <a:off x="5134675" y="1828425"/>
              <a:ext cx="96750" cy="220175"/>
            </a:xfrm>
            <a:custGeom>
              <a:avLst/>
              <a:gdLst/>
              <a:ahLst/>
              <a:cxnLst/>
              <a:rect l="l" t="t" r="r" b="b"/>
              <a:pathLst>
                <a:path w="3870" h="8807" extrusionOk="0">
                  <a:moveTo>
                    <a:pt x="3870" y="0"/>
                  </a:moveTo>
                  <a:cubicBezTo>
                    <a:pt x="2302" y="1001"/>
                    <a:pt x="968" y="2335"/>
                    <a:pt x="0" y="3936"/>
                  </a:cubicBezTo>
                  <a:lnTo>
                    <a:pt x="3870" y="880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5469;p75">
              <a:extLst>
                <a:ext uri="{FF2B5EF4-FFF2-40B4-BE49-F238E27FC236}">
                  <a16:creationId xmlns:a16="http://schemas.microsoft.com/office/drawing/2014/main" id="{4ABE43BF-7DAB-5829-3011-AB2F376D95A6}"/>
                </a:ext>
              </a:extLst>
            </p:cNvPr>
            <p:cNvSpPr/>
            <p:nvPr/>
          </p:nvSpPr>
          <p:spPr>
            <a:xfrm>
              <a:off x="5074625" y="1926825"/>
              <a:ext cx="156800" cy="144300"/>
            </a:xfrm>
            <a:custGeom>
              <a:avLst/>
              <a:gdLst/>
              <a:ahLst/>
              <a:cxnLst/>
              <a:rect l="l" t="t" r="r" b="b"/>
              <a:pathLst>
                <a:path w="6272" h="5772" extrusionOk="0">
                  <a:moveTo>
                    <a:pt x="2402" y="0"/>
                  </a:moveTo>
                  <a:cubicBezTo>
                    <a:pt x="1268" y="1768"/>
                    <a:pt x="434" y="3703"/>
                    <a:pt x="1" y="5771"/>
                  </a:cubicBezTo>
                  <a:lnTo>
                    <a:pt x="6272" y="487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5470;p75">
              <a:extLst>
                <a:ext uri="{FF2B5EF4-FFF2-40B4-BE49-F238E27FC236}">
                  <a16:creationId xmlns:a16="http://schemas.microsoft.com/office/drawing/2014/main" id="{092251DB-2EFB-39DA-7892-7CD80B7A18C9}"/>
                </a:ext>
              </a:extLst>
            </p:cNvPr>
            <p:cNvSpPr/>
            <p:nvPr/>
          </p:nvSpPr>
          <p:spPr>
            <a:xfrm>
              <a:off x="5231400" y="1814250"/>
              <a:ext cx="157650" cy="234350"/>
            </a:xfrm>
            <a:custGeom>
              <a:avLst/>
              <a:gdLst/>
              <a:ahLst/>
              <a:cxnLst/>
              <a:rect l="l" t="t" r="r" b="b"/>
              <a:pathLst>
                <a:path w="6306" h="9374" extrusionOk="0">
                  <a:moveTo>
                    <a:pt x="3904" y="0"/>
                  </a:moveTo>
                  <a:lnTo>
                    <a:pt x="1" y="9374"/>
                  </a:lnTo>
                  <a:lnTo>
                    <a:pt x="6305" y="3036"/>
                  </a:lnTo>
                  <a:cubicBezTo>
                    <a:pt x="5872" y="1501"/>
                    <a:pt x="5004" y="467"/>
                    <a:pt x="39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5471;p75">
              <a:extLst>
                <a:ext uri="{FF2B5EF4-FFF2-40B4-BE49-F238E27FC236}">
                  <a16:creationId xmlns:a16="http://schemas.microsoft.com/office/drawing/2014/main" id="{B1602B9B-A35D-17F7-0BC1-0104C5CFE8B1}"/>
                </a:ext>
              </a:extLst>
            </p:cNvPr>
            <p:cNvSpPr/>
            <p:nvPr/>
          </p:nvSpPr>
          <p:spPr>
            <a:xfrm>
              <a:off x="5066300" y="2048575"/>
              <a:ext cx="165125" cy="158475"/>
            </a:xfrm>
            <a:custGeom>
              <a:avLst/>
              <a:gdLst/>
              <a:ahLst/>
              <a:cxnLst/>
              <a:rect l="l" t="t" r="r" b="b"/>
              <a:pathLst>
                <a:path w="6605" h="6339" extrusionOk="0">
                  <a:moveTo>
                    <a:pt x="6605" y="1"/>
                  </a:moveTo>
                  <a:lnTo>
                    <a:pt x="334" y="901"/>
                  </a:lnTo>
                  <a:cubicBezTo>
                    <a:pt x="133" y="1835"/>
                    <a:pt x="0" y="2836"/>
                    <a:pt x="0" y="3803"/>
                  </a:cubicBezTo>
                  <a:cubicBezTo>
                    <a:pt x="0" y="4671"/>
                    <a:pt x="100" y="5504"/>
                    <a:pt x="334" y="6338"/>
                  </a:cubicBezTo>
                  <a:lnTo>
                    <a:pt x="660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5472;p75">
              <a:extLst>
                <a:ext uri="{FF2B5EF4-FFF2-40B4-BE49-F238E27FC236}">
                  <a16:creationId xmlns:a16="http://schemas.microsoft.com/office/drawing/2014/main" id="{12CFB494-B958-E945-6EB8-F2475F0B3D27}"/>
                </a:ext>
              </a:extLst>
            </p:cNvPr>
            <p:cNvSpPr/>
            <p:nvPr/>
          </p:nvSpPr>
          <p:spPr>
            <a:xfrm>
              <a:off x="5231400" y="2026050"/>
              <a:ext cx="156800" cy="144300"/>
            </a:xfrm>
            <a:custGeom>
              <a:avLst/>
              <a:gdLst/>
              <a:ahLst/>
              <a:cxnLst/>
              <a:rect l="l" t="t" r="r" b="b"/>
              <a:pathLst>
                <a:path w="6272" h="5772" extrusionOk="0">
                  <a:moveTo>
                    <a:pt x="6272" y="1"/>
                  </a:moveTo>
                  <a:lnTo>
                    <a:pt x="1" y="902"/>
                  </a:lnTo>
                  <a:lnTo>
                    <a:pt x="3904" y="5772"/>
                  </a:lnTo>
                  <a:cubicBezTo>
                    <a:pt x="5038" y="4004"/>
                    <a:pt x="5838" y="2036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5473;p75">
              <a:extLst>
                <a:ext uri="{FF2B5EF4-FFF2-40B4-BE49-F238E27FC236}">
                  <a16:creationId xmlns:a16="http://schemas.microsoft.com/office/drawing/2014/main" id="{10BAF245-A6D0-BCD9-FFFC-614A30113B62}"/>
                </a:ext>
              </a:extLst>
            </p:cNvPr>
            <p:cNvSpPr/>
            <p:nvPr/>
          </p:nvSpPr>
          <p:spPr>
            <a:xfrm>
              <a:off x="5134675" y="2048575"/>
              <a:ext cx="96750" cy="239575"/>
            </a:xfrm>
            <a:custGeom>
              <a:avLst/>
              <a:gdLst/>
              <a:ahLst/>
              <a:cxnLst/>
              <a:rect l="l" t="t" r="r" b="b"/>
              <a:pathLst>
                <a:path w="3870" h="9583" extrusionOk="0">
                  <a:moveTo>
                    <a:pt x="3870" y="1"/>
                  </a:moveTo>
                  <a:lnTo>
                    <a:pt x="0" y="9341"/>
                  </a:lnTo>
                  <a:cubicBezTo>
                    <a:pt x="404" y="9499"/>
                    <a:pt x="839" y="9582"/>
                    <a:pt x="1298" y="9582"/>
                  </a:cubicBezTo>
                  <a:cubicBezTo>
                    <a:pt x="2093" y="9582"/>
                    <a:pt x="2961" y="9335"/>
                    <a:pt x="3870" y="8807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5474;p75">
              <a:extLst>
                <a:ext uri="{FF2B5EF4-FFF2-40B4-BE49-F238E27FC236}">
                  <a16:creationId xmlns:a16="http://schemas.microsoft.com/office/drawing/2014/main" id="{94B6B3D3-36D3-0308-364E-76FD5C334F0C}"/>
                </a:ext>
              </a:extLst>
            </p:cNvPr>
            <p:cNvSpPr/>
            <p:nvPr/>
          </p:nvSpPr>
          <p:spPr>
            <a:xfrm>
              <a:off x="5074625" y="2048575"/>
              <a:ext cx="156800" cy="233525"/>
            </a:xfrm>
            <a:custGeom>
              <a:avLst/>
              <a:gdLst/>
              <a:ahLst/>
              <a:cxnLst/>
              <a:rect l="l" t="t" r="r" b="b"/>
              <a:pathLst>
                <a:path w="6272" h="9341" extrusionOk="0">
                  <a:moveTo>
                    <a:pt x="6272" y="1"/>
                  </a:moveTo>
                  <a:lnTo>
                    <a:pt x="1" y="6338"/>
                  </a:lnTo>
                  <a:cubicBezTo>
                    <a:pt x="434" y="7873"/>
                    <a:pt x="1268" y="8907"/>
                    <a:pt x="2402" y="9341"/>
                  </a:cubicBezTo>
                  <a:lnTo>
                    <a:pt x="62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5475;p75">
              <a:extLst>
                <a:ext uri="{FF2B5EF4-FFF2-40B4-BE49-F238E27FC236}">
                  <a16:creationId xmlns:a16="http://schemas.microsoft.com/office/drawing/2014/main" id="{F0A2EA52-BCD3-F55C-70E2-CE0103F9CFF1}"/>
                </a:ext>
              </a:extLst>
            </p:cNvPr>
            <p:cNvSpPr/>
            <p:nvPr/>
          </p:nvSpPr>
          <p:spPr>
            <a:xfrm>
              <a:off x="5066300" y="1926825"/>
              <a:ext cx="165125" cy="356100"/>
            </a:xfrm>
            <a:custGeom>
              <a:avLst/>
              <a:gdLst/>
              <a:ahLst/>
              <a:cxnLst/>
              <a:rect l="l" t="t" r="r" b="b"/>
              <a:pathLst>
                <a:path w="6605" h="14244" extrusionOk="0">
                  <a:moveTo>
                    <a:pt x="2735" y="0"/>
                  </a:moveTo>
                  <a:cubicBezTo>
                    <a:pt x="1601" y="1768"/>
                    <a:pt x="767" y="3736"/>
                    <a:pt x="334" y="5771"/>
                  </a:cubicBezTo>
                  <a:cubicBezTo>
                    <a:pt x="133" y="6739"/>
                    <a:pt x="0" y="7706"/>
                    <a:pt x="0" y="8707"/>
                  </a:cubicBezTo>
                  <a:cubicBezTo>
                    <a:pt x="0" y="9574"/>
                    <a:pt x="100" y="10408"/>
                    <a:pt x="334" y="11242"/>
                  </a:cubicBezTo>
                  <a:cubicBezTo>
                    <a:pt x="734" y="12776"/>
                    <a:pt x="1601" y="13810"/>
                    <a:pt x="2735" y="14244"/>
                  </a:cubicBezTo>
                  <a:lnTo>
                    <a:pt x="6605" y="4904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5476;p75">
              <a:extLst>
                <a:ext uri="{FF2B5EF4-FFF2-40B4-BE49-F238E27FC236}">
                  <a16:creationId xmlns:a16="http://schemas.microsoft.com/office/drawing/2014/main" id="{DCA844C4-A830-2636-5AF7-7DCAD3515257}"/>
                </a:ext>
              </a:extLst>
            </p:cNvPr>
            <p:cNvSpPr/>
            <p:nvPr/>
          </p:nvSpPr>
          <p:spPr>
            <a:xfrm>
              <a:off x="5231400" y="1890125"/>
              <a:ext cx="165150" cy="158475"/>
            </a:xfrm>
            <a:custGeom>
              <a:avLst/>
              <a:gdLst/>
              <a:ahLst/>
              <a:cxnLst/>
              <a:rect l="l" t="t" r="r" b="b"/>
              <a:pathLst>
                <a:path w="6606" h="6339" extrusionOk="0">
                  <a:moveTo>
                    <a:pt x="6272" y="1"/>
                  </a:moveTo>
                  <a:lnTo>
                    <a:pt x="1" y="6339"/>
                  </a:lnTo>
                  <a:lnTo>
                    <a:pt x="6272" y="5438"/>
                  </a:lnTo>
                  <a:cubicBezTo>
                    <a:pt x="6505" y="4471"/>
                    <a:pt x="6605" y="3503"/>
                    <a:pt x="6605" y="2536"/>
                  </a:cubicBezTo>
                  <a:cubicBezTo>
                    <a:pt x="6605" y="1668"/>
                    <a:pt x="6505" y="801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5477;p75">
              <a:extLst>
                <a:ext uri="{FF2B5EF4-FFF2-40B4-BE49-F238E27FC236}">
                  <a16:creationId xmlns:a16="http://schemas.microsoft.com/office/drawing/2014/main" id="{CDCA2839-63A3-0F4F-AC69-145CB7F06B90}"/>
                </a:ext>
              </a:extLst>
            </p:cNvPr>
            <p:cNvSpPr/>
            <p:nvPr/>
          </p:nvSpPr>
          <p:spPr>
            <a:xfrm>
              <a:off x="5231400" y="2048575"/>
              <a:ext cx="97600" cy="220175"/>
            </a:xfrm>
            <a:custGeom>
              <a:avLst/>
              <a:gdLst/>
              <a:ahLst/>
              <a:cxnLst/>
              <a:rect l="l" t="t" r="r" b="b"/>
              <a:pathLst>
                <a:path w="3904" h="8807" extrusionOk="0">
                  <a:moveTo>
                    <a:pt x="1" y="1"/>
                  </a:moveTo>
                  <a:lnTo>
                    <a:pt x="1" y="8807"/>
                  </a:lnTo>
                  <a:cubicBezTo>
                    <a:pt x="1602" y="7806"/>
                    <a:pt x="2903" y="6472"/>
                    <a:pt x="3904" y="48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5478;p75">
              <a:extLst>
                <a:ext uri="{FF2B5EF4-FFF2-40B4-BE49-F238E27FC236}">
                  <a16:creationId xmlns:a16="http://schemas.microsoft.com/office/drawing/2014/main" id="{3BE3BBCE-9BB3-3FDE-4EC3-6A0E142E1710}"/>
                </a:ext>
              </a:extLst>
            </p:cNvPr>
            <p:cNvSpPr/>
            <p:nvPr/>
          </p:nvSpPr>
          <p:spPr>
            <a:xfrm>
              <a:off x="5134675" y="1890125"/>
              <a:ext cx="261875" cy="398025"/>
            </a:xfrm>
            <a:custGeom>
              <a:avLst/>
              <a:gdLst/>
              <a:ahLst/>
              <a:cxnLst/>
              <a:rect l="l" t="t" r="r" b="b"/>
              <a:pathLst>
                <a:path w="10475" h="15921" extrusionOk="0">
                  <a:moveTo>
                    <a:pt x="10141" y="1"/>
                  </a:moveTo>
                  <a:lnTo>
                    <a:pt x="3870" y="6339"/>
                  </a:lnTo>
                  <a:lnTo>
                    <a:pt x="0" y="15679"/>
                  </a:lnTo>
                  <a:cubicBezTo>
                    <a:pt x="404" y="15837"/>
                    <a:pt x="839" y="15920"/>
                    <a:pt x="1298" y="15920"/>
                  </a:cubicBezTo>
                  <a:cubicBezTo>
                    <a:pt x="2093" y="15920"/>
                    <a:pt x="2961" y="15673"/>
                    <a:pt x="3870" y="15145"/>
                  </a:cubicBezTo>
                  <a:cubicBezTo>
                    <a:pt x="5438" y="14144"/>
                    <a:pt x="6772" y="12810"/>
                    <a:pt x="7739" y="11209"/>
                  </a:cubicBezTo>
                  <a:cubicBezTo>
                    <a:pt x="8873" y="9441"/>
                    <a:pt x="9707" y="7473"/>
                    <a:pt x="10141" y="5438"/>
                  </a:cubicBezTo>
                  <a:cubicBezTo>
                    <a:pt x="10374" y="4471"/>
                    <a:pt x="10474" y="3503"/>
                    <a:pt x="10474" y="2502"/>
                  </a:cubicBezTo>
                  <a:cubicBezTo>
                    <a:pt x="10474" y="1668"/>
                    <a:pt x="10374" y="801"/>
                    <a:pt x="10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5479;p75">
              <a:extLst>
                <a:ext uri="{FF2B5EF4-FFF2-40B4-BE49-F238E27FC236}">
                  <a16:creationId xmlns:a16="http://schemas.microsoft.com/office/drawing/2014/main" id="{BABB4E98-60F4-289C-1554-8E018C8C886D}"/>
                </a:ext>
              </a:extLst>
            </p:cNvPr>
            <p:cNvSpPr/>
            <p:nvPr/>
          </p:nvSpPr>
          <p:spPr>
            <a:xfrm>
              <a:off x="5028750" y="1755950"/>
              <a:ext cx="405325" cy="585350"/>
            </a:xfrm>
            <a:custGeom>
              <a:avLst/>
              <a:gdLst/>
              <a:ahLst/>
              <a:cxnLst/>
              <a:rect l="l" t="t" r="r" b="b"/>
              <a:pathLst>
                <a:path w="16213" h="23414" extrusionOk="0">
                  <a:moveTo>
                    <a:pt x="11417" y="427"/>
                  </a:moveTo>
                  <a:cubicBezTo>
                    <a:pt x="12053" y="427"/>
                    <a:pt x="12657" y="595"/>
                    <a:pt x="13177" y="931"/>
                  </a:cubicBezTo>
                  <a:cubicBezTo>
                    <a:pt x="14845" y="1898"/>
                    <a:pt x="15812" y="4167"/>
                    <a:pt x="15812" y="7136"/>
                  </a:cubicBezTo>
                  <a:cubicBezTo>
                    <a:pt x="15812" y="12906"/>
                    <a:pt x="12310" y="19578"/>
                    <a:pt x="8007" y="22080"/>
                  </a:cubicBezTo>
                  <a:cubicBezTo>
                    <a:pt x="6948" y="22676"/>
                    <a:pt x="5912" y="22984"/>
                    <a:pt x="4962" y="22984"/>
                  </a:cubicBezTo>
                  <a:cubicBezTo>
                    <a:pt x="4265" y="22984"/>
                    <a:pt x="3615" y="22819"/>
                    <a:pt x="3036" y="22480"/>
                  </a:cubicBezTo>
                  <a:cubicBezTo>
                    <a:pt x="1369" y="21513"/>
                    <a:pt x="401" y="19244"/>
                    <a:pt x="401" y="16275"/>
                  </a:cubicBezTo>
                  <a:cubicBezTo>
                    <a:pt x="401" y="10505"/>
                    <a:pt x="3904" y="3833"/>
                    <a:pt x="8207" y="1331"/>
                  </a:cubicBezTo>
                  <a:cubicBezTo>
                    <a:pt x="9141" y="764"/>
                    <a:pt x="10175" y="464"/>
                    <a:pt x="11242" y="431"/>
                  </a:cubicBezTo>
                  <a:cubicBezTo>
                    <a:pt x="11301" y="428"/>
                    <a:pt x="11359" y="427"/>
                    <a:pt x="11417" y="427"/>
                  </a:cubicBezTo>
                  <a:close/>
                  <a:moveTo>
                    <a:pt x="11227" y="0"/>
                  </a:moveTo>
                  <a:cubicBezTo>
                    <a:pt x="10216" y="0"/>
                    <a:pt x="9122" y="322"/>
                    <a:pt x="8007" y="964"/>
                  </a:cubicBezTo>
                  <a:cubicBezTo>
                    <a:pt x="3604" y="3533"/>
                    <a:pt x="1" y="10405"/>
                    <a:pt x="1" y="16275"/>
                  </a:cubicBezTo>
                  <a:cubicBezTo>
                    <a:pt x="1" y="19411"/>
                    <a:pt x="1035" y="21813"/>
                    <a:pt x="2836" y="22847"/>
                  </a:cubicBezTo>
                  <a:cubicBezTo>
                    <a:pt x="3470" y="23214"/>
                    <a:pt x="4204" y="23414"/>
                    <a:pt x="4971" y="23414"/>
                  </a:cubicBezTo>
                  <a:cubicBezTo>
                    <a:pt x="6105" y="23347"/>
                    <a:pt x="7239" y="23014"/>
                    <a:pt x="8207" y="22413"/>
                  </a:cubicBezTo>
                  <a:cubicBezTo>
                    <a:pt x="12610" y="19878"/>
                    <a:pt x="16213" y="13006"/>
                    <a:pt x="16213" y="7136"/>
                  </a:cubicBezTo>
                  <a:cubicBezTo>
                    <a:pt x="16213" y="4000"/>
                    <a:pt x="15178" y="1598"/>
                    <a:pt x="13377" y="564"/>
                  </a:cubicBezTo>
                  <a:cubicBezTo>
                    <a:pt x="12727" y="188"/>
                    <a:pt x="12001" y="0"/>
                    <a:pt x="11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5480;p75">
              <a:extLst>
                <a:ext uri="{FF2B5EF4-FFF2-40B4-BE49-F238E27FC236}">
                  <a16:creationId xmlns:a16="http://schemas.microsoft.com/office/drawing/2014/main" id="{DF973C84-C67F-97AE-337A-9617ACBFD472}"/>
                </a:ext>
              </a:extLst>
            </p:cNvPr>
            <p:cNvSpPr/>
            <p:nvPr/>
          </p:nvSpPr>
          <p:spPr>
            <a:xfrm>
              <a:off x="4855300" y="1223775"/>
              <a:ext cx="402725" cy="482925"/>
            </a:xfrm>
            <a:custGeom>
              <a:avLst/>
              <a:gdLst/>
              <a:ahLst/>
              <a:cxnLst/>
              <a:rect l="l" t="t" r="r" b="b"/>
              <a:pathLst>
                <a:path w="16109" h="19317" extrusionOk="0">
                  <a:moveTo>
                    <a:pt x="15196" y="414"/>
                  </a:moveTo>
                  <a:cubicBezTo>
                    <a:pt x="15444" y="414"/>
                    <a:pt x="15674" y="649"/>
                    <a:pt x="15578" y="936"/>
                  </a:cubicBezTo>
                  <a:lnTo>
                    <a:pt x="15578" y="9409"/>
                  </a:lnTo>
                  <a:cubicBezTo>
                    <a:pt x="15545" y="10043"/>
                    <a:pt x="15212" y="10610"/>
                    <a:pt x="14711" y="10977"/>
                  </a:cubicBezTo>
                  <a:lnTo>
                    <a:pt x="12543" y="12211"/>
                  </a:lnTo>
                  <a:lnTo>
                    <a:pt x="11142" y="16981"/>
                  </a:lnTo>
                  <a:cubicBezTo>
                    <a:pt x="11142" y="17014"/>
                    <a:pt x="11109" y="17048"/>
                    <a:pt x="11075" y="17048"/>
                  </a:cubicBezTo>
                  <a:cubicBezTo>
                    <a:pt x="11042" y="17048"/>
                    <a:pt x="11042" y="17014"/>
                    <a:pt x="11009" y="16981"/>
                  </a:cubicBezTo>
                  <a:lnTo>
                    <a:pt x="9674" y="13879"/>
                  </a:lnTo>
                  <a:lnTo>
                    <a:pt x="1135" y="18816"/>
                  </a:lnTo>
                  <a:cubicBezTo>
                    <a:pt x="1051" y="18890"/>
                    <a:pt x="952" y="18923"/>
                    <a:pt x="854" y="18923"/>
                  </a:cubicBezTo>
                  <a:cubicBezTo>
                    <a:pt x="602" y="18923"/>
                    <a:pt x="362" y="18704"/>
                    <a:pt x="434" y="18415"/>
                  </a:cubicBezTo>
                  <a:lnTo>
                    <a:pt x="434" y="9943"/>
                  </a:lnTo>
                  <a:cubicBezTo>
                    <a:pt x="468" y="9309"/>
                    <a:pt x="801" y="8742"/>
                    <a:pt x="1335" y="8375"/>
                  </a:cubicBezTo>
                  <a:lnTo>
                    <a:pt x="14911" y="536"/>
                  </a:lnTo>
                  <a:cubicBezTo>
                    <a:pt x="14996" y="451"/>
                    <a:pt x="15098" y="414"/>
                    <a:pt x="15196" y="414"/>
                  </a:cubicBezTo>
                  <a:close/>
                  <a:moveTo>
                    <a:pt x="15230" y="1"/>
                  </a:moveTo>
                  <a:cubicBezTo>
                    <a:pt x="15052" y="1"/>
                    <a:pt x="14870" y="62"/>
                    <a:pt x="14711" y="202"/>
                  </a:cubicBezTo>
                  <a:lnTo>
                    <a:pt x="1135" y="8041"/>
                  </a:lnTo>
                  <a:cubicBezTo>
                    <a:pt x="468" y="8442"/>
                    <a:pt x="67" y="9142"/>
                    <a:pt x="34" y="9943"/>
                  </a:cubicBezTo>
                  <a:lnTo>
                    <a:pt x="34" y="18415"/>
                  </a:lnTo>
                  <a:cubicBezTo>
                    <a:pt x="1" y="18716"/>
                    <a:pt x="134" y="19049"/>
                    <a:pt x="434" y="19249"/>
                  </a:cubicBezTo>
                  <a:cubicBezTo>
                    <a:pt x="534" y="19316"/>
                    <a:pt x="668" y="19316"/>
                    <a:pt x="768" y="19316"/>
                  </a:cubicBezTo>
                  <a:cubicBezTo>
                    <a:pt x="968" y="19316"/>
                    <a:pt x="1168" y="19283"/>
                    <a:pt x="1335" y="19149"/>
                  </a:cubicBezTo>
                  <a:lnTo>
                    <a:pt x="9507" y="14479"/>
                  </a:lnTo>
                  <a:lnTo>
                    <a:pt x="10675" y="17148"/>
                  </a:lnTo>
                  <a:cubicBezTo>
                    <a:pt x="10742" y="17348"/>
                    <a:pt x="10942" y="17448"/>
                    <a:pt x="11142" y="17448"/>
                  </a:cubicBezTo>
                  <a:cubicBezTo>
                    <a:pt x="11342" y="17448"/>
                    <a:pt x="11509" y="17281"/>
                    <a:pt x="11542" y="17114"/>
                  </a:cubicBezTo>
                  <a:lnTo>
                    <a:pt x="12910" y="12478"/>
                  </a:lnTo>
                  <a:lnTo>
                    <a:pt x="14911" y="11344"/>
                  </a:lnTo>
                  <a:cubicBezTo>
                    <a:pt x="15578" y="10910"/>
                    <a:pt x="15979" y="10210"/>
                    <a:pt x="16012" y="9442"/>
                  </a:cubicBezTo>
                  <a:lnTo>
                    <a:pt x="16012" y="936"/>
                  </a:lnTo>
                  <a:cubicBezTo>
                    <a:pt x="16108" y="408"/>
                    <a:pt x="15686" y="1"/>
                    <a:pt x="152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5481;p75">
              <a:extLst>
                <a:ext uri="{FF2B5EF4-FFF2-40B4-BE49-F238E27FC236}">
                  <a16:creationId xmlns:a16="http://schemas.microsoft.com/office/drawing/2014/main" id="{52471B7E-B769-CAC6-05C5-DC75CD3CCFBE}"/>
                </a:ext>
              </a:extLst>
            </p:cNvPr>
            <p:cNvSpPr/>
            <p:nvPr/>
          </p:nvSpPr>
          <p:spPr>
            <a:xfrm>
              <a:off x="4931200" y="1348125"/>
              <a:ext cx="248425" cy="145075"/>
            </a:xfrm>
            <a:custGeom>
              <a:avLst/>
              <a:gdLst/>
              <a:ahLst/>
              <a:cxnLst/>
              <a:rect l="l" t="t" r="r" b="b"/>
              <a:pathLst>
                <a:path w="9937" h="5803" extrusionOk="0">
                  <a:moveTo>
                    <a:pt x="9649" y="1"/>
                  </a:moveTo>
                  <a:cubicBezTo>
                    <a:pt x="9615" y="1"/>
                    <a:pt x="9578" y="10"/>
                    <a:pt x="9540" y="32"/>
                  </a:cubicBezTo>
                  <a:lnTo>
                    <a:pt x="200" y="5402"/>
                  </a:lnTo>
                  <a:cubicBezTo>
                    <a:pt x="0" y="5502"/>
                    <a:pt x="100" y="5803"/>
                    <a:pt x="300" y="5803"/>
                  </a:cubicBezTo>
                  <a:cubicBezTo>
                    <a:pt x="334" y="5803"/>
                    <a:pt x="367" y="5803"/>
                    <a:pt x="400" y="5769"/>
                  </a:cubicBezTo>
                  <a:lnTo>
                    <a:pt x="9740" y="365"/>
                  </a:lnTo>
                  <a:cubicBezTo>
                    <a:pt x="9936" y="253"/>
                    <a:pt x="9827" y="1"/>
                    <a:pt x="964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5482;p75">
              <a:extLst>
                <a:ext uri="{FF2B5EF4-FFF2-40B4-BE49-F238E27FC236}">
                  <a16:creationId xmlns:a16="http://schemas.microsoft.com/office/drawing/2014/main" id="{294375E8-86E7-10E4-0A2C-C81124936F86}"/>
                </a:ext>
              </a:extLst>
            </p:cNvPr>
            <p:cNvSpPr/>
            <p:nvPr/>
          </p:nvSpPr>
          <p:spPr>
            <a:xfrm>
              <a:off x="4932025" y="1393075"/>
              <a:ext cx="246025" cy="145150"/>
            </a:xfrm>
            <a:custGeom>
              <a:avLst/>
              <a:gdLst/>
              <a:ahLst/>
              <a:cxnLst/>
              <a:rect l="l" t="t" r="r" b="b"/>
              <a:pathLst>
                <a:path w="9841" h="5806" extrusionOk="0">
                  <a:moveTo>
                    <a:pt x="9622" y="0"/>
                  </a:moveTo>
                  <a:cubicBezTo>
                    <a:pt x="9582" y="0"/>
                    <a:pt x="9543" y="11"/>
                    <a:pt x="9507" y="35"/>
                  </a:cubicBezTo>
                  <a:lnTo>
                    <a:pt x="167" y="5439"/>
                  </a:lnTo>
                  <a:cubicBezTo>
                    <a:pt x="1" y="5539"/>
                    <a:pt x="67" y="5806"/>
                    <a:pt x="267" y="5806"/>
                  </a:cubicBezTo>
                  <a:cubicBezTo>
                    <a:pt x="301" y="5806"/>
                    <a:pt x="334" y="5806"/>
                    <a:pt x="367" y="5773"/>
                  </a:cubicBezTo>
                  <a:lnTo>
                    <a:pt x="9707" y="402"/>
                  </a:lnTo>
                  <a:cubicBezTo>
                    <a:pt x="9808" y="335"/>
                    <a:pt x="9841" y="202"/>
                    <a:pt x="9808" y="102"/>
                  </a:cubicBezTo>
                  <a:cubicBezTo>
                    <a:pt x="9764" y="37"/>
                    <a:pt x="9694" y="0"/>
                    <a:pt x="962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5483;p75">
              <a:extLst>
                <a:ext uri="{FF2B5EF4-FFF2-40B4-BE49-F238E27FC236}">
                  <a16:creationId xmlns:a16="http://schemas.microsoft.com/office/drawing/2014/main" id="{462BC985-F3FE-8F8D-D221-C76AC6E08AEF}"/>
                </a:ext>
              </a:extLst>
            </p:cNvPr>
            <p:cNvSpPr/>
            <p:nvPr/>
          </p:nvSpPr>
          <p:spPr>
            <a:xfrm>
              <a:off x="4932850" y="1438475"/>
              <a:ext cx="245200" cy="144800"/>
            </a:xfrm>
            <a:custGeom>
              <a:avLst/>
              <a:gdLst/>
              <a:ahLst/>
              <a:cxnLst/>
              <a:rect l="l" t="t" r="r" b="b"/>
              <a:pathLst>
                <a:path w="9808" h="5792" extrusionOk="0">
                  <a:moveTo>
                    <a:pt x="9593" y="0"/>
                  </a:moveTo>
                  <a:cubicBezTo>
                    <a:pt x="9552" y="0"/>
                    <a:pt x="9511" y="8"/>
                    <a:pt x="9474" y="20"/>
                  </a:cubicBezTo>
                  <a:lnTo>
                    <a:pt x="134" y="5424"/>
                  </a:lnTo>
                  <a:cubicBezTo>
                    <a:pt x="34" y="5458"/>
                    <a:pt x="1" y="5591"/>
                    <a:pt x="68" y="5691"/>
                  </a:cubicBezTo>
                  <a:cubicBezTo>
                    <a:pt x="101" y="5758"/>
                    <a:pt x="168" y="5791"/>
                    <a:pt x="234" y="5791"/>
                  </a:cubicBezTo>
                  <a:lnTo>
                    <a:pt x="334" y="5791"/>
                  </a:lnTo>
                  <a:lnTo>
                    <a:pt x="9674" y="387"/>
                  </a:lnTo>
                  <a:cubicBezTo>
                    <a:pt x="9775" y="321"/>
                    <a:pt x="9808" y="187"/>
                    <a:pt x="9775" y="87"/>
                  </a:cubicBezTo>
                  <a:cubicBezTo>
                    <a:pt x="9732" y="24"/>
                    <a:pt x="9663" y="0"/>
                    <a:pt x="9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5484;p75">
              <a:extLst>
                <a:ext uri="{FF2B5EF4-FFF2-40B4-BE49-F238E27FC236}">
                  <a16:creationId xmlns:a16="http://schemas.microsoft.com/office/drawing/2014/main" id="{BBD6285D-B89F-436E-E226-59803815D539}"/>
                </a:ext>
              </a:extLst>
            </p:cNvPr>
            <p:cNvSpPr/>
            <p:nvPr/>
          </p:nvSpPr>
          <p:spPr>
            <a:xfrm>
              <a:off x="4800275" y="2751050"/>
              <a:ext cx="94250" cy="154825"/>
            </a:xfrm>
            <a:custGeom>
              <a:avLst/>
              <a:gdLst/>
              <a:ahLst/>
              <a:cxnLst/>
              <a:rect l="l" t="t" r="r" b="b"/>
              <a:pathLst>
                <a:path w="3770" h="6193" extrusionOk="0">
                  <a:moveTo>
                    <a:pt x="3336" y="589"/>
                  </a:moveTo>
                  <a:lnTo>
                    <a:pt x="3336" y="3958"/>
                  </a:lnTo>
                  <a:lnTo>
                    <a:pt x="434" y="5626"/>
                  </a:lnTo>
                  <a:lnTo>
                    <a:pt x="434" y="2257"/>
                  </a:lnTo>
                  <a:lnTo>
                    <a:pt x="3336" y="589"/>
                  </a:lnTo>
                  <a:close/>
                  <a:moveTo>
                    <a:pt x="3524" y="1"/>
                  </a:moveTo>
                  <a:cubicBezTo>
                    <a:pt x="3494" y="1"/>
                    <a:pt x="3464" y="7"/>
                    <a:pt x="3436" y="22"/>
                  </a:cubicBezTo>
                  <a:lnTo>
                    <a:pt x="100" y="1956"/>
                  </a:lnTo>
                  <a:cubicBezTo>
                    <a:pt x="33" y="1990"/>
                    <a:pt x="0" y="2056"/>
                    <a:pt x="0" y="2123"/>
                  </a:cubicBezTo>
                  <a:lnTo>
                    <a:pt x="0" y="5993"/>
                  </a:lnTo>
                  <a:cubicBezTo>
                    <a:pt x="0" y="6059"/>
                    <a:pt x="33" y="6126"/>
                    <a:pt x="100" y="6159"/>
                  </a:cubicBezTo>
                  <a:cubicBezTo>
                    <a:pt x="134" y="6193"/>
                    <a:pt x="167" y="6193"/>
                    <a:pt x="200" y="6193"/>
                  </a:cubicBezTo>
                  <a:cubicBezTo>
                    <a:pt x="234" y="6193"/>
                    <a:pt x="300" y="6193"/>
                    <a:pt x="334" y="6159"/>
                  </a:cubicBezTo>
                  <a:lnTo>
                    <a:pt x="3669" y="4225"/>
                  </a:lnTo>
                  <a:cubicBezTo>
                    <a:pt x="3703" y="4191"/>
                    <a:pt x="3769" y="4125"/>
                    <a:pt x="3769" y="4058"/>
                  </a:cubicBezTo>
                  <a:lnTo>
                    <a:pt x="3769" y="222"/>
                  </a:lnTo>
                  <a:cubicBezTo>
                    <a:pt x="3743" y="91"/>
                    <a:pt x="3635" y="1"/>
                    <a:pt x="352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5485;p75">
              <a:extLst>
                <a:ext uri="{FF2B5EF4-FFF2-40B4-BE49-F238E27FC236}">
                  <a16:creationId xmlns:a16="http://schemas.microsoft.com/office/drawing/2014/main" id="{A0FFF07E-8AEE-6B5A-AAE4-A11A7F80A564}"/>
                </a:ext>
              </a:extLst>
            </p:cNvPr>
            <p:cNvSpPr/>
            <p:nvPr/>
          </p:nvSpPr>
          <p:spPr>
            <a:xfrm>
              <a:off x="4820375" y="2731425"/>
              <a:ext cx="85825" cy="124425"/>
            </a:xfrm>
            <a:custGeom>
              <a:avLst/>
              <a:gdLst/>
              <a:ahLst/>
              <a:cxnLst/>
              <a:rect l="l" t="t" r="r" b="b"/>
              <a:pathLst>
                <a:path w="3433" h="4977" extrusionOk="0">
                  <a:moveTo>
                    <a:pt x="2967" y="0"/>
                  </a:moveTo>
                  <a:cubicBezTo>
                    <a:pt x="2817" y="0"/>
                    <a:pt x="2672" y="93"/>
                    <a:pt x="2599" y="240"/>
                  </a:cubicBezTo>
                  <a:lnTo>
                    <a:pt x="1064" y="3876"/>
                  </a:lnTo>
                  <a:lnTo>
                    <a:pt x="731" y="3542"/>
                  </a:lnTo>
                  <a:cubicBezTo>
                    <a:pt x="663" y="3505"/>
                    <a:pt x="594" y="3488"/>
                    <a:pt x="528" y="3488"/>
                  </a:cubicBezTo>
                  <a:cubicBezTo>
                    <a:pt x="236" y="3488"/>
                    <a:pt x="0" y="3810"/>
                    <a:pt x="163" y="4109"/>
                  </a:cubicBezTo>
                  <a:lnTo>
                    <a:pt x="931" y="4876"/>
                  </a:lnTo>
                  <a:cubicBezTo>
                    <a:pt x="997" y="4943"/>
                    <a:pt x="1097" y="4976"/>
                    <a:pt x="1231" y="4976"/>
                  </a:cubicBezTo>
                  <a:lnTo>
                    <a:pt x="1298" y="4976"/>
                  </a:lnTo>
                  <a:cubicBezTo>
                    <a:pt x="1431" y="4943"/>
                    <a:pt x="1531" y="4843"/>
                    <a:pt x="1598" y="4743"/>
                  </a:cubicBezTo>
                  <a:lnTo>
                    <a:pt x="3366" y="573"/>
                  </a:lnTo>
                  <a:cubicBezTo>
                    <a:pt x="3432" y="373"/>
                    <a:pt x="3332" y="106"/>
                    <a:pt x="3132" y="39"/>
                  </a:cubicBezTo>
                  <a:cubicBezTo>
                    <a:pt x="3079" y="13"/>
                    <a:pt x="3023" y="0"/>
                    <a:pt x="29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5486;p75">
              <a:extLst>
                <a:ext uri="{FF2B5EF4-FFF2-40B4-BE49-F238E27FC236}">
                  <a16:creationId xmlns:a16="http://schemas.microsoft.com/office/drawing/2014/main" id="{04024445-DB9A-5310-B0C6-5A4AC97A94BC}"/>
                </a:ext>
              </a:extLst>
            </p:cNvPr>
            <p:cNvSpPr/>
            <p:nvPr/>
          </p:nvSpPr>
          <p:spPr>
            <a:xfrm>
              <a:off x="4946200" y="2569925"/>
              <a:ext cx="333600" cy="210175"/>
            </a:xfrm>
            <a:custGeom>
              <a:avLst/>
              <a:gdLst/>
              <a:ahLst/>
              <a:cxnLst/>
              <a:rect l="l" t="t" r="r" b="b"/>
              <a:pathLst>
                <a:path w="13344" h="8407" extrusionOk="0">
                  <a:moveTo>
                    <a:pt x="13072" y="1"/>
                  </a:moveTo>
                  <a:cubicBezTo>
                    <a:pt x="12995" y="1"/>
                    <a:pt x="12906" y="31"/>
                    <a:pt x="12810" y="95"/>
                  </a:cubicBezTo>
                  <a:lnTo>
                    <a:pt x="534" y="7167"/>
                  </a:lnTo>
                  <a:cubicBezTo>
                    <a:pt x="234" y="7367"/>
                    <a:pt x="34" y="7700"/>
                    <a:pt x="1" y="8067"/>
                  </a:cubicBezTo>
                  <a:cubicBezTo>
                    <a:pt x="1" y="8278"/>
                    <a:pt x="132" y="8407"/>
                    <a:pt x="303" y="8407"/>
                  </a:cubicBezTo>
                  <a:cubicBezTo>
                    <a:pt x="376" y="8407"/>
                    <a:pt x="455" y="8384"/>
                    <a:pt x="534" y="8334"/>
                  </a:cubicBezTo>
                  <a:lnTo>
                    <a:pt x="12810" y="1229"/>
                  </a:lnTo>
                  <a:cubicBezTo>
                    <a:pt x="13110" y="1029"/>
                    <a:pt x="13310" y="729"/>
                    <a:pt x="13343" y="362"/>
                  </a:cubicBezTo>
                  <a:cubicBezTo>
                    <a:pt x="13343" y="135"/>
                    <a:pt x="13236" y="1"/>
                    <a:pt x="130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5487;p75">
              <a:extLst>
                <a:ext uri="{FF2B5EF4-FFF2-40B4-BE49-F238E27FC236}">
                  <a16:creationId xmlns:a16="http://schemas.microsoft.com/office/drawing/2014/main" id="{080A13DA-9CFF-098D-D656-C094077B76B4}"/>
                </a:ext>
              </a:extLst>
            </p:cNvPr>
            <p:cNvSpPr/>
            <p:nvPr/>
          </p:nvSpPr>
          <p:spPr>
            <a:xfrm>
              <a:off x="4800275" y="2895225"/>
              <a:ext cx="94250" cy="154925"/>
            </a:xfrm>
            <a:custGeom>
              <a:avLst/>
              <a:gdLst/>
              <a:ahLst/>
              <a:cxnLst/>
              <a:rect l="l" t="t" r="r" b="b"/>
              <a:pathLst>
                <a:path w="3770" h="6197" extrusionOk="0">
                  <a:moveTo>
                    <a:pt x="3336" y="559"/>
                  </a:moveTo>
                  <a:lnTo>
                    <a:pt x="3336" y="3962"/>
                  </a:lnTo>
                  <a:lnTo>
                    <a:pt x="434" y="5629"/>
                  </a:lnTo>
                  <a:lnTo>
                    <a:pt x="434" y="2260"/>
                  </a:lnTo>
                  <a:lnTo>
                    <a:pt x="3336" y="559"/>
                  </a:lnTo>
                  <a:close/>
                  <a:moveTo>
                    <a:pt x="3536" y="0"/>
                  </a:moveTo>
                  <a:cubicBezTo>
                    <a:pt x="3503" y="0"/>
                    <a:pt x="3469" y="9"/>
                    <a:pt x="3436" y="25"/>
                  </a:cubicBezTo>
                  <a:lnTo>
                    <a:pt x="100" y="1960"/>
                  </a:lnTo>
                  <a:cubicBezTo>
                    <a:pt x="33" y="1994"/>
                    <a:pt x="0" y="2060"/>
                    <a:pt x="0" y="2127"/>
                  </a:cubicBezTo>
                  <a:lnTo>
                    <a:pt x="0" y="5996"/>
                  </a:lnTo>
                  <a:cubicBezTo>
                    <a:pt x="0" y="6063"/>
                    <a:pt x="33" y="6130"/>
                    <a:pt x="100" y="6163"/>
                  </a:cubicBezTo>
                  <a:cubicBezTo>
                    <a:pt x="134" y="6197"/>
                    <a:pt x="167" y="6197"/>
                    <a:pt x="200" y="6197"/>
                  </a:cubicBezTo>
                  <a:cubicBezTo>
                    <a:pt x="234" y="6197"/>
                    <a:pt x="267" y="6163"/>
                    <a:pt x="300" y="6163"/>
                  </a:cubicBezTo>
                  <a:lnTo>
                    <a:pt x="3636" y="4228"/>
                  </a:lnTo>
                  <a:cubicBezTo>
                    <a:pt x="3703" y="4195"/>
                    <a:pt x="3769" y="4128"/>
                    <a:pt x="3769" y="4062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5"/>
                  </a:cubicBezTo>
                  <a:cubicBezTo>
                    <a:pt x="3603" y="9"/>
                    <a:pt x="3569" y="0"/>
                    <a:pt x="35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5488;p75">
              <a:extLst>
                <a:ext uri="{FF2B5EF4-FFF2-40B4-BE49-F238E27FC236}">
                  <a16:creationId xmlns:a16="http://schemas.microsoft.com/office/drawing/2014/main" id="{3E50B59F-17F5-B2EC-79E9-C370AAA6ADB4}"/>
                </a:ext>
              </a:extLst>
            </p:cNvPr>
            <p:cNvSpPr/>
            <p:nvPr/>
          </p:nvSpPr>
          <p:spPr>
            <a:xfrm>
              <a:off x="4819750" y="2875675"/>
              <a:ext cx="86450" cy="125075"/>
            </a:xfrm>
            <a:custGeom>
              <a:avLst/>
              <a:gdLst/>
              <a:ahLst/>
              <a:cxnLst/>
              <a:rect l="l" t="t" r="r" b="b"/>
              <a:pathLst>
                <a:path w="3458" h="5003" extrusionOk="0">
                  <a:moveTo>
                    <a:pt x="2992" y="1"/>
                  </a:moveTo>
                  <a:cubicBezTo>
                    <a:pt x="2842" y="1"/>
                    <a:pt x="2697" y="94"/>
                    <a:pt x="2624" y="240"/>
                  </a:cubicBezTo>
                  <a:lnTo>
                    <a:pt x="1089" y="3876"/>
                  </a:lnTo>
                  <a:lnTo>
                    <a:pt x="756" y="3543"/>
                  </a:lnTo>
                  <a:cubicBezTo>
                    <a:pt x="677" y="3497"/>
                    <a:pt x="599" y="3477"/>
                    <a:pt x="525" y="3477"/>
                  </a:cubicBezTo>
                  <a:cubicBezTo>
                    <a:pt x="223" y="3477"/>
                    <a:pt x="1" y="3815"/>
                    <a:pt x="188" y="4110"/>
                  </a:cubicBezTo>
                  <a:lnTo>
                    <a:pt x="956" y="4877"/>
                  </a:lnTo>
                  <a:cubicBezTo>
                    <a:pt x="1056" y="4944"/>
                    <a:pt x="1156" y="4977"/>
                    <a:pt x="1256" y="4977"/>
                  </a:cubicBezTo>
                  <a:cubicBezTo>
                    <a:pt x="1256" y="4994"/>
                    <a:pt x="1264" y="5002"/>
                    <a:pt x="1277" y="5002"/>
                  </a:cubicBezTo>
                  <a:cubicBezTo>
                    <a:pt x="1289" y="5002"/>
                    <a:pt x="1306" y="4994"/>
                    <a:pt x="1323" y="4977"/>
                  </a:cubicBezTo>
                  <a:cubicBezTo>
                    <a:pt x="1456" y="4977"/>
                    <a:pt x="1556" y="4877"/>
                    <a:pt x="1623" y="4744"/>
                  </a:cubicBezTo>
                  <a:lnTo>
                    <a:pt x="3357" y="574"/>
                  </a:lnTo>
                  <a:cubicBezTo>
                    <a:pt x="3457" y="374"/>
                    <a:pt x="3357" y="140"/>
                    <a:pt x="3157" y="40"/>
                  </a:cubicBezTo>
                  <a:cubicBezTo>
                    <a:pt x="3104" y="13"/>
                    <a:pt x="3048" y="1"/>
                    <a:pt x="29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5489;p75">
              <a:extLst>
                <a:ext uri="{FF2B5EF4-FFF2-40B4-BE49-F238E27FC236}">
                  <a16:creationId xmlns:a16="http://schemas.microsoft.com/office/drawing/2014/main" id="{26918C94-138E-3BE1-797B-B802ADCB60C6}"/>
                </a:ext>
              </a:extLst>
            </p:cNvPr>
            <p:cNvSpPr/>
            <p:nvPr/>
          </p:nvSpPr>
          <p:spPr>
            <a:xfrm>
              <a:off x="4946200" y="2713900"/>
              <a:ext cx="333600" cy="210175"/>
            </a:xfrm>
            <a:custGeom>
              <a:avLst/>
              <a:gdLst/>
              <a:ahLst/>
              <a:cxnLst/>
              <a:rect l="l" t="t" r="r" b="b"/>
              <a:pathLst>
                <a:path w="13344" h="8407" extrusionOk="0">
                  <a:moveTo>
                    <a:pt x="13056" y="1"/>
                  </a:moveTo>
                  <a:cubicBezTo>
                    <a:pt x="12982" y="1"/>
                    <a:pt x="12899" y="24"/>
                    <a:pt x="12810" y="73"/>
                  </a:cubicBezTo>
                  <a:lnTo>
                    <a:pt x="534" y="7178"/>
                  </a:lnTo>
                  <a:cubicBezTo>
                    <a:pt x="234" y="7345"/>
                    <a:pt x="34" y="7679"/>
                    <a:pt x="1" y="8046"/>
                  </a:cubicBezTo>
                  <a:cubicBezTo>
                    <a:pt x="1" y="8272"/>
                    <a:pt x="124" y="8407"/>
                    <a:pt x="287" y="8407"/>
                  </a:cubicBezTo>
                  <a:cubicBezTo>
                    <a:pt x="363" y="8407"/>
                    <a:pt x="449" y="8377"/>
                    <a:pt x="534" y="8313"/>
                  </a:cubicBezTo>
                  <a:lnTo>
                    <a:pt x="12810" y="1241"/>
                  </a:lnTo>
                  <a:cubicBezTo>
                    <a:pt x="13110" y="1041"/>
                    <a:pt x="13310" y="707"/>
                    <a:pt x="13343" y="340"/>
                  </a:cubicBezTo>
                  <a:cubicBezTo>
                    <a:pt x="13343" y="129"/>
                    <a:pt x="13228" y="1"/>
                    <a:pt x="130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5490;p75">
              <a:extLst>
                <a:ext uri="{FF2B5EF4-FFF2-40B4-BE49-F238E27FC236}">
                  <a16:creationId xmlns:a16="http://schemas.microsoft.com/office/drawing/2014/main" id="{EF8494B0-8944-895D-F9B3-F83744FA0F03}"/>
                </a:ext>
              </a:extLst>
            </p:cNvPr>
            <p:cNvSpPr/>
            <p:nvPr/>
          </p:nvSpPr>
          <p:spPr>
            <a:xfrm>
              <a:off x="4800275" y="3040325"/>
              <a:ext cx="94250" cy="154100"/>
            </a:xfrm>
            <a:custGeom>
              <a:avLst/>
              <a:gdLst/>
              <a:ahLst/>
              <a:cxnLst/>
              <a:rect l="l" t="t" r="r" b="b"/>
              <a:pathLst>
                <a:path w="3770" h="6164" extrusionOk="0">
                  <a:moveTo>
                    <a:pt x="3336" y="559"/>
                  </a:moveTo>
                  <a:lnTo>
                    <a:pt x="3336" y="3928"/>
                  </a:lnTo>
                  <a:lnTo>
                    <a:pt x="434" y="5596"/>
                  </a:lnTo>
                  <a:lnTo>
                    <a:pt x="434" y="2227"/>
                  </a:lnTo>
                  <a:lnTo>
                    <a:pt x="3336" y="559"/>
                  </a:lnTo>
                  <a:close/>
                  <a:moveTo>
                    <a:pt x="3536" y="1"/>
                  </a:moveTo>
                  <a:cubicBezTo>
                    <a:pt x="3503" y="1"/>
                    <a:pt x="3469" y="9"/>
                    <a:pt x="3436" y="26"/>
                  </a:cubicBezTo>
                  <a:lnTo>
                    <a:pt x="100" y="1927"/>
                  </a:lnTo>
                  <a:cubicBezTo>
                    <a:pt x="33" y="1960"/>
                    <a:pt x="0" y="2027"/>
                    <a:pt x="0" y="2127"/>
                  </a:cubicBezTo>
                  <a:lnTo>
                    <a:pt x="0" y="5963"/>
                  </a:lnTo>
                  <a:cubicBezTo>
                    <a:pt x="0" y="6063"/>
                    <a:pt x="100" y="6163"/>
                    <a:pt x="200" y="6163"/>
                  </a:cubicBezTo>
                  <a:cubicBezTo>
                    <a:pt x="234" y="6163"/>
                    <a:pt x="267" y="6163"/>
                    <a:pt x="300" y="6130"/>
                  </a:cubicBezTo>
                  <a:lnTo>
                    <a:pt x="3636" y="4229"/>
                  </a:lnTo>
                  <a:cubicBezTo>
                    <a:pt x="3703" y="4195"/>
                    <a:pt x="3769" y="4095"/>
                    <a:pt x="3769" y="4028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6"/>
                  </a:cubicBezTo>
                  <a:cubicBezTo>
                    <a:pt x="3603" y="9"/>
                    <a:pt x="3569" y="1"/>
                    <a:pt x="35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5491;p75">
              <a:extLst>
                <a:ext uri="{FF2B5EF4-FFF2-40B4-BE49-F238E27FC236}">
                  <a16:creationId xmlns:a16="http://schemas.microsoft.com/office/drawing/2014/main" id="{2F86CC7D-192B-5241-1EE4-578B8FC27CAB}"/>
                </a:ext>
              </a:extLst>
            </p:cNvPr>
            <p:cNvSpPr/>
            <p:nvPr/>
          </p:nvSpPr>
          <p:spPr>
            <a:xfrm>
              <a:off x="4819625" y="3020800"/>
              <a:ext cx="86575" cy="124425"/>
            </a:xfrm>
            <a:custGeom>
              <a:avLst/>
              <a:gdLst/>
              <a:ahLst/>
              <a:cxnLst/>
              <a:rect l="l" t="t" r="r" b="b"/>
              <a:pathLst>
                <a:path w="3463" h="4977" extrusionOk="0">
                  <a:moveTo>
                    <a:pt x="2997" y="0"/>
                  </a:moveTo>
                  <a:cubicBezTo>
                    <a:pt x="2847" y="0"/>
                    <a:pt x="2702" y="93"/>
                    <a:pt x="2629" y="240"/>
                  </a:cubicBezTo>
                  <a:lnTo>
                    <a:pt x="1094" y="3875"/>
                  </a:lnTo>
                  <a:lnTo>
                    <a:pt x="761" y="3509"/>
                  </a:lnTo>
                  <a:cubicBezTo>
                    <a:pt x="691" y="3474"/>
                    <a:pt x="621" y="3458"/>
                    <a:pt x="554" y="3458"/>
                  </a:cubicBezTo>
                  <a:cubicBezTo>
                    <a:pt x="240" y="3458"/>
                    <a:pt x="1" y="3806"/>
                    <a:pt x="193" y="4109"/>
                  </a:cubicBezTo>
                  <a:lnTo>
                    <a:pt x="961" y="4876"/>
                  </a:lnTo>
                  <a:cubicBezTo>
                    <a:pt x="1061" y="4943"/>
                    <a:pt x="1161" y="4976"/>
                    <a:pt x="1261" y="4976"/>
                  </a:cubicBezTo>
                  <a:lnTo>
                    <a:pt x="1328" y="4976"/>
                  </a:lnTo>
                  <a:cubicBezTo>
                    <a:pt x="1461" y="4943"/>
                    <a:pt x="1561" y="4876"/>
                    <a:pt x="1628" y="4743"/>
                  </a:cubicBezTo>
                  <a:lnTo>
                    <a:pt x="3362" y="573"/>
                  </a:lnTo>
                  <a:cubicBezTo>
                    <a:pt x="3462" y="373"/>
                    <a:pt x="3362" y="106"/>
                    <a:pt x="3162" y="39"/>
                  </a:cubicBezTo>
                  <a:cubicBezTo>
                    <a:pt x="3109" y="13"/>
                    <a:pt x="3053" y="0"/>
                    <a:pt x="29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5492;p75">
              <a:extLst>
                <a:ext uri="{FF2B5EF4-FFF2-40B4-BE49-F238E27FC236}">
                  <a16:creationId xmlns:a16="http://schemas.microsoft.com/office/drawing/2014/main" id="{8587D0A4-ACC3-5C11-4AB0-E9B318142F05}"/>
                </a:ext>
              </a:extLst>
            </p:cNvPr>
            <p:cNvSpPr/>
            <p:nvPr/>
          </p:nvSpPr>
          <p:spPr>
            <a:xfrm>
              <a:off x="4946200" y="2858000"/>
              <a:ext cx="333600" cy="209800"/>
            </a:xfrm>
            <a:custGeom>
              <a:avLst/>
              <a:gdLst/>
              <a:ahLst/>
              <a:cxnLst/>
              <a:rect l="l" t="t" r="r" b="b"/>
              <a:pathLst>
                <a:path w="13344" h="8392" extrusionOk="0">
                  <a:moveTo>
                    <a:pt x="13071" y="1"/>
                  </a:moveTo>
                  <a:cubicBezTo>
                    <a:pt x="12994" y="1"/>
                    <a:pt x="12906" y="27"/>
                    <a:pt x="12810" y="80"/>
                  </a:cubicBezTo>
                  <a:lnTo>
                    <a:pt x="534" y="7152"/>
                  </a:lnTo>
                  <a:cubicBezTo>
                    <a:pt x="234" y="7352"/>
                    <a:pt x="34" y="7686"/>
                    <a:pt x="1" y="8052"/>
                  </a:cubicBezTo>
                  <a:cubicBezTo>
                    <a:pt x="1" y="8263"/>
                    <a:pt x="132" y="8392"/>
                    <a:pt x="303" y="8392"/>
                  </a:cubicBezTo>
                  <a:cubicBezTo>
                    <a:pt x="376" y="8392"/>
                    <a:pt x="455" y="8369"/>
                    <a:pt x="534" y="8319"/>
                  </a:cubicBezTo>
                  <a:lnTo>
                    <a:pt x="12810" y="1214"/>
                  </a:lnTo>
                  <a:cubicBezTo>
                    <a:pt x="13110" y="1047"/>
                    <a:pt x="13310" y="714"/>
                    <a:pt x="13343" y="347"/>
                  </a:cubicBezTo>
                  <a:cubicBezTo>
                    <a:pt x="13343" y="120"/>
                    <a:pt x="13235" y="1"/>
                    <a:pt x="1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5493;p75">
              <a:extLst>
                <a:ext uri="{FF2B5EF4-FFF2-40B4-BE49-F238E27FC236}">
                  <a16:creationId xmlns:a16="http://schemas.microsoft.com/office/drawing/2014/main" id="{36C29390-8BB3-AC7F-FF3F-C669285D117A}"/>
                </a:ext>
              </a:extLst>
            </p:cNvPr>
            <p:cNvSpPr/>
            <p:nvPr/>
          </p:nvSpPr>
          <p:spPr>
            <a:xfrm>
              <a:off x="3020650" y="821125"/>
              <a:ext cx="430850" cy="516975"/>
            </a:xfrm>
            <a:custGeom>
              <a:avLst/>
              <a:gdLst/>
              <a:ahLst/>
              <a:cxnLst/>
              <a:rect l="l" t="t" r="r" b="b"/>
              <a:pathLst>
                <a:path w="17234" h="20679" extrusionOk="0">
                  <a:moveTo>
                    <a:pt x="16269" y="470"/>
                  </a:moveTo>
                  <a:cubicBezTo>
                    <a:pt x="16537" y="470"/>
                    <a:pt x="16784" y="700"/>
                    <a:pt x="16713" y="1031"/>
                  </a:cubicBezTo>
                  <a:lnTo>
                    <a:pt x="16713" y="10104"/>
                  </a:lnTo>
                  <a:cubicBezTo>
                    <a:pt x="16680" y="10804"/>
                    <a:pt x="16313" y="11405"/>
                    <a:pt x="15746" y="11772"/>
                  </a:cubicBezTo>
                  <a:lnTo>
                    <a:pt x="13444" y="13106"/>
                  </a:lnTo>
                  <a:lnTo>
                    <a:pt x="11943" y="18210"/>
                  </a:lnTo>
                  <a:cubicBezTo>
                    <a:pt x="11943" y="18243"/>
                    <a:pt x="11909" y="18276"/>
                    <a:pt x="11876" y="18276"/>
                  </a:cubicBezTo>
                  <a:cubicBezTo>
                    <a:pt x="11843" y="18276"/>
                    <a:pt x="11809" y="18276"/>
                    <a:pt x="11776" y="18210"/>
                  </a:cubicBezTo>
                  <a:lnTo>
                    <a:pt x="10342" y="14874"/>
                  </a:lnTo>
                  <a:lnTo>
                    <a:pt x="1202" y="20144"/>
                  </a:lnTo>
                  <a:cubicBezTo>
                    <a:pt x="1113" y="20233"/>
                    <a:pt x="979" y="20278"/>
                    <a:pt x="851" y="20278"/>
                  </a:cubicBezTo>
                  <a:cubicBezTo>
                    <a:pt x="787" y="20278"/>
                    <a:pt x="724" y="20267"/>
                    <a:pt x="668" y="20245"/>
                  </a:cubicBezTo>
                  <a:cubicBezTo>
                    <a:pt x="501" y="20111"/>
                    <a:pt x="435" y="19911"/>
                    <a:pt x="468" y="19711"/>
                  </a:cubicBezTo>
                  <a:lnTo>
                    <a:pt x="468" y="10638"/>
                  </a:lnTo>
                  <a:cubicBezTo>
                    <a:pt x="501" y="9970"/>
                    <a:pt x="868" y="9337"/>
                    <a:pt x="1435" y="8970"/>
                  </a:cubicBezTo>
                  <a:lnTo>
                    <a:pt x="15946" y="564"/>
                  </a:lnTo>
                  <a:lnTo>
                    <a:pt x="15946" y="597"/>
                  </a:lnTo>
                  <a:cubicBezTo>
                    <a:pt x="16043" y="509"/>
                    <a:pt x="16158" y="470"/>
                    <a:pt x="16269" y="470"/>
                  </a:cubicBezTo>
                  <a:close/>
                  <a:moveTo>
                    <a:pt x="16300" y="1"/>
                  </a:moveTo>
                  <a:cubicBezTo>
                    <a:pt x="16110" y="1"/>
                    <a:pt x="15915" y="71"/>
                    <a:pt x="15746" y="230"/>
                  </a:cubicBezTo>
                  <a:lnTo>
                    <a:pt x="1202" y="8603"/>
                  </a:lnTo>
                  <a:cubicBezTo>
                    <a:pt x="501" y="9070"/>
                    <a:pt x="68" y="9804"/>
                    <a:pt x="34" y="10638"/>
                  </a:cubicBezTo>
                  <a:lnTo>
                    <a:pt x="34" y="19711"/>
                  </a:lnTo>
                  <a:cubicBezTo>
                    <a:pt x="1" y="20078"/>
                    <a:pt x="168" y="20411"/>
                    <a:pt x="435" y="20611"/>
                  </a:cubicBezTo>
                  <a:cubicBezTo>
                    <a:pt x="568" y="20645"/>
                    <a:pt x="701" y="20678"/>
                    <a:pt x="835" y="20678"/>
                  </a:cubicBezTo>
                  <a:cubicBezTo>
                    <a:pt x="1035" y="20678"/>
                    <a:pt x="1235" y="20611"/>
                    <a:pt x="1435" y="20511"/>
                  </a:cubicBezTo>
                  <a:lnTo>
                    <a:pt x="10142" y="15474"/>
                  </a:lnTo>
                  <a:lnTo>
                    <a:pt x="11409" y="18377"/>
                  </a:lnTo>
                  <a:cubicBezTo>
                    <a:pt x="11488" y="18581"/>
                    <a:pt x="11671" y="18682"/>
                    <a:pt x="11856" y="18682"/>
                  </a:cubicBezTo>
                  <a:cubicBezTo>
                    <a:pt x="12063" y="18682"/>
                    <a:pt x="12273" y="18556"/>
                    <a:pt x="12343" y="18310"/>
                  </a:cubicBezTo>
                  <a:lnTo>
                    <a:pt x="13777" y="13373"/>
                  </a:lnTo>
                  <a:lnTo>
                    <a:pt x="15946" y="12139"/>
                  </a:lnTo>
                  <a:cubicBezTo>
                    <a:pt x="16646" y="11672"/>
                    <a:pt x="17080" y="10938"/>
                    <a:pt x="17113" y="10104"/>
                  </a:cubicBezTo>
                  <a:lnTo>
                    <a:pt x="17113" y="1031"/>
                  </a:lnTo>
                  <a:cubicBezTo>
                    <a:pt x="17233" y="456"/>
                    <a:pt x="16785" y="1"/>
                    <a:pt x="163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5494;p75">
              <a:extLst>
                <a:ext uri="{FF2B5EF4-FFF2-40B4-BE49-F238E27FC236}">
                  <a16:creationId xmlns:a16="http://schemas.microsoft.com/office/drawing/2014/main" id="{FDA30C58-D146-E6E4-B940-C87FF91AC726}"/>
                </a:ext>
              </a:extLst>
            </p:cNvPr>
            <p:cNvSpPr/>
            <p:nvPr/>
          </p:nvSpPr>
          <p:spPr>
            <a:xfrm>
              <a:off x="3104050" y="954800"/>
              <a:ext cx="262850" cy="154800"/>
            </a:xfrm>
            <a:custGeom>
              <a:avLst/>
              <a:gdLst/>
              <a:ahLst/>
              <a:cxnLst/>
              <a:rect l="l" t="t" r="r" b="b"/>
              <a:pathLst>
                <a:path w="10514" h="6192" extrusionOk="0">
                  <a:moveTo>
                    <a:pt x="10233" y="0"/>
                  </a:moveTo>
                  <a:cubicBezTo>
                    <a:pt x="10204" y="0"/>
                    <a:pt x="10173" y="6"/>
                    <a:pt x="10141" y="20"/>
                  </a:cubicBezTo>
                  <a:lnTo>
                    <a:pt x="134" y="5791"/>
                  </a:lnTo>
                  <a:cubicBezTo>
                    <a:pt x="34" y="5858"/>
                    <a:pt x="1" y="5991"/>
                    <a:pt x="67" y="6091"/>
                  </a:cubicBezTo>
                  <a:cubicBezTo>
                    <a:pt x="101" y="6125"/>
                    <a:pt x="167" y="6191"/>
                    <a:pt x="234" y="6191"/>
                  </a:cubicBezTo>
                  <a:cubicBezTo>
                    <a:pt x="268" y="6191"/>
                    <a:pt x="301" y="6158"/>
                    <a:pt x="334" y="6158"/>
                  </a:cubicBezTo>
                  <a:lnTo>
                    <a:pt x="10341" y="387"/>
                  </a:lnTo>
                  <a:cubicBezTo>
                    <a:pt x="10514" y="243"/>
                    <a:pt x="10414" y="0"/>
                    <a:pt x="10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5495;p75">
              <a:extLst>
                <a:ext uri="{FF2B5EF4-FFF2-40B4-BE49-F238E27FC236}">
                  <a16:creationId xmlns:a16="http://schemas.microsoft.com/office/drawing/2014/main" id="{13EA4FB9-E9B7-2B82-35E9-419ADEA1D5DA}"/>
                </a:ext>
              </a:extLst>
            </p:cNvPr>
            <p:cNvSpPr/>
            <p:nvPr/>
          </p:nvSpPr>
          <p:spPr>
            <a:xfrm>
              <a:off x="3104050" y="1002800"/>
              <a:ext cx="261875" cy="155175"/>
            </a:xfrm>
            <a:custGeom>
              <a:avLst/>
              <a:gdLst/>
              <a:ahLst/>
              <a:cxnLst/>
              <a:rect l="l" t="t" r="r" b="b"/>
              <a:pathLst>
                <a:path w="10475" h="6207" extrusionOk="0">
                  <a:moveTo>
                    <a:pt x="10256" y="0"/>
                  </a:moveTo>
                  <a:cubicBezTo>
                    <a:pt x="10216" y="0"/>
                    <a:pt x="10177" y="11"/>
                    <a:pt x="10141" y="35"/>
                  </a:cubicBezTo>
                  <a:lnTo>
                    <a:pt x="134" y="5806"/>
                  </a:lnTo>
                  <a:cubicBezTo>
                    <a:pt x="34" y="5872"/>
                    <a:pt x="1" y="6006"/>
                    <a:pt x="67" y="6106"/>
                  </a:cubicBezTo>
                  <a:cubicBezTo>
                    <a:pt x="101" y="6173"/>
                    <a:pt x="167" y="6206"/>
                    <a:pt x="234" y="6206"/>
                  </a:cubicBezTo>
                  <a:cubicBezTo>
                    <a:pt x="268" y="6206"/>
                    <a:pt x="301" y="6173"/>
                    <a:pt x="334" y="6173"/>
                  </a:cubicBezTo>
                  <a:lnTo>
                    <a:pt x="10341" y="402"/>
                  </a:lnTo>
                  <a:cubicBezTo>
                    <a:pt x="10441" y="335"/>
                    <a:pt x="10475" y="202"/>
                    <a:pt x="10441" y="102"/>
                  </a:cubicBezTo>
                  <a:cubicBezTo>
                    <a:pt x="10398" y="37"/>
                    <a:pt x="10327" y="0"/>
                    <a:pt x="1025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5496;p75">
              <a:extLst>
                <a:ext uri="{FF2B5EF4-FFF2-40B4-BE49-F238E27FC236}">
                  <a16:creationId xmlns:a16="http://schemas.microsoft.com/office/drawing/2014/main" id="{FACC8937-EF24-57D5-E895-F0BBACEA4E1F}"/>
                </a:ext>
              </a:extLst>
            </p:cNvPr>
            <p:cNvSpPr/>
            <p:nvPr/>
          </p:nvSpPr>
          <p:spPr>
            <a:xfrm>
              <a:off x="3104050" y="1051025"/>
              <a:ext cx="264800" cy="155300"/>
            </a:xfrm>
            <a:custGeom>
              <a:avLst/>
              <a:gdLst/>
              <a:ahLst/>
              <a:cxnLst/>
              <a:rect l="l" t="t" r="r" b="b"/>
              <a:pathLst>
                <a:path w="10592" h="6212" extrusionOk="0">
                  <a:moveTo>
                    <a:pt x="10259" y="1"/>
                  </a:moveTo>
                  <a:cubicBezTo>
                    <a:pt x="10221" y="1"/>
                    <a:pt x="10180" y="13"/>
                    <a:pt x="10141" y="41"/>
                  </a:cubicBezTo>
                  <a:lnTo>
                    <a:pt x="134" y="5811"/>
                  </a:lnTo>
                  <a:cubicBezTo>
                    <a:pt x="34" y="5878"/>
                    <a:pt x="1" y="6012"/>
                    <a:pt x="67" y="6112"/>
                  </a:cubicBezTo>
                  <a:cubicBezTo>
                    <a:pt x="101" y="6178"/>
                    <a:pt x="167" y="6212"/>
                    <a:pt x="234" y="6212"/>
                  </a:cubicBezTo>
                  <a:cubicBezTo>
                    <a:pt x="268" y="6212"/>
                    <a:pt x="301" y="6178"/>
                    <a:pt x="334" y="6178"/>
                  </a:cubicBezTo>
                  <a:lnTo>
                    <a:pt x="10341" y="408"/>
                  </a:lnTo>
                  <a:cubicBezTo>
                    <a:pt x="10591" y="297"/>
                    <a:pt x="10448" y="1"/>
                    <a:pt x="102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5497;p75">
              <a:extLst>
                <a:ext uri="{FF2B5EF4-FFF2-40B4-BE49-F238E27FC236}">
                  <a16:creationId xmlns:a16="http://schemas.microsoft.com/office/drawing/2014/main" id="{BB830C93-7187-3FDC-F82F-6C947F01FB1F}"/>
                </a:ext>
              </a:extLst>
            </p:cNvPr>
            <p:cNvSpPr/>
            <p:nvPr/>
          </p:nvSpPr>
          <p:spPr>
            <a:xfrm>
              <a:off x="2672075" y="808975"/>
              <a:ext cx="430850" cy="517450"/>
            </a:xfrm>
            <a:custGeom>
              <a:avLst/>
              <a:gdLst/>
              <a:ahLst/>
              <a:cxnLst/>
              <a:rect l="l" t="t" r="r" b="b"/>
              <a:pathLst>
                <a:path w="17234" h="20698" extrusionOk="0">
                  <a:moveTo>
                    <a:pt x="16295" y="1"/>
                  </a:moveTo>
                  <a:cubicBezTo>
                    <a:pt x="16107" y="1"/>
                    <a:pt x="15913" y="67"/>
                    <a:pt x="15745" y="216"/>
                  </a:cubicBezTo>
                  <a:lnTo>
                    <a:pt x="1202" y="8622"/>
                  </a:lnTo>
                  <a:cubicBezTo>
                    <a:pt x="501" y="9055"/>
                    <a:pt x="67" y="9823"/>
                    <a:pt x="34" y="10623"/>
                  </a:cubicBezTo>
                  <a:lnTo>
                    <a:pt x="34" y="19730"/>
                  </a:lnTo>
                  <a:cubicBezTo>
                    <a:pt x="1" y="20063"/>
                    <a:pt x="167" y="20397"/>
                    <a:pt x="468" y="20597"/>
                  </a:cubicBezTo>
                  <a:cubicBezTo>
                    <a:pt x="568" y="20664"/>
                    <a:pt x="701" y="20697"/>
                    <a:pt x="835" y="20697"/>
                  </a:cubicBezTo>
                  <a:cubicBezTo>
                    <a:pt x="1035" y="20697"/>
                    <a:pt x="1235" y="20630"/>
                    <a:pt x="1402" y="20530"/>
                  </a:cubicBezTo>
                  <a:lnTo>
                    <a:pt x="12843" y="13926"/>
                  </a:lnTo>
                  <a:cubicBezTo>
                    <a:pt x="12943" y="13859"/>
                    <a:pt x="12977" y="13726"/>
                    <a:pt x="12910" y="13659"/>
                  </a:cubicBezTo>
                  <a:cubicBezTo>
                    <a:pt x="12865" y="13570"/>
                    <a:pt x="12806" y="13525"/>
                    <a:pt x="12742" y="13525"/>
                  </a:cubicBezTo>
                  <a:cubicBezTo>
                    <a:pt x="12710" y="13525"/>
                    <a:pt x="12676" y="13536"/>
                    <a:pt x="12643" y="13559"/>
                  </a:cubicBezTo>
                  <a:lnTo>
                    <a:pt x="1202" y="20130"/>
                  </a:lnTo>
                  <a:cubicBezTo>
                    <a:pt x="1112" y="20230"/>
                    <a:pt x="999" y="20273"/>
                    <a:pt x="887" y="20273"/>
                  </a:cubicBezTo>
                  <a:cubicBezTo>
                    <a:pt x="625" y="20273"/>
                    <a:pt x="374" y="20034"/>
                    <a:pt x="468" y="19730"/>
                  </a:cubicBezTo>
                  <a:lnTo>
                    <a:pt x="468" y="10623"/>
                  </a:lnTo>
                  <a:cubicBezTo>
                    <a:pt x="501" y="9956"/>
                    <a:pt x="835" y="9356"/>
                    <a:pt x="1402" y="8955"/>
                  </a:cubicBezTo>
                  <a:lnTo>
                    <a:pt x="15945" y="583"/>
                  </a:lnTo>
                  <a:cubicBezTo>
                    <a:pt x="16046" y="502"/>
                    <a:pt x="16160" y="458"/>
                    <a:pt x="16278" y="458"/>
                  </a:cubicBezTo>
                  <a:cubicBezTo>
                    <a:pt x="16355" y="458"/>
                    <a:pt x="16434" y="477"/>
                    <a:pt x="16512" y="516"/>
                  </a:cubicBezTo>
                  <a:cubicBezTo>
                    <a:pt x="16646" y="616"/>
                    <a:pt x="16713" y="816"/>
                    <a:pt x="16713" y="1016"/>
                  </a:cubicBezTo>
                  <a:lnTo>
                    <a:pt x="16713" y="6787"/>
                  </a:lnTo>
                  <a:cubicBezTo>
                    <a:pt x="16713" y="6887"/>
                    <a:pt x="16779" y="6987"/>
                    <a:pt x="16913" y="6987"/>
                  </a:cubicBezTo>
                  <a:cubicBezTo>
                    <a:pt x="17013" y="6987"/>
                    <a:pt x="17113" y="6887"/>
                    <a:pt x="17113" y="6787"/>
                  </a:cubicBezTo>
                  <a:lnTo>
                    <a:pt x="17113" y="1016"/>
                  </a:lnTo>
                  <a:cubicBezTo>
                    <a:pt x="17233" y="439"/>
                    <a:pt x="16781" y="1"/>
                    <a:pt x="1629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5498;p75">
              <a:extLst>
                <a:ext uri="{FF2B5EF4-FFF2-40B4-BE49-F238E27FC236}">
                  <a16:creationId xmlns:a16="http://schemas.microsoft.com/office/drawing/2014/main" id="{B5B7BA30-D94D-52D4-3504-DF48EEF208FE}"/>
                </a:ext>
              </a:extLst>
            </p:cNvPr>
            <p:cNvSpPr/>
            <p:nvPr/>
          </p:nvSpPr>
          <p:spPr>
            <a:xfrm>
              <a:off x="2754650" y="942475"/>
              <a:ext cx="262700" cy="154600"/>
            </a:xfrm>
            <a:custGeom>
              <a:avLst/>
              <a:gdLst/>
              <a:ahLst/>
              <a:cxnLst/>
              <a:rect l="l" t="t" r="r" b="b"/>
              <a:pathLst>
                <a:path w="10508" h="6184" extrusionOk="0">
                  <a:moveTo>
                    <a:pt x="10254" y="0"/>
                  </a:moveTo>
                  <a:cubicBezTo>
                    <a:pt x="10226" y="0"/>
                    <a:pt x="10199" y="5"/>
                    <a:pt x="10174" y="13"/>
                  </a:cubicBezTo>
                  <a:lnTo>
                    <a:pt x="167" y="5817"/>
                  </a:lnTo>
                  <a:cubicBezTo>
                    <a:pt x="0" y="5917"/>
                    <a:pt x="67" y="6184"/>
                    <a:pt x="267" y="6184"/>
                  </a:cubicBezTo>
                  <a:cubicBezTo>
                    <a:pt x="300" y="6184"/>
                    <a:pt x="367" y="6184"/>
                    <a:pt x="400" y="6151"/>
                  </a:cubicBezTo>
                  <a:lnTo>
                    <a:pt x="10407" y="380"/>
                  </a:lnTo>
                  <a:cubicBezTo>
                    <a:pt x="10474" y="313"/>
                    <a:pt x="10508" y="213"/>
                    <a:pt x="10474" y="113"/>
                  </a:cubicBezTo>
                  <a:cubicBezTo>
                    <a:pt x="10424" y="38"/>
                    <a:pt x="10337" y="0"/>
                    <a:pt x="102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5499;p75">
              <a:extLst>
                <a:ext uri="{FF2B5EF4-FFF2-40B4-BE49-F238E27FC236}">
                  <a16:creationId xmlns:a16="http://schemas.microsoft.com/office/drawing/2014/main" id="{93879D16-EDB4-6EB9-0119-A82F9C99A11F}"/>
                </a:ext>
              </a:extLst>
            </p:cNvPr>
            <p:cNvSpPr/>
            <p:nvPr/>
          </p:nvSpPr>
          <p:spPr>
            <a:xfrm>
              <a:off x="2754650" y="990275"/>
              <a:ext cx="262700" cy="155175"/>
            </a:xfrm>
            <a:custGeom>
              <a:avLst/>
              <a:gdLst/>
              <a:ahLst/>
              <a:cxnLst/>
              <a:rect l="l" t="t" r="r" b="b"/>
              <a:pathLst>
                <a:path w="10508" h="6207" extrusionOk="0">
                  <a:moveTo>
                    <a:pt x="10288" y="1"/>
                  </a:moveTo>
                  <a:cubicBezTo>
                    <a:pt x="10249" y="1"/>
                    <a:pt x="10209" y="12"/>
                    <a:pt x="10174" y="36"/>
                  </a:cubicBezTo>
                  <a:lnTo>
                    <a:pt x="167" y="5806"/>
                  </a:lnTo>
                  <a:cubicBezTo>
                    <a:pt x="0" y="5906"/>
                    <a:pt x="67" y="6207"/>
                    <a:pt x="267" y="6207"/>
                  </a:cubicBezTo>
                  <a:lnTo>
                    <a:pt x="400" y="6207"/>
                  </a:lnTo>
                  <a:lnTo>
                    <a:pt x="10407" y="402"/>
                  </a:lnTo>
                  <a:cubicBezTo>
                    <a:pt x="10474" y="336"/>
                    <a:pt x="10508" y="202"/>
                    <a:pt x="10474" y="102"/>
                  </a:cubicBezTo>
                  <a:cubicBezTo>
                    <a:pt x="10431" y="38"/>
                    <a:pt x="10360" y="1"/>
                    <a:pt x="102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5500;p75">
              <a:extLst>
                <a:ext uri="{FF2B5EF4-FFF2-40B4-BE49-F238E27FC236}">
                  <a16:creationId xmlns:a16="http://schemas.microsoft.com/office/drawing/2014/main" id="{CBD2BDA5-725A-7E2B-B6B0-DBD03A9F4943}"/>
                </a:ext>
              </a:extLst>
            </p:cNvPr>
            <p:cNvSpPr/>
            <p:nvPr/>
          </p:nvSpPr>
          <p:spPr>
            <a:xfrm>
              <a:off x="2754650" y="1054500"/>
              <a:ext cx="236025" cy="139325"/>
            </a:xfrm>
            <a:custGeom>
              <a:avLst/>
              <a:gdLst/>
              <a:ahLst/>
              <a:cxnLst/>
              <a:rect l="l" t="t" r="r" b="b"/>
              <a:pathLst>
                <a:path w="9441" h="5573" extrusionOk="0">
                  <a:moveTo>
                    <a:pt x="9221" y="0"/>
                  </a:moveTo>
                  <a:cubicBezTo>
                    <a:pt x="9182" y="0"/>
                    <a:pt x="9142" y="11"/>
                    <a:pt x="9107" y="35"/>
                  </a:cubicBezTo>
                  <a:lnTo>
                    <a:pt x="167" y="5205"/>
                  </a:lnTo>
                  <a:cubicBezTo>
                    <a:pt x="0" y="5306"/>
                    <a:pt x="67" y="5572"/>
                    <a:pt x="267" y="5572"/>
                  </a:cubicBezTo>
                  <a:cubicBezTo>
                    <a:pt x="300" y="5572"/>
                    <a:pt x="367" y="5572"/>
                    <a:pt x="400" y="5539"/>
                  </a:cubicBezTo>
                  <a:lnTo>
                    <a:pt x="9307" y="369"/>
                  </a:lnTo>
                  <a:cubicBezTo>
                    <a:pt x="9407" y="335"/>
                    <a:pt x="9440" y="202"/>
                    <a:pt x="9407" y="102"/>
                  </a:cubicBezTo>
                  <a:cubicBezTo>
                    <a:pt x="9364" y="37"/>
                    <a:pt x="9293" y="0"/>
                    <a:pt x="92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5501;p75">
              <a:extLst>
                <a:ext uri="{FF2B5EF4-FFF2-40B4-BE49-F238E27FC236}">
                  <a16:creationId xmlns:a16="http://schemas.microsoft.com/office/drawing/2014/main" id="{E15FED95-468C-89E4-B51D-1B45BF794E19}"/>
                </a:ext>
              </a:extLst>
            </p:cNvPr>
            <p:cNvSpPr/>
            <p:nvPr/>
          </p:nvSpPr>
          <p:spPr>
            <a:xfrm>
              <a:off x="1793950" y="1451475"/>
              <a:ext cx="66750" cy="142625"/>
            </a:xfrm>
            <a:custGeom>
              <a:avLst/>
              <a:gdLst/>
              <a:ahLst/>
              <a:cxnLst/>
              <a:rect l="l" t="t" r="r" b="b"/>
              <a:pathLst>
                <a:path w="2670" h="5705" extrusionOk="0">
                  <a:moveTo>
                    <a:pt x="2502" y="1"/>
                  </a:moveTo>
                  <a:lnTo>
                    <a:pt x="1" y="1468"/>
                  </a:lnTo>
                  <a:lnTo>
                    <a:pt x="1" y="2903"/>
                  </a:lnTo>
                  <a:lnTo>
                    <a:pt x="1068" y="4737"/>
                  </a:lnTo>
                  <a:cubicBezTo>
                    <a:pt x="1068" y="4771"/>
                    <a:pt x="1101" y="4804"/>
                    <a:pt x="1135" y="4804"/>
                  </a:cubicBezTo>
                  <a:lnTo>
                    <a:pt x="2669" y="5705"/>
                  </a:lnTo>
                  <a:lnTo>
                    <a:pt x="1668" y="3803"/>
                  </a:lnTo>
                  <a:lnTo>
                    <a:pt x="2502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5502;p75">
              <a:extLst>
                <a:ext uri="{FF2B5EF4-FFF2-40B4-BE49-F238E27FC236}">
                  <a16:creationId xmlns:a16="http://schemas.microsoft.com/office/drawing/2014/main" id="{002ADA49-6E3C-9BE5-C142-3335B82270DD}"/>
                </a:ext>
              </a:extLst>
            </p:cNvPr>
            <p:cNvSpPr/>
            <p:nvPr/>
          </p:nvSpPr>
          <p:spPr>
            <a:xfrm>
              <a:off x="1793950" y="1451475"/>
              <a:ext cx="66750" cy="142625"/>
            </a:xfrm>
            <a:custGeom>
              <a:avLst/>
              <a:gdLst/>
              <a:ahLst/>
              <a:cxnLst/>
              <a:rect l="l" t="t" r="r" b="b"/>
              <a:pathLst>
                <a:path w="2670" h="5705" extrusionOk="0">
                  <a:moveTo>
                    <a:pt x="2502" y="1"/>
                  </a:moveTo>
                  <a:lnTo>
                    <a:pt x="1" y="1468"/>
                  </a:lnTo>
                  <a:lnTo>
                    <a:pt x="1" y="2903"/>
                  </a:lnTo>
                  <a:lnTo>
                    <a:pt x="1068" y="4737"/>
                  </a:lnTo>
                  <a:cubicBezTo>
                    <a:pt x="1068" y="4771"/>
                    <a:pt x="1101" y="4804"/>
                    <a:pt x="1135" y="4804"/>
                  </a:cubicBezTo>
                  <a:lnTo>
                    <a:pt x="2669" y="5705"/>
                  </a:lnTo>
                  <a:lnTo>
                    <a:pt x="1668" y="3803"/>
                  </a:lnTo>
                  <a:lnTo>
                    <a:pt x="2502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5503;p75">
              <a:extLst>
                <a:ext uri="{FF2B5EF4-FFF2-40B4-BE49-F238E27FC236}">
                  <a16:creationId xmlns:a16="http://schemas.microsoft.com/office/drawing/2014/main" id="{F4092B88-AC2A-457A-4694-6D525501C479}"/>
                </a:ext>
              </a:extLst>
            </p:cNvPr>
            <p:cNvSpPr/>
            <p:nvPr/>
          </p:nvSpPr>
          <p:spPr>
            <a:xfrm>
              <a:off x="1634675" y="1187750"/>
              <a:ext cx="387800" cy="436600"/>
            </a:xfrm>
            <a:custGeom>
              <a:avLst/>
              <a:gdLst/>
              <a:ahLst/>
              <a:cxnLst/>
              <a:rect l="l" t="t" r="r" b="b"/>
              <a:pathLst>
                <a:path w="15512" h="17464" extrusionOk="0">
                  <a:moveTo>
                    <a:pt x="13393" y="1"/>
                  </a:moveTo>
                  <a:cubicBezTo>
                    <a:pt x="13135" y="1"/>
                    <a:pt x="12876" y="59"/>
                    <a:pt x="12643" y="176"/>
                  </a:cubicBezTo>
                  <a:lnTo>
                    <a:pt x="734" y="7047"/>
                  </a:lnTo>
                  <a:cubicBezTo>
                    <a:pt x="301" y="7347"/>
                    <a:pt x="34" y="7814"/>
                    <a:pt x="0" y="8348"/>
                  </a:cubicBezTo>
                  <a:lnTo>
                    <a:pt x="0" y="15653"/>
                  </a:lnTo>
                  <a:cubicBezTo>
                    <a:pt x="34" y="16154"/>
                    <a:pt x="301" y="16654"/>
                    <a:pt x="734" y="16921"/>
                  </a:cubicBezTo>
                  <a:lnTo>
                    <a:pt x="1368" y="17288"/>
                  </a:lnTo>
                  <a:cubicBezTo>
                    <a:pt x="1602" y="17405"/>
                    <a:pt x="1852" y="17463"/>
                    <a:pt x="2106" y="17463"/>
                  </a:cubicBezTo>
                  <a:cubicBezTo>
                    <a:pt x="2360" y="17463"/>
                    <a:pt x="2619" y="17405"/>
                    <a:pt x="2869" y="17288"/>
                  </a:cubicBezTo>
                  <a:lnTo>
                    <a:pt x="7906" y="14352"/>
                  </a:lnTo>
                  <a:lnTo>
                    <a:pt x="8973" y="16220"/>
                  </a:lnTo>
                  <a:cubicBezTo>
                    <a:pt x="9020" y="16267"/>
                    <a:pt x="9081" y="16292"/>
                    <a:pt x="9136" y="16292"/>
                  </a:cubicBezTo>
                  <a:cubicBezTo>
                    <a:pt x="9200" y="16292"/>
                    <a:pt x="9256" y="16259"/>
                    <a:pt x="9274" y="16187"/>
                  </a:cubicBezTo>
                  <a:lnTo>
                    <a:pt x="10408" y="12918"/>
                  </a:lnTo>
                  <a:lnTo>
                    <a:pt x="14744" y="10416"/>
                  </a:lnTo>
                  <a:cubicBezTo>
                    <a:pt x="15178" y="10149"/>
                    <a:pt x="15478" y="9649"/>
                    <a:pt x="15511" y="9149"/>
                  </a:cubicBezTo>
                  <a:lnTo>
                    <a:pt x="15511" y="1844"/>
                  </a:lnTo>
                  <a:cubicBezTo>
                    <a:pt x="15478" y="1310"/>
                    <a:pt x="15178" y="843"/>
                    <a:pt x="14744" y="543"/>
                  </a:cubicBezTo>
                  <a:lnTo>
                    <a:pt x="14144" y="176"/>
                  </a:lnTo>
                  <a:cubicBezTo>
                    <a:pt x="13910" y="59"/>
                    <a:pt x="13652" y="1"/>
                    <a:pt x="133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5504;p75">
              <a:extLst>
                <a:ext uri="{FF2B5EF4-FFF2-40B4-BE49-F238E27FC236}">
                  <a16:creationId xmlns:a16="http://schemas.microsoft.com/office/drawing/2014/main" id="{36529FA6-277B-D0FE-EBEF-DA20E1F44BD2}"/>
                </a:ext>
              </a:extLst>
            </p:cNvPr>
            <p:cNvSpPr/>
            <p:nvPr/>
          </p:nvSpPr>
          <p:spPr>
            <a:xfrm>
              <a:off x="1634675" y="1378100"/>
              <a:ext cx="68400" cy="246475"/>
            </a:xfrm>
            <a:custGeom>
              <a:avLst/>
              <a:gdLst/>
              <a:ahLst/>
              <a:cxnLst/>
              <a:rect l="l" t="t" r="r" b="b"/>
              <a:pathLst>
                <a:path w="2736" h="9859" extrusionOk="0">
                  <a:moveTo>
                    <a:pt x="2736" y="9741"/>
                  </a:moveTo>
                  <a:lnTo>
                    <a:pt x="2736" y="9741"/>
                  </a:lnTo>
                  <a:cubicBezTo>
                    <a:pt x="2731" y="9742"/>
                    <a:pt x="2726" y="9744"/>
                    <a:pt x="2722" y="9746"/>
                  </a:cubicBezTo>
                  <a:lnTo>
                    <a:pt x="2722" y="9746"/>
                  </a:lnTo>
                  <a:cubicBezTo>
                    <a:pt x="2726" y="9744"/>
                    <a:pt x="2731" y="9742"/>
                    <a:pt x="2736" y="9741"/>
                  </a:cubicBezTo>
                  <a:close/>
                  <a:moveTo>
                    <a:pt x="234" y="0"/>
                  </a:moveTo>
                  <a:cubicBezTo>
                    <a:pt x="100" y="200"/>
                    <a:pt x="0" y="467"/>
                    <a:pt x="0" y="734"/>
                  </a:cubicBezTo>
                  <a:lnTo>
                    <a:pt x="0" y="8039"/>
                  </a:lnTo>
                  <a:cubicBezTo>
                    <a:pt x="34" y="8573"/>
                    <a:pt x="301" y="9040"/>
                    <a:pt x="734" y="9340"/>
                  </a:cubicBezTo>
                  <a:lnTo>
                    <a:pt x="1368" y="9674"/>
                  </a:lnTo>
                  <a:cubicBezTo>
                    <a:pt x="1585" y="9800"/>
                    <a:pt x="1831" y="9858"/>
                    <a:pt x="2086" y="9858"/>
                  </a:cubicBezTo>
                  <a:cubicBezTo>
                    <a:pt x="2296" y="9858"/>
                    <a:pt x="2512" y="9819"/>
                    <a:pt x="2722" y="9746"/>
                  </a:cubicBezTo>
                  <a:lnTo>
                    <a:pt x="2722" y="9746"/>
                  </a:lnTo>
                  <a:cubicBezTo>
                    <a:pt x="2651" y="9770"/>
                    <a:pt x="2584" y="9781"/>
                    <a:pt x="2523" y="9781"/>
                  </a:cubicBezTo>
                  <a:cubicBezTo>
                    <a:pt x="2270" y="9781"/>
                    <a:pt x="2102" y="9584"/>
                    <a:pt x="2102" y="9240"/>
                  </a:cubicBezTo>
                  <a:lnTo>
                    <a:pt x="2102" y="1935"/>
                  </a:lnTo>
                  <a:cubicBezTo>
                    <a:pt x="2102" y="1668"/>
                    <a:pt x="2202" y="1435"/>
                    <a:pt x="2335" y="12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5505;p75">
              <a:extLst>
                <a:ext uri="{FF2B5EF4-FFF2-40B4-BE49-F238E27FC236}">
                  <a16:creationId xmlns:a16="http://schemas.microsoft.com/office/drawing/2014/main" id="{4A287AD9-EFB0-825F-7F82-7232BA6BA531}"/>
                </a:ext>
              </a:extLst>
            </p:cNvPr>
            <p:cNvSpPr/>
            <p:nvPr/>
          </p:nvSpPr>
          <p:spPr>
            <a:xfrm>
              <a:off x="1640500" y="1187750"/>
              <a:ext cx="381150" cy="221225"/>
            </a:xfrm>
            <a:custGeom>
              <a:avLst/>
              <a:gdLst/>
              <a:ahLst/>
              <a:cxnLst/>
              <a:rect l="l" t="t" r="r" b="b"/>
              <a:pathLst>
                <a:path w="15246" h="8849" extrusionOk="0">
                  <a:moveTo>
                    <a:pt x="13177" y="1"/>
                  </a:moveTo>
                  <a:cubicBezTo>
                    <a:pt x="12927" y="1"/>
                    <a:pt x="12677" y="59"/>
                    <a:pt x="12443" y="176"/>
                  </a:cubicBezTo>
                  <a:lnTo>
                    <a:pt x="501" y="7047"/>
                  </a:lnTo>
                  <a:cubicBezTo>
                    <a:pt x="301" y="7181"/>
                    <a:pt x="134" y="7381"/>
                    <a:pt x="1" y="7614"/>
                  </a:cubicBezTo>
                  <a:lnTo>
                    <a:pt x="2102" y="8849"/>
                  </a:lnTo>
                  <a:cubicBezTo>
                    <a:pt x="2202" y="8615"/>
                    <a:pt x="2403" y="8415"/>
                    <a:pt x="2636" y="8281"/>
                  </a:cubicBezTo>
                  <a:lnTo>
                    <a:pt x="14511" y="1410"/>
                  </a:lnTo>
                  <a:cubicBezTo>
                    <a:pt x="14627" y="1340"/>
                    <a:pt x="14739" y="1307"/>
                    <a:pt x="14839" y="1307"/>
                  </a:cubicBezTo>
                  <a:cubicBezTo>
                    <a:pt x="15029" y="1307"/>
                    <a:pt x="15180" y="1425"/>
                    <a:pt x="15245" y="1643"/>
                  </a:cubicBezTo>
                  <a:cubicBezTo>
                    <a:pt x="15145" y="1176"/>
                    <a:pt x="14878" y="776"/>
                    <a:pt x="14511" y="543"/>
                  </a:cubicBezTo>
                  <a:lnTo>
                    <a:pt x="13911" y="176"/>
                  </a:lnTo>
                  <a:cubicBezTo>
                    <a:pt x="13677" y="59"/>
                    <a:pt x="13427" y="1"/>
                    <a:pt x="13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5506;p75">
              <a:extLst>
                <a:ext uri="{FF2B5EF4-FFF2-40B4-BE49-F238E27FC236}">
                  <a16:creationId xmlns:a16="http://schemas.microsoft.com/office/drawing/2014/main" id="{6A88F360-A7F7-B521-2404-71AFC8995818}"/>
                </a:ext>
              </a:extLst>
            </p:cNvPr>
            <p:cNvSpPr/>
            <p:nvPr/>
          </p:nvSpPr>
          <p:spPr>
            <a:xfrm>
              <a:off x="1738075" y="1442050"/>
              <a:ext cx="50075" cy="64775"/>
            </a:xfrm>
            <a:custGeom>
              <a:avLst/>
              <a:gdLst/>
              <a:ahLst/>
              <a:cxnLst/>
              <a:rect l="l" t="t" r="r" b="b"/>
              <a:pathLst>
                <a:path w="2003" h="2591" extrusionOk="0">
                  <a:moveTo>
                    <a:pt x="1468" y="1"/>
                  </a:moveTo>
                  <a:cubicBezTo>
                    <a:pt x="1338" y="1"/>
                    <a:pt x="1191" y="47"/>
                    <a:pt x="1035" y="144"/>
                  </a:cubicBezTo>
                  <a:cubicBezTo>
                    <a:pt x="434" y="511"/>
                    <a:pt x="34" y="1178"/>
                    <a:pt x="1" y="1879"/>
                  </a:cubicBezTo>
                  <a:cubicBezTo>
                    <a:pt x="1" y="2326"/>
                    <a:pt x="233" y="2590"/>
                    <a:pt x="557" y="2590"/>
                  </a:cubicBezTo>
                  <a:cubicBezTo>
                    <a:pt x="693" y="2590"/>
                    <a:pt x="844" y="2544"/>
                    <a:pt x="1001" y="2446"/>
                  </a:cubicBezTo>
                  <a:cubicBezTo>
                    <a:pt x="1602" y="2079"/>
                    <a:pt x="1969" y="1445"/>
                    <a:pt x="2002" y="745"/>
                  </a:cubicBezTo>
                  <a:cubicBezTo>
                    <a:pt x="2002" y="272"/>
                    <a:pt x="1785" y="1"/>
                    <a:pt x="1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5507;p75">
              <a:extLst>
                <a:ext uri="{FF2B5EF4-FFF2-40B4-BE49-F238E27FC236}">
                  <a16:creationId xmlns:a16="http://schemas.microsoft.com/office/drawing/2014/main" id="{4AD5E93A-DF9D-26D4-56C2-3809A863239C}"/>
                </a:ext>
              </a:extLst>
            </p:cNvPr>
            <p:cNvSpPr/>
            <p:nvPr/>
          </p:nvSpPr>
          <p:spPr>
            <a:xfrm>
              <a:off x="1830650" y="1389025"/>
              <a:ext cx="49225" cy="64425"/>
            </a:xfrm>
            <a:custGeom>
              <a:avLst/>
              <a:gdLst/>
              <a:ahLst/>
              <a:cxnLst/>
              <a:rect l="l" t="t" r="r" b="b"/>
              <a:pathLst>
                <a:path w="1969" h="2577" extrusionOk="0">
                  <a:moveTo>
                    <a:pt x="1435" y="1"/>
                  </a:moveTo>
                  <a:cubicBezTo>
                    <a:pt x="1304" y="1"/>
                    <a:pt x="1157" y="43"/>
                    <a:pt x="1001" y="130"/>
                  </a:cubicBezTo>
                  <a:cubicBezTo>
                    <a:pt x="401" y="497"/>
                    <a:pt x="34" y="1164"/>
                    <a:pt x="0" y="1865"/>
                  </a:cubicBezTo>
                  <a:cubicBezTo>
                    <a:pt x="0" y="2312"/>
                    <a:pt x="216" y="2576"/>
                    <a:pt x="542" y="2576"/>
                  </a:cubicBezTo>
                  <a:cubicBezTo>
                    <a:pt x="678" y="2576"/>
                    <a:pt x="834" y="2530"/>
                    <a:pt x="1001" y="2432"/>
                  </a:cubicBezTo>
                  <a:cubicBezTo>
                    <a:pt x="1568" y="2065"/>
                    <a:pt x="1935" y="1398"/>
                    <a:pt x="1968" y="697"/>
                  </a:cubicBezTo>
                  <a:cubicBezTo>
                    <a:pt x="1968" y="249"/>
                    <a:pt x="1751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5508;p75">
              <a:extLst>
                <a:ext uri="{FF2B5EF4-FFF2-40B4-BE49-F238E27FC236}">
                  <a16:creationId xmlns:a16="http://schemas.microsoft.com/office/drawing/2014/main" id="{7BC59E5F-CE99-5EA2-4C26-B58091E55192}"/>
                </a:ext>
              </a:extLst>
            </p:cNvPr>
            <p:cNvSpPr/>
            <p:nvPr/>
          </p:nvSpPr>
          <p:spPr>
            <a:xfrm>
              <a:off x="1922375" y="1335675"/>
              <a:ext cx="50075" cy="64400"/>
            </a:xfrm>
            <a:custGeom>
              <a:avLst/>
              <a:gdLst/>
              <a:ahLst/>
              <a:cxnLst/>
              <a:rect l="l" t="t" r="r" b="b"/>
              <a:pathLst>
                <a:path w="2003" h="2576" extrusionOk="0">
                  <a:moveTo>
                    <a:pt x="1438" y="1"/>
                  </a:moveTo>
                  <a:cubicBezTo>
                    <a:pt x="1304" y="1"/>
                    <a:pt x="1156" y="43"/>
                    <a:pt x="1001" y="130"/>
                  </a:cubicBezTo>
                  <a:cubicBezTo>
                    <a:pt x="401" y="530"/>
                    <a:pt x="34" y="1164"/>
                    <a:pt x="1" y="1864"/>
                  </a:cubicBezTo>
                  <a:cubicBezTo>
                    <a:pt x="1" y="2311"/>
                    <a:pt x="216" y="2576"/>
                    <a:pt x="542" y="2576"/>
                  </a:cubicBezTo>
                  <a:cubicBezTo>
                    <a:pt x="679" y="2576"/>
                    <a:pt x="834" y="2529"/>
                    <a:pt x="1001" y="2431"/>
                  </a:cubicBezTo>
                  <a:cubicBezTo>
                    <a:pt x="1568" y="2064"/>
                    <a:pt x="1935" y="1397"/>
                    <a:pt x="2002" y="730"/>
                  </a:cubicBezTo>
                  <a:cubicBezTo>
                    <a:pt x="2002" y="256"/>
                    <a:pt x="1766" y="1"/>
                    <a:pt x="1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5509;p75">
              <a:extLst>
                <a:ext uri="{FF2B5EF4-FFF2-40B4-BE49-F238E27FC236}">
                  <a16:creationId xmlns:a16="http://schemas.microsoft.com/office/drawing/2014/main" id="{22CBC02A-C192-425D-CDA1-D20215E28EDE}"/>
                </a:ext>
              </a:extLst>
            </p:cNvPr>
            <p:cNvSpPr/>
            <p:nvPr/>
          </p:nvSpPr>
          <p:spPr>
            <a:xfrm>
              <a:off x="5580825" y="2214525"/>
              <a:ext cx="128450" cy="150975"/>
            </a:xfrm>
            <a:custGeom>
              <a:avLst/>
              <a:gdLst/>
              <a:ahLst/>
              <a:cxnLst/>
              <a:rect l="l" t="t" r="r" b="b"/>
              <a:pathLst>
                <a:path w="5138" h="6039" extrusionOk="0">
                  <a:moveTo>
                    <a:pt x="4770" y="1"/>
                  </a:moveTo>
                  <a:lnTo>
                    <a:pt x="0" y="835"/>
                  </a:lnTo>
                  <a:lnTo>
                    <a:pt x="501" y="6038"/>
                  </a:lnTo>
                  <a:lnTo>
                    <a:pt x="5137" y="5771"/>
                  </a:lnTo>
                  <a:lnTo>
                    <a:pt x="477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5510;p75">
              <a:extLst>
                <a:ext uri="{FF2B5EF4-FFF2-40B4-BE49-F238E27FC236}">
                  <a16:creationId xmlns:a16="http://schemas.microsoft.com/office/drawing/2014/main" id="{58A4C9C1-FDE2-A46D-C0B8-10C80431F8FE}"/>
                </a:ext>
              </a:extLst>
            </p:cNvPr>
            <p:cNvSpPr/>
            <p:nvPr/>
          </p:nvSpPr>
          <p:spPr>
            <a:xfrm>
              <a:off x="5728425" y="2290275"/>
              <a:ext cx="235050" cy="578925"/>
            </a:xfrm>
            <a:custGeom>
              <a:avLst/>
              <a:gdLst/>
              <a:ahLst/>
              <a:cxnLst/>
              <a:rect l="l" t="t" r="r" b="b"/>
              <a:pathLst>
                <a:path w="9402" h="23157" extrusionOk="0">
                  <a:moveTo>
                    <a:pt x="940" y="1"/>
                  </a:moveTo>
                  <a:cubicBezTo>
                    <a:pt x="650" y="1"/>
                    <a:pt x="338" y="35"/>
                    <a:pt x="1" y="106"/>
                  </a:cubicBezTo>
                  <a:lnTo>
                    <a:pt x="1935" y="10080"/>
                  </a:lnTo>
                  <a:lnTo>
                    <a:pt x="4604" y="14316"/>
                  </a:lnTo>
                  <a:lnTo>
                    <a:pt x="835" y="19653"/>
                  </a:lnTo>
                  <a:cubicBezTo>
                    <a:pt x="835" y="19653"/>
                    <a:pt x="2779" y="22914"/>
                    <a:pt x="2836" y="23144"/>
                  </a:cubicBezTo>
                  <a:lnTo>
                    <a:pt x="2836" y="23144"/>
                  </a:lnTo>
                  <a:cubicBezTo>
                    <a:pt x="3032" y="22781"/>
                    <a:pt x="9401" y="15125"/>
                    <a:pt x="9207" y="14316"/>
                  </a:cubicBezTo>
                  <a:cubicBezTo>
                    <a:pt x="8740" y="12515"/>
                    <a:pt x="5905" y="6544"/>
                    <a:pt x="4771" y="3809"/>
                  </a:cubicBezTo>
                  <a:cubicBezTo>
                    <a:pt x="3816" y="1466"/>
                    <a:pt x="2837" y="1"/>
                    <a:pt x="940" y="1"/>
                  </a:cubicBezTo>
                  <a:close/>
                  <a:moveTo>
                    <a:pt x="2836" y="23144"/>
                  </a:moveTo>
                  <a:cubicBezTo>
                    <a:pt x="2831" y="23152"/>
                    <a:pt x="2830" y="23157"/>
                    <a:pt x="2833" y="23157"/>
                  </a:cubicBezTo>
                  <a:cubicBezTo>
                    <a:pt x="2834" y="23157"/>
                    <a:pt x="2835" y="23157"/>
                    <a:pt x="2836" y="23156"/>
                  </a:cubicBezTo>
                  <a:cubicBezTo>
                    <a:pt x="2838" y="23155"/>
                    <a:pt x="2838" y="23151"/>
                    <a:pt x="2836" y="23144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5511;p75">
              <a:extLst>
                <a:ext uri="{FF2B5EF4-FFF2-40B4-BE49-F238E27FC236}">
                  <a16:creationId xmlns:a16="http://schemas.microsoft.com/office/drawing/2014/main" id="{E2D9FAE7-D0E9-BADB-4005-48C287966F9C}"/>
                </a:ext>
              </a:extLst>
            </p:cNvPr>
            <p:cNvSpPr/>
            <p:nvPr/>
          </p:nvSpPr>
          <p:spPr>
            <a:xfrm>
              <a:off x="5399850" y="2760750"/>
              <a:ext cx="656325" cy="1310975"/>
            </a:xfrm>
            <a:custGeom>
              <a:avLst/>
              <a:gdLst/>
              <a:ahLst/>
              <a:cxnLst/>
              <a:rect l="l" t="t" r="r" b="b"/>
              <a:pathLst>
                <a:path w="26253" h="52439" extrusionOk="0">
                  <a:moveTo>
                    <a:pt x="16346" y="1"/>
                  </a:moveTo>
                  <a:lnTo>
                    <a:pt x="1769" y="834"/>
                  </a:lnTo>
                  <a:cubicBezTo>
                    <a:pt x="1769" y="834"/>
                    <a:pt x="501" y="11609"/>
                    <a:pt x="268" y="16546"/>
                  </a:cubicBezTo>
                  <a:cubicBezTo>
                    <a:pt x="1" y="22116"/>
                    <a:pt x="1" y="23884"/>
                    <a:pt x="134" y="26920"/>
                  </a:cubicBezTo>
                  <a:cubicBezTo>
                    <a:pt x="234" y="28821"/>
                    <a:pt x="501" y="30556"/>
                    <a:pt x="635" y="33458"/>
                  </a:cubicBezTo>
                  <a:cubicBezTo>
                    <a:pt x="768" y="36360"/>
                    <a:pt x="1669" y="50870"/>
                    <a:pt x="1669" y="50870"/>
                  </a:cubicBezTo>
                  <a:lnTo>
                    <a:pt x="1669" y="50837"/>
                  </a:lnTo>
                  <a:cubicBezTo>
                    <a:pt x="1669" y="51004"/>
                    <a:pt x="1702" y="51137"/>
                    <a:pt x="1735" y="51304"/>
                  </a:cubicBezTo>
                  <a:cubicBezTo>
                    <a:pt x="1869" y="51804"/>
                    <a:pt x="2436" y="52405"/>
                    <a:pt x="3470" y="52438"/>
                  </a:cubicBezTo>
                  <a:cubicBezTo>
                    <a:pt x="4938" y="52438"/>
                    <a:pt x="5405" y="51738"/>
                    <a:pt x="5471" y="51237"/>
                  </a:cubicBezTo>
                  <a:cubicBezTo>
                    <a:pt x="5471" y="51171"/>
                    <a:pt x="5505" y="51070"/>
                    <a:pt x="5505" y="50970"/>
                  </a:cubicBezTo>
                  <a:lnTo>
                    <a:pt x="5538" y="50970"/>
                  </a:lnTo>
                  <a:cubicBezTo>
                    <a:pt x="5538" y="50970"/>
                    <a:pt x="6606" y="44799"/>
                    <a:pt x="7339" y="40096"/>
                  </a:cubicBezTo>
                  <a:cubicBezTo>
                    <a:pt x="7706" y="37894"/>
                    <a:pt x="7907" y="35693"/>
                    <a:pt x="7940" y="33491"/>
                  </a:cubicBezTo>
                  <a:cubicBezTo>
                    <a:pt x="7840" y="32157"/>
                    <a:pt x="7640" y="30789"/>
                    <a:pt x="7306" y="29488"/>
                  </a:cubicBezTo>
                  <a:lnTo>
                    <a:pt x="9374" y="15912"/>
                  </a:lnTo>
                  <a:cubicBezTo>
                    <a:pt x="9374" y="15912"/>
                    <a:pt x="11176" y="27454"/>
                    <a:pt x="11476" y="28554"/>
                  </a:cubicBezTo>
                  <a:cubicBezTo>
                    <a:pt x="11676" y="29355"/>
                    <a:pt x="16446" y="36694"/>
                    <a:pt x="19315" y="41063"/>
                  </a:cubicBezTo>
                  <a:cubicBezTo>
                    <a:pt x="20549" y="42998"/>
                    <a:pt x="23351" y="47134"/>
                    <a:pt x="23551" y="47368"/>
                  </a:cubicBezTo>
                  <a:cubicBezTo>
                    <a:pt x="23625" y="47471"/>
                    <a:pt x="23722" y="47516"/>
                    <a:pt x="23834" y="47516"/>
                  </a:cubicBezTo>
                  <a:cubicBezTo>
                    <a:pt x="24637" y="47516"/>
                    <a:pt x="26253" y="45233"/>
                    <a:pt x="26253" y="45233"/>
                  </a:cubicBezTo>
                  <a:lnTo>
                    <a:pt x="25086" y="42331"/>
                  </a:lnTo>
                  <a:cubicBezTo>
                    <a:pt x="24552" y="40730"/>
                    <a:pt x="22617" y="34592"/>
                    <a:pt x="21917" y="32857"/>
                  </a:cubicBezTo>
                  <a:cubicBezTo>
                    <a:pt x="20849" y="30089"/>
                    <a:pt x="20149" y="28621"/>
                    <a:pt x="17914" y="27187"/>
                  </a:cubicBezTo>
                  <a:cubicBezTo>
                    <a:pt x="17914" y="27187"/>
                    <a:pt x="18014" y="13377"/>
                    <a:pt x="17914" y="8440"/>
                  </a:cubicBezTo>
                  <a:cubicBezTo>
                    <a:pt x="17747" y="2135"/>
                    <a:pt x="16346" y="1"/>
                    <a:pt x="163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5512;p75">
              <a:extLst>
                <a:ext uri="{FF2B5EF4-FFF2-40B4-BE49-F238E27FC236}">
                  <a16:creationId xmlns:a16="http://schemas.microsoft.com/office/drawing/2014/main" id="{AE4B34BF-C4D5-4CAD-9D15-9334A6183B06}"/>
                </a:ext>
              </a:extLst>
            </p:cNvPr>
            <p:cNvSpPr/>
            <p:nvPr/>
          </p:nvSpPr>
          <p:spPr>
            <a:xfrm>
              <a:off x="5961100" y="3903225"/>
              <a:ext cx="107600" cy="218225"/>
            </a:xfrm>
            <a:custGeom>
              <a:avLst/>
              <a:gdLst/>
              <a:ahLst/>
              <a:cxnLst/>
              <a:rect l="l" t="t" r="r" b="b"/>
              <a:pathLst>
                <a:path w="4304" h="8729" extrusionOk="0">
                  <a:moveTo>
                    <a:pt x="4303" y="1"/>
                  </a:moveTo>
                  <a:lnTo>
                    <a:pt x="0" y="101"/>
                  </a:lnTo>
                  <a:cubicBezTo>
                    <a:pt x="1535" y="2169"/>
                    <a:pt x="2335" y="7606"/>
                    <a:pt x="1902" y="8407"/>
                  </a:cubicBezTo>
                  <a:cubicBezTo>
                    <a:pt x="1781" y="8630"/>
                    <a:pt x="1862" y="8729"/>
                    <a:pt x="2048" y="8729"/>
                  </a:cubicBezTo>
                  <a:cubicBezTo>
                    <a:pt x="2530" y="8729"/>
                    <a:pt x="3720" y="8064"/>
                    <a:pt x="3936" y="7173"/>
                  </a:cubicBezTo>
                  <a:cubicBezTo>
                    <a:pt x="4237" y="5972"/>
                    <a:pt x="4303" y="1"/>
                    <a:pt x="430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5513;p75">
              <a:extLst>
                <a:ext uri="{FF2B5EF4-FFF2-40B4-BE49-F238E27FC236}">
                  <a16:creationId xmlns:a16="http://schemas.microsoft.com/office/drawing/2014/main" id="{09CB4B07-7639-ADBA-7454-B4FF1ABE7FFF}"/>
                </a:ext>
              </a:extLst>
            </p:cNvPr>
            <p:cNvSpPr/>
            <p:nvPr/>
          </p:nvSpPr>
          <p:spPr>
            <a:xfrm>
              <a:off x="5341625" y="4013325"/>
              <a:ext cx="200025" cy="200075"/>
            </a:xfrm>
            <a:custGeom>
              <a:avLst/>
              <a:gdLst/>
              <a:ahLst/>
              <a:cxnLst/>
              <a:rect l="l" t="t" r="r" b="b"/>
              <a:pathLst>
                <a:path w="8001" h="8003" extrusionOk="0">
                  <a:moveTo>
                    <a:pt x="8001" y="0"/>
                  </a:moveTo>
                  <a:lnTo>
                    <a:pt x="3964" y="534"/>
                  </a:lnTo>
                  <a:cubicBezTo>
                    <a:pt x="3931" y="2102"/>
                    <a:pt x="2864" y="6238"/>
                    <a:pt x="1296" y="6738"/>
                  </a:cubicBezTo>
                  <a:cubicBezTo>
                    <a:pt x="0" y="7133"/>
                    <a:pt x="1392" y="8003"/>
                    <a:pt x="2560" y="8003"/>
                  </a:cubicBezTo>
                  <a:cubicBezTo>
                    <a:pt x="2775" y="8003"/>
                    <a:pt x="2982" y="7973"/>
                    <a:pt x="3164" y="7906"/>
                  </a:cubicBezTo>
                  <a:cubicBezTo>
                    <a:pt x="4365" y="7472"/>
                    <a:pt x="6133" y="3936"/>
                    <a:pt x="7033" y="3069"/>
                  </a:cubicBezTo>
                  <a:cubicBezTo>
                    <a:pt x="7967" y="2202"/>
                    <a:pt x="8001" y="0"/>
                    <a:pt x="800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5514;p75">
              <a:extLst>
                <a:ext uri="{FF2B5EF4-FFF2-40B4-BE49-F238E27FC236}">
                  <a16:creationId xmlns:a16="http://schemas.microsoft.com/office/drawing/2014/main" id="{54A575C6-F768-7280-1B8D-D14409CFC217}"/>
                </a:ext>
              </a:extLst>
            </p:cNvPr>
            <p:cNvSpPr/>
            <p:nvPr/>
          </p:nvSpPr>
          <p:spPr>
            <a:xfrm>
              <a:off x="5378175" y="2715725"/>
              <a:ext cx="479525" cy="702625"/>
            </a:xfrm>
            <a:custGeom>
              <a:avLst/>
              <a:gdLst/>
              <a:ahLst/>
              <a:cxnLst/>
              <a:rect l="l" t="t" r="r" b="b"/>
              <a:pathLst>
                <a:path w="19181" h="28105" extrusionOk="0">
                  <a:moveTo>
                    <a:pt x="16612" y="0"/>
                  </a:moveTo>
                  <a:lnTo>
                    <a:pt x="2502" y="934"/>
                  </a:lnTo>
                  <a:cubicBezTo>
                    <a:pt x="2502" y="934"/>
                    <a:pt x="2002" y="2535"/>
                    <a:pt x="1502" y="8440"/>
                  </a:cubicBezTo>
                  <a:cubicBezTo>
                    <a:pt x="1035" y="14344"/>
                    <a:pt x="67" y="22683"/>
                    <a:pt x="1" y="26019"/>
                  </a:cubicBezTo>
                  <a:cubicBezTo>
                    <a:pt x="1" y="26019"/>
                    <a:pt x="2569" y="25385"/>
                    <a:pt x="3670" y="23017"/>
                  </a:cubicBezTo>
                  <a:cubicBezTo>
                    <a:pt x="3670" y="23017"/>
                    <a:pt x="5471" y="26953"/>
                    <a:pt x="9708" y="27820"/>
                  </a:cubicBezTo>
                  <a:cubicBezTo>
                    <a:pt x="10652" y="28012"/>
                    <a:pt x="11596" y="28104"/>
                    <a:pt x="12503" y="28104"/>
                  </a:cubicBezTo>
                  <a:cubicBezTo>
                    <a:pt x="15698" y="28104"/>
                    <a:pt x="18431" y="26959"/>
                    <a:pt x="19081" y="24985"/>
                  </a:cubicBezTo>
                  <a:cubicBezTo>
                    <a:pt x="19048" y="24718"/>
                    <a:pt x="19181" y="11408"/>
                    <a:pt x="19081" y="8306"/>
                  </a:cubicBezTo>
                  <a:cubicBezTo>
                    <a:pt x="18981" y="5237"/>
                    <a:pt x="17780" y="2635"/>
                    <a:pt x="1661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5515;p75">
              <a:extLst>
                <a:ext uri="{FF2B5EF4-FFF2-40B4-BE49-F238E27FC236}">
                  <a16:creationId xmlns:a16="http://schemas.microsoft.com/office/drawing/2014/main" id="{D0D8AD6C-27C4-40B3-18D3-7727162D3B13}"/>
                </a:ext>
              </a:extLst>
            </p:cNvPr>
            <p:cNvSpPr/>
            <p:nvPr/>
          </p:nvSpPr>
          <p:spPr>
            <a:xfrm>
              <a:off x="5420700" y="4126125"/>
              <a:ext cx="117625" cy="129175"/>
            </a:xfrm>
            <a:custGeom>
              <a:avLst/>
              <a:gdLst/>
              <a:ahLst/>
              <a:cxnLst/>
              <a:rect l="l" t="t" r="r" b="b"/>
              <a:pathLst>
                <a:path w="4705" h="5167" extrusionOk="0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5516;p75">
              <a:extLst>
                <a:ext uri="{FF2B5EF4-FFF2-40B4-BE49-F238E27FC236}">
                  <a16:creationId xmlns:a16="http://schemas.microsoft.com/office/drawing/2014/main" id="{D57DD4DF-E0C6-21D2-F0FF-A90E87D86B40}"/>
                </a:ext>
              </a:extLst>
            </p:cNvPr>
            <p:cNvSpPr/>
            <p:nvPr/>
          </p:nvSpPr>
          <p:spPr>
            <a:xfrm>
              <a:off x="5420700" y="4126125"/>
              <a:ext cx="117625" cy="129175"/>
            </a:xfrm>
            <a:custGeom>
              <a:avLst/>
              <a:gdLst/>
              <a:ahLst/>
              <a:cxnLst/>
              <a:rect l="l" t="t" r="r" b="b"/>
              <a:pathLst>
                <a:path w="4705" h="5167" extrusionOk="0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5517;p75">
              <a:extLst>
                <a:ext uri="{FF2B5EF4-FFF2-40B4-BE49-F238E27FC236}">
                  <a16:creationId xmlns:a16="http://schemas.microsoft.com/office/drawing/2014/main" id="{7CFABD1F-407D-7F7F-F329-240D3644AD83}"/>
                </a:ext>
              </a:extLst>
            </p:cNvPr>
            <p:cNvSpPr/>
            <p:nvPr/>
          </p:nvSpPr>
          <p:spPr>
            <a:xfrm>
              <a:off x="5302300" y="4012900"/>
              <a:ext cx="277725" cy="265750"/>
            </a:xfrm>
            <a:custGeom>
              <a:avLst/>
              <a:gdLst/>
              <a:ahLst/>
              <a:cxnLst/>
              <a:rect l="l" t="t" r="r" b="b"/>
              <a:pathLst>
                <a:path w="11109" h="10630" extrusionOk="0">
                  <a:moveTo>
                    <a:pt x="9618" y="1"/>
                  </a:moveTo>
                  <a:cubicBezTo>
                    <a:pt x="9133" y="1"/>
                    <a:pt x="8337" y="370"/>
                    <a:pt x="7839" y="784"/>
                  </a:cubicBezTo>
                  <a:cubicBezTo>
                    <a:pt x="7038" y="1485"/>
                    <a:pt x="6838" y="2419"/>
                    <a:pt x="6438" y="3520"/>
                  </a:cubicBezTo>
                  <a:cubicBezTo>
                    <a:pt x="6004" y="4687"/>
                    <a:pt x="5204" y="6288"/>
                    <a:pt x="4570" y="6622"/>
                  </a:cubicBezTo>
                  <a:cubicBezTo>
                    <a:pt x="4345" y="6752"/>
                    <a:pt x="4053" y="6794"/>
                    <a:pt x="3727" y="6794"/>
                  </a:cubicBezTo>
                  <a:cubicBezTo>
                    <a:pt x="3133" y="6794"/>
                    <a:pt x="2426" y="6655"/>
                    <a:pt x="1801" y="6655"/>
                  </a:cubicBezTo>
                  <a:cubicBezTo>
                    <a:pt x="834" y="6655"/>
                    <a:pt x="67" y="7089"/>
                    <a:pt x="33" y="7789"/>
                  </a:cubicBezTo>
                  <a:cubicBezTo>
                    <a:pt x="0" y="8356"/>
                    <a:pt x="2535" y="9624"/>
                    <a:pt x="4103" y="9691"/>
                  </a:cubicBezTo>
                  <a:cubicBezTo>
                    <a:pt x="4419" y="9707"/>
                    <a:pt x="4685" y="9731"/>
                    <a:pt x="4918" y="9731"/>
                  </a:cubicBezTo>
                  <a:cubicBezTo>
                    <a:pt x="5646" y="9731"/>
                    <a:pt x="6049" y="9496"/>
                    <a:pt x="6605" y="8056"/>
                  </a:cubicBezTo>
                  <a:cubicBezTo>
                    <a:pt x="7115" y="6710"/>
                    <a:pt x="7400" y="5768"/>
                    <a:pt x="7717" y="5768"/>
                  </a:cubicBezTo>
                  <a:cubicBezTo>
                    <a:pt x="7855" y="5768"/>
                    <a:pt x="8000" y="5949"/>
                    <a:pt x="8173" y="6355"/>
                  </a:cubicBezTo>
                  <a:cubicBezTo>
                    <a:pt x="8740" y="7656"/>
                    <a:pt x="8973" y="10391"/>
                    <a:pt x="8973" y="10391"/>
                  </a:cubicBezTo>
                  <a:cubicBezTo>
                    <a:pt x="9127" y="10545"/>
                    <a:pt x="9343" y="10629"/>
                    <a:pt x="9561" y="10629"/>
                  </a:cubicBezTo>
                  <a:cubicBezTo>
                    <a:pt x="9768" y="10629"/>
                    <a:pt x="9978" y="10554"/>
                    <a:pt x="10141" y="10391"/>
                  </a:cubicBezTo>
                  <a:cubicBezTo>
                    <a:pt x="10141" y="9457"/>
                    <a:pt x="10207" y="8490"/>
                    <a:pt x="10307" y="7522"/>
                  </a:cubicBezTo>
                  <a:cubicBezTo>
                    <a:pt x="10474" y="6355"/>
                    <a:pt x="11108" y="4487"/>
                    <a:pt x="11008" y="3053"/>
                  </a:cubicBezTo>
                  <a:cubicBezTo>
                    <a:pt x="10941" y="1652"/>
                    <a:pt x="10241" y="251"/>
                    <a:pt x="9874" y="50"/>
                  </a:cubicBezTo>
                  <a:cubicBezTo>
                    <a:pt x="9805" y="16"/>
                    <a:pt x="9718" y="1"/>
                    <a:pt x="9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5518;p75">
              <a:extLst>
                <a:ext uri="{FF2B5EF4-FFF2-40B4-BE49-F238E27FC236}">
                  <a16:creationId xmlns:a16="http://schemas.microsoft.com/office/drawing/2014/main" id="{96A4D080-3D2D-E2D9-8B42-E5DF85857C13}"/>
                </a:ext>
              </a:extLst>
            </p:cNvPr>
            <p:cNvSpPr/>
            <p:nvPr/>
          </p:nvSpPr>
          <p:spPr>
            <a:xfrm>
              <a:off x="6061175" y="3986700"/>
              <a:ext cx="75075" cy="152950"/>
            </a:xfrm>
            <a:custGeom>
              <a:avLst/>
              <a:gdLst/>
              <a:ahLst/>
              <a:cxnLst/>
              <a:rect l="l" t="t" r="r" b="b"/>
              <a:pathLst>
                <a:path w="3003" h="6118" extrusionOk="0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5519;p75">
              <a:extLst>
                <a:ext uri="{FF2B5EF4-FFF2-40B4-BE49-F238E27FC236}">
                  <a16:creationId xmlns:a16="http://schemas.microsoft.com/office/drawing/2014/main" id="{C1D5A788-17C4-BB7D-4BDD-E40F8372B29C}"/>
                </a:ext>
              </a:extLst>
            </p:cNvPr>
            <p:cNvSpPr/>
            <p:nvPr/>
          </p:nvSpPr>
          <p:spPr>
            <a:xfrm>
              <a:off x="6061175" y="3986700"/>
              <a:ext cx="75075" cy="152950"/>
            </a:xfrm>
            <a:custGeom>
              <a:avLst/>
              <a:gdLst/>
              <a:ahLst/>
              <a:cxnLst/>
              <a:rect l="l" t="t" r="r" b="b"/>
              <a:pathLst>
                <a:path w="3003" h="6118" extrusionOk="0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5520;p75">
              <a:extLst>
                <a:ext uri="{FF2B5EF4-FFF2-40B4-BE49-F238E27FC236}">
                  <a16:creationId xmlns:a16="http://schemas.microsoft.com/office/drawing/2014/main" id="{5BD9C315-94F7-A416-5350-09C8E9B11A2B}"/>
                </a:ext>
              </a:extLst>
            </p:cNvPr>
            <p:cNvSpPr/>
            <p:nvPr/>
          </p:nvSpPr>
          <p:spPr>
            <a:xfrm>
              <a:off x="5946925" y="3872275"/>
              <a:ext cx="254375" cy="303150"/>
            </a:xfrm>
            <a:custGeom>
              <a:avLst/>
              <a:gdLst/>
              <a:ahLst/>
              <a:cxnLst/>
              <a:rect l="l" t="t" r="r" b="b"/>
              <a:pathLst>
                <a:path w="10175" h="12126" extrusionOk="0">
                  <a:moveTo>
                    <a:pt x="4258" y="1"/>
                  </a:moveTo>
                  <a:cubicBezTo>
                    <a:pt x="4238" y="1"/>
                    <a:pt x="4220" y="2"/>
                    <a:pt x="4203" y="5"/>
                  </a:cubicBezTo>
                  <a:cubicBezTo>
                    <a:pt x="3770" y="38"/>
                    <a:pt x="3136" y="972"/>
                    <a:pt x="2936" y="1739"/>
                  </a:cubicBezTo>
                  <a:cubicBezTo>
                    <a:pt x="2635" y="2773"/>
                    <a:pt x="3002" y="3641"/>
                    <a:pt x="3269" y="4775"/>
                  </a:cubicBezTo>
                  <a:cubicBezTo>
                    <a:pt x="3569" y="5976"/>
                    <a:pt x="3803" y="7744"/>
                    <a:pt x="3469" y="8411"/>
                  </a:cubicBezTo>
                  <a:cubicBezTo>
                    <a:pt x="3136" y="9078"/>
                    <a:pt x="1968" y="9445"/>
                    <a:pt x="1168" y="9979"/>
                  </a:cubicBezTo>
                  <a:cubicBezTo>
                    <a:pt x="367" y="10512"/>
                    <a:pt x="0" y="11279"/>
                    <a:pt x="334" y="11913"/>
                  </a:cubicBezTo>
                  <a:cubicBezTo>
                    <a:pt x="427" y="12058"/>
                    <a:pt x="756" y="12126"/>
                    <a:pt x="1208" y="12126"/>
                  </a:cubicBezTo>
                  <a:cubicBezTo>
                    <a:pt x="2214" y="12126"/>
                    <a:pt x="3826" y="11788"/>
                    <a:pt x="4770" y="11213"/>
                  </a:cubicBezTo>
                  <a:cubicBezTo>
                    <a:pt x="5904" y="10512"/>
                    <a:pt x="6405" y="10479"/>
                    <a:pt x="5938" y="8444"/>
                  </a:cubicBezTo>
                  <a:cubicBezTo>
                    <a:pt x="5576" y="6892"/>
                    <a:pt x="5274" y="5922"/>
                    <a:pt x="5716" y="5922"/>
                  </a:cubicBezTo>
                  <a:cubicBezTo>
                    <a:pt x="5844" y="5922"/>
                    <a:pt x="6035" y="6003"/>
                    <a:pt x="6305" y="6176"/>
                  </a:cubicBezTo>
                  <a:cubicBezTo>
                    <a:pt x="7506" y="6943"/>
                    <a:pt x="9207" y="9078"/>
                    <a:pt x="9207" y="9078"/>
                  </a:cubicBezTo>
                  <a:cubicBezTo>
                    <a:pt x="9263" y="9091"/>
                    <a:pt x="9320" y="9097"/>
                    <a:pt x="9376" y="9097"/>
                  </a:cubicBezTo>
                  <a:cubicBezTo>
                    <a:pt x="9748" y="9097"/>
                    <a:pt x="10087" y="8821"/>
                    <a:pt x="10174" y="8444"/>
                  </a:cubicBezTo>
                  <a:cubicBezTo>
                    <a:pt x="9674" y="7644"/>
                    <a:pt x="9173" y="6843"/>
                    <a:pt x="8740" y="5976"/>
                  </a:cubicBezTo>
                  <a:cubicBezTo>
                    <a:pt x="8206" y="4908"/>
                    <a:pt x="7706" y="3007"/>
                    <a:pt x="6838" y="1873"/>
                  </a:cubicBezTo>
                  <a:cubicBezTo>
                    <a:pt x="6005" y="783"/>
                    <a:pt x="4740" y="1"/>
                    <a:pt x="42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5521;p75">
              <a:extLst>
                <a:ext uri="{FF2B5EF4-FFF2-40B4-BE49-F238E27FC236}">
                  <a16:creationId xmlns:a16="http://schemas.microsoft.com/office/drawing/2014/main" id="{5FDAA4A8-79AB-3102-2710-20F6F3CF5E25}"/>
                </a:ext>
              </a:extLst>
            </p:cNvPr>
            <p:cNvSpPr/>
            <p:nvPr/>
          </p:nvSpPr>
          <p:spPr>
            <a:xfrm>
              <a:off x="5412375" y="2287575"/>
              <a:ext cx="403650" cy="483100"/>
            </a:xfrm>
            <a:custGeom>
              <a:avLst/>
              <a:gdLst/>
              <a:ahLst/>
              <a:cxnLst/>
              <a:rect l="l" t="t" r="r" b="b"/>
              <a:pathLst>
                <a:path w="16146" h="19324" extrusionOk="0">
                  <a:moveTo>
                    <a:pt x="11013" y="1"/>
                  </a:moveTo>
                  <a:cubicBezTo>
                    <a:pt x="10043" y="1"/>
                    <a:pt x="8725" y="21"/>
                    <a:pt x="7706" y="114"/>
                  </a:cubicBezTo>
                  <a:cubicBezTo>
                    <a:pt x="6371" y="181"/>
                    <a:pt x="5071" y="448"/>
                    <a:pt x="3803" y="881"/>
                  </a:cubicBezTo>
                  <a:lnTo>
                    <a:pt x="2202" y="2416"/>
                  </a:lnTo>
                  <a:cubicBezTo>
                    <a:pt x="1468" y="3350"/>
                    <a:pt x="134" y="7486"/>
                    <a:pt x="167" y="14624"/>
                  </a:cubicBezTo>
                  <a:cubicBezTo>
                    <a:pt x="167" y="15992"/>
                    <a:pt x="0" y="17693"/>
                    <a:pt x="1134" y="18060"/>
                  </a:cubicBezTo>
                  <a:cubicBezTo>
                    <a:pt x="2464" y="18791"/>
                    <a:pt x="4769" y="19324"/>
                    <a:pt x="7367" y="19324"/>
                  </a:cubicBezTo>
                  <a:cubicBezTo>
                    <a:pt x="9985" y="19324"/>
                    <a:pt x="12900" y="18783"/>
                    <a:pt x="15411" y="17360"/>
                  </a:cubicBezTo>
                  <a:cubicBezTo>
                    <a:pt x="16145" y="16826"/>
                    <a:pt x="16012" y="12590"/>
                    <a:pt x="15978" y="10688"/>
                  </a:cubicBezTo>
                  <a:cubicBezTo>
                    <a:pt x="15945" y="8120"/>
                    <a:pt x="15878" y="3483"/>
                    <a:pt x="15545" y="2482"/>
                  </a:cubicBezTo>
                  <a:cubicBezTo>
                    <a:pt x="15111" y="1081"/>
                    <a:pt x="13843" y="81"/>
                    <a:pt x="12342" y="14"/>
                  </a:cubicBezTo>
                  <a:cubicBezTo>
                    <a:pt x="12342" y="14"/>
                    <a:pt x="11789" y="1"/>
                    <a:pt x="110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5522;p75">
              <a:extLst>
                <a:ext uri="{FF2B5EF4-FFF2-40B4-BE49-F238E27FC236}">
                  <a16:creationId xmlns:a16="http://schemas.microsoft.com/office/drawing/2014/main" id="{C4FE877C-1C3C-220A-8BA2-170497B99191}"/>
                </a:ext>
              </a:extLst>
            </p:cNvPr>
            <p:cNvSpPr/>
            <p:nvPr/>
          </p:nvSpPr>
          <p:spPr>
            <a:xfrm>
              <a:off x="5454900" y="2450525"/>
              <a:ext cx="25875" cy="301900"/>
            </a:xfrm>
            <a:custGeom>
              <a:avLst/>
              <a:gdLst/>
              <a:ahLst/>
              <a:cxnLst/>
              <a:rect l="l" t="t" r="r" b="b"/>
              <a:pathLst>
                <a:path w="1035" h="12076" extrusionOk="0">
                  <a:moveTo>
                    <a:pt x="834" y="1"/>
                  </a:moveTo>
                  <a:lnTo>
                    <a:pt x="701" y="1568"/>
                  </a:lnTo>
                  <a:cubicBezTo>
                    <a:pt x="267" y="6906"/>
                    <a:pt x="0" y="10542"/>
                    <a:pt x="334" y="11976"/>
                  </a:cubicBezTo>
                  <a:lnTo>
                    <a:pt x="568" y="12076"/>
                  </a:lnTo>
                  <a:cubicBezTo>
                    <a:pt x="167" y="10742"/>
                    <a:pt x="534" y="6272"/>
                    <a:pt x="901" y="156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5523;p75">
              <a:extLst>
                <a:ext uri="{FF2B5EF4-FFF2-40B4-BE49-F238E27FC236}">
                  <a16:creationId xmlns:a16="http://schemas.microsoft.com/office/drawing/2014/main" id="{AB65908F-8CA6-ABBF-06BD-05CB8C7FA32D}"/>
                </a:ext>
              </a:extLst>
            </p:cNvPr>
            <p:cNvSpPr/>
            <p:nvPr/>
          </p:nvSpPr>
          <p:spPr>
            <a:xfrm>
              <a:off x="4841125" y="2119800"/>
              <a:ext cx="708875" cy="479525"/>
            </a:xfrm>
            <a:custGeom>
              <a:avLst/>
              <a:gdLst/>
              <a:ahLst/>
              <a:cxnLst/>
              <a:rect l="l" t="t" r="r" b="b"/>
              <a:pathLst>
                <a:path w="28355" h="19181" extrusionOk="0">
                  <a:moveTo>
                    <a:pt x="1950" y="0"/>
                  </a:moveTo>
                  <a:cubicBezTo>
                    <a:pt x="1874" y="0"/>
                    <a:pt x="1792" y="18"/>
                    <a:pt x="1702" y="54"/>
                  </a:cubicBezTo>
                  <a:cubicBezTo>
                    <a:pt x="1235" y="254"/>
                    <a:pt x="1335" y="888"/>
                    <a:pt x="1735" y="1855"/>
                  </a:cubicBezTo>
                  <a:cubicBezTo>
                    <a:pt x="1935" y="2255"/>
                    <a:pt x="2102" y="2689"/>
                    <a:pt x="2236" y="3122"/>
                  </a:cubicBezTo>
                  <a:cubicBezTo>
                    <a:pt x="2269" y="3289"/>
                    <a:pt x="2035" y="3356"/>
                    <a:pt x="1935" y="3423"/>
                  </a:cubicBezTo>
                  <a:cubicBezTo>
                    <a:pt x="1735" y="3523"/>
                    <a:pt x="1368" y="3690"/>
                    <a:pt x="1302" y="3923"/>
                  </a:cubicBezTo>
                  <a:cubicBezTo>
                    <a:pt x="1268" y="4056"/>
                    <a:pt x="1235" y="4157"/>
                    <a:pt x="1168" y="4290"/>
                  </a:cubicBezTo>
                  <a:cubicBezTo>
                    <a:pt x="1035" y="4523"/>
                    <a:pt x="668" y="4590"/>
                    <a:pt x="501" y="4824"/>
                  </a:cubicBezTo>
                  <a:cubicBezTo>
                    <a:pt x="401" y="4990"/>
                    <a:pt x="401" y="5257"/>
                    <a:pt x="301" y="5424"/>
                  </a:cubicBezTo>
                  <a:cubicBezTo>
                    <a:pt x="267" y="5558"/>
                    <a:pt x="167" y="5658"/>
                    <a:pt x="101" y="5791"/>
                  </a:cubicBezTo>
                  <a:cubicBezTo>
                    <a:pt x="1" y="6025"/>
                    <a:pt x="34" y="6325"/>
                    <a:pt x="201" y="6558"/>
                  </a:cubicBezTo>
                  <a:cubicBezTo>
                    <a:pt x="601" y="7392"/>
                    <a:pt x="1335" y="7893"/>
                    <a:pt x="2002" y="8493"/>
                  </a:cubicBezTo>
                  <a:cubicBezTo>
                    <a:pt x="2569" y="9027"/>
                    <a:pt x="3203" y="9327"/>
                    <a:pt x="3870" y="9861"/>
                  </a:cubicBezTo>
                  <a:cubicBezTo>
                    <a:pt x="4504" y="10361"/>
                    <a:pt x="11542" y="18834"/>
                    <a:pt x="13110" y="19134"/>
                  </a:cubicBezTo>
                  <a:cubicBezTo>
                    <a:pt x="13270" y="19166"/>
                    <a:pt x="13431" y="19181"/>
                    <a:pt x="13590" y="19181"/>
                  </a:cubicBezTo>
                  <a:cubicBezTo>
                    <a:pt x="13928" y="19181"/>
                    <a:pt x="14260" y="19114"/>
                    <a:pt x="14578" y="19000"/>
                  </a:cubicBezTo>
                  <a:cubicBezTo>
                    <a:pt x="15979" y="18600"/>
                    <a:pt x="21850" y="16198"/>
                    <a:pt x="24752" y="15198"/>
                  </a:cubicBezTo>
                  <a:cubicBezTo>
                    <a:pt x="26987" y="14030"/>
                    <a:pt x="27687" y="13597"/>
                    <a:pt x="28154" y="10294"/>
                  </a:cubicBezTo>
                  <a:cubicBezTo>
                    <a:pt x="28354" y="8693"/>
                    <a:pt x="26653" y="7592"/>
                    <a:pt x="26653" y="7592"/>
                  </a:cubicBezTo>
                  <a:cubicBezTo>
                    <a:pt x="26653" y="7592"/>
                    <a:pt x="25552" y="7592"/>
                    <a:pt x="22183" y="9427"/>
                  </a:cubicBezTo>
                  <a:cubicBezTo>
                    <a:pt x="19948" y="10628"/>
                    <a:pt x="15478" y="12929"/>
                    <a:pt x="13610" y="13797"/>
                  </a:cubicBezTo>
                  <a:cubicBezTo>
                    <a:pt x="12209" y="12629"/>
                    <a:pt x="6639" y="7959"/>
                    <a:pt x="6439" y="7526"/>
                  </a:cubicBezTo>
                  <a:cubicBezTo>
                    <a:pt x="6172" y="7025"/>
                    <a:pt x="6605" y="6191"/>
                    <a:pt x="6805" y="5724"/>
                  </a:cubicBezTo>
                  <a:cubicBezTo>
                    <a:pt x="7039" y="5257"/>
                    <a:pt x="7473" y="4257"/>
                    <a:pt x="7639" y="3990"/>
                  </a:cubicBezTo>
                  <a:cubicBezTo>
                    <a:pt x="7826" y="3711"/>
                    <a:pt x="7648" y="3577"/>
                    <a:pt x="7357" y="3577"/>
                  </a:cubicBezTo>
                  <a:cubicBezTo>
                    <a:pt x="7125" y="3577"/>
                    <a:pt x="6823" y="3661"/>
                    <a:pt x="6572" y="3823"/>
                  </a:cubicBezTo>
                  <a:cubicBezTo>
                    <a:pt x="6005" y="4190"/>
                    <a:pt x="5538" y="5091"/>
                    <a:pt x="5271" y="5224"/>
                  </a:cubicBezTo>
                  <a:cubicBezTo>
                    <a:pt x="5266" y="5226"/>
                    <a:pt x="5260" y="5227"/>
                    <a:pt x="5254" y="5227"/>
                  </a:cubicBezTo>
                  <a:cubicBezTo>
                    <a:pt x="4955" y="5227"/>
                    <a:pt x="3759" y="2866"/>
                    <a:pt x="3203" y="1721"/>
                  </a:cubicBezTo>
                  <a:cubicBezTo>
                    <a:pt x="2683" y="711"/>
                    <a:pt x="2438" y="0"/>
                    <a:pt x="195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5524;p75">
              <a:extLst>
                <a:ext uri="{FF2B5EF4-FFF2-40B4-BE49-F238E27FC236}">
                  <a16:creationId xmlns:a16="http://schemas.microsoft.com/office/drawing/2014/main" id="{2524228F-CF38-0D36-5447-8BCF865D5C24}"/>
                </a:ext>
              </a:extLst>
            </p:cNvPr>
            <p:cNvSpPr/>
            <p:nvPr/>
          </p:nvSpPr>
          <p:spPr>
            <a:xfrm>
              <a:off x="5478250" y="1909150"/>
              <a:ext cx="312750" cy="316250"/>
            </a:xfrm>
            <a:custGeom>
              <a:avLst/>
              <a:gdLst/>
              <a:ahLst/>
              <a:cxnLst/>
              <a:rect l="l" t="t" r="r" b="b"/>
              <a:pathLst>
                <a:path w="12510" h="12650" extrusionOk="0">
                  <a:moveTo>
                    <a:pt x="7550" y="1"/>
                  </a:moveTo>
                  <a:cubicBezTo>
                    <a:pt x="7123" y="1"/>
                    <a:pt x="6694" y="29"/>
                    <a:pt x="6272" y="74"/>
                  </a:cubicBezTo>
                  <a:cubicBezTo>
                    <a:pt x="4798" y="266"/>
                    <a:pt x="3324" y="643"/>
                    <a:pt x="1821" y="643"/>
                  </a:cubicBezTo>
                  <a:cubicBezTo>
                    <a:pt x="1759" y="643"/>
                    <a:pt x="1697" y="642"/>
                    <a:pt x="1635" y="641"/>
                  </a:cubicBezTo>
                  <a:cubicBezTo>
                    <a:pt x="1577" y="632"/>
                    <a:pt x="1516" y="628"/>
                    <a:pt x="1455" y="628"/>
                  </a:cubicBezTo>
                  <a:cubicBezTo>
                    <a:pt x="1270" y="628"/>
                    <a:pt x="1076" y="666"/>
                    <a:pt x="901" y="741"/>
                  </a:cubicBezTo>
                  <a:cubicBezTo>
                    <a:pt x="634" y="907"/>
                    <a:pt x="501" y="1241"/>
                    <a:pt x="568" y="1575"/>
                  </a:cubicBezTo>
                  <a:cubicBezTo>
                    <a:pt x="634" y="1875"/>
                    <a:pt x="734" y="2175"/>
                    <a:pt x="901" y="2442"/>
                  </a:cubicBezTo>
                  <a:cubicBezTo>
                    <a:pt x="835" y="2420"/>
                    <a:pt x="767" y="2409"/>
                    <a:pt x="699" y="2409"/>
                  </a:cubicBezTo>
                  <a:cubicBezTo>
                    <a:pt x="463" y="2409"/>
                    <a:pt x="238" y="2542"/>
                    <a:pt x="134" y="2776"/>
                  </a:cubicBezTo>
                  <a:cubicBezTo>
                    <a:pt x="34" y="2942"/>
                    <a:pt x="0" y="3142"/>
                    <a:pt x="0" y="3343"/>
                  </a:cubicBezTo>
                  <a:cubicBezTo>
                    <a:pt x="0" y="3443"/>
                    <a:pt x="0" y="3543"/>
                    <a:pt x="34" y="3643"/>
                  </a:cubicBezTo>
                  <a:cubicBezTo>
                    <a:pt x="234" y="5144"/>
                    <a:pt x="1602" y="6078"/>
                    <a:pt x="2369" y="7279"/>
                  </a:cubicBezTo>
                  <a:cubicBezTo>
                    <a:pt x="2536" y="7546"/>
                    <a:pt x="2736" y="7812"/>
                    <a:pt x="2903" y="8079"/>
                  </a:cubicBezTo>
                  <a:cubicBezTo>
                    <a:pt x="3003" y="8213"/>
                    <a:pt x="3470" y="8613"/>
                    <a:pt x="3470" y="8780"/>
                  </a:cubicBezTo>
                  <a:lnTo>
                    <a:pt x="6639" y="12649"/>
                  </a:lnTo>
                  <a:cubicBezTo>
                    <a:pt x="6538" y="10881"/>
                    <a:pt x="12509" y="9213"/>
                    <a:pt x="12409" y="6645"/>
                  </a:cubicBezTo>
                  <a:cubicBezTo>
                    <a:pt x="12376" y="6011"/>
                    <a:pt x="12309" y="5377"/>
                    <a:pt x="12209" y="4777"/>
                  </a:cubicBezTo>
                  <a:cubicBezTo>
                    <a:pt x="12209" y="4410"/>
                    <a:pt x="12276" y="4043"/>
                    <a:pt x="12376" y="3710"/>
                  </a:cubicBezTo>
                  <a:cubicBezTo>
                    <a:pt x="12409" y="3343"/>
                    <a:pt x="12376" y="3009"/>
                    <a:pt x="12243" y="2675"/>
                  </a:cubicBezTo>
                  <a:cubicBezTo>
                    <a:pt x="11976" y="1908"/>
                    <a:pt x="11475" y="1274"/>
                    <a:pt x="10775" y="841"/>
                  </a:cubicBezTo>
                  <a:cubicBezTo>
                    <a:pt x="9848" y="207"/>
                    <a:pt x="8708" y="1"/>
                    <a:pt x="7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5525;p75">
              <a:extLst>
                <a:ext uri="{FF2B5EF4-FFF2-40B4-BE49-F238E27FC236}">
                  <a16:creationId xmlns:a16="http://schemas.microsoft.com/office/drawing/2014/main" id="{471C6E11-EFF0-6E0A-2627-70682353ABA4}"/>
                </a:ext>
              </a:extLst>
            </p:cNvPr>
            <p:cNvSpPr/>
            <p:nvPr/>
          </p:nvSpPr>
          <p:spPr>
            <a:xfrm>
              <a:off x="5468250" y="2092775"/>
              <a:ext cx="25875" cy="50900"/>
            </a:xfrm>
            <a:custGeom>
              <a:avLst/>
              <a:gdLst/>
              <a:ahLst/>
              <a:cxnLst/>
              <a:rect l="l" t="t" r="r" b="b"/>
              <a:pathLst>
                <a:path w="1035" h="2036" extrusionOk="0">
                  <a:moveTo>
                    <a:pt x="1034" y="0"/>
                  </a:moveTo>
                  <a:cubicBezTo>
                    <a:pt x="1034" y="1"/>
                    <a:pt x="0" y="1535"/>
                    <a:pt x="134" y="1702"/>
                  </a:cubicBezTo>
                  <a:cubicBezTo>
                    <a:pt x="400" y="1835"/>
                    <a:pt x="667" y="1969"/>
                    <a:pt x="934" y="2035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5526;p75">
              <a:extLst>
                <a:ext uri="{FF2B5EF4-FFF2-40B4-BE49-F238E27FC236}">
                  <a16:creationId xmlns:a16="http://schemas.microsoft.com/office/drawing/2014/main" id="{953CCC86-1A66-07E3-129B-80EE815D138E}"/>
                </a:ext>
              </a:extLst>
            </p:cNvPr>
            <p:cNvSpPr/>
            <p:nvPr/>
          </p:nvSpPr>
          <p:spPr>
            <a:xfrm>
              <a:off x="5482425" y="1961100"/>
              <a:ext cx="276050" cy="283125"/>
            </a:xfrm>
            <a:custGeom>
              <a:avLst/>
              <a:gdLst/>
              <a:ahLst/>
              <a:cxnLst/>
              <a:rect l="l" t="t" r="r" b="b"/>
              <a:pathLst>
                <a:path w="11042" h="11325" extrusionOk="0">
                  <a:moveTo>
                    <a:pt x="5724" y="0"/>
                  </a:moveTo>
                  <a:cubicBezTo>
                    <a:pt x="4785" y="0"/>
                    <a:pt x="4018" y="199"/>
                    <a:pt x="3636" y="397"/>
                  </a:cubicBezTo>
                  <a:cubicBezTo>
                    <a:pt x="2635" y="931"/>
                    <a:pt x="901" y="1865"/>
                    <a:pt x="434" y="5501"/>
                  </a:cubicBezTo>
                  <a:cubicBezTo>
                    <a:pt x="0" y="9204"/>
                    <a:pt x="834" y="10505"/>
                    <a:pt x="1335" y="11005"/>
                  </a:cubicBezTo>
                  <a:cubicBezTo>
                    <a:pt x="1558" y="11208"/>
                    <a:pt x="2312" y="11324"/>
                    <a:pt x="3079" y="11324"/>
                  </a:cubicBezTo>
                  <a:cubicBezTo>
                    <a:pt x="3573" y="11324"/>
                    <a:pt x="4071" y="11276"/>
                    <a:pt x="4437" y="11172"/>
                  </a:cubicBezTo>
                  <a:cubicBezTo>
                    <a:pt x="5604" y="10805"/>
                    <a:pt x="8173" y="9571"/>
                    <a:pt x="9340" y="7636"/>
                  </a:cubicBezTo>
                  <a:cubicBezTo>
                    <a:pt x="10741" y="5368"/>
                    <a:pt x="11041" y="2365"/>
                    <a:pt x="9440" y="1165"/>
                  </a:cubicBezTo>
                  <a:cubicBezTo>
                    <a:pt x="8193" y="278"/>
                    <a:pt x="6837" y="0"/>
                    <a:pt x="572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5527;p75">
              <a:extLst>
                <a:ext uri="{FF2B5EF4-FFF2-40B4-BE49-F238E27FC236}">
                  <a16:creationId xmlns:a16="http://schemas.microsoft.com/office/drawing/2014/main" id="{A937C06C-5B05-F826-498A-1AAF80539EB0}"/>
                </a:ext>
              </a:extLst>
            </p:cNvPr>
            <p:cNvSpPr/>
            <p:nvPr/>
          </p:nvSpPr>
          <p:spPr>
            <a:xfrm>
              <a:off x="5518275" y="2225375"/>
              <a:ext cx="62575" cy="19025"/>
            </a:xfrm>
            <a:custGeom>
              <a:avLst/>
              <a:gdLst/>
              <a:ahLst/>
              <a:cxnLst/>
              <a:rect l="l" t="t" r="r" b="b"/>
              <a:pathLst>
                <a:path w="2503" h="761" extrusionOk="0">
                  <a:moveTo>
                    <a:pt x="2502" y="0"/>
                  </a:moveTo>
                  <a:cubicBezTo>
                    <a:pt x="2102" y="200"/>
                    <a:pt x="1702" y="300"/>
                    <a:pt x="1302" y="401"/>
                  </a:cubicBezTo>
                  <a:cubicBezTo>
                    <a:pt x="976" y="476"/>
                    <a:pt x="651" y="513"/>
                    <a:pt x="326" y="513"/>
                  </a:cubicBezTo>
                  <a:cubicBezTo>
                    <a:pt x="217" y="513"/>
                    <a:pt x="109" y="509"/>
                    <a:pt x="1" y="501"/>
                  </a:cubicBezTo>
                  <a:lnTo>
                    <a:pt x="1" y="501"/>
                  </a:lnTo>
                  <a:cubicBezTo>
                    <a:pt x="302" y="663"/>
                    <a:pt x="973" y="761"/>
                    <a:pt x="1645" y="761"/>
                  </a:cubicBezTo>
                  <a:cubicBezTo>
                    <a:pt x="1941" y="761"/>
                    <a:pt x="2237" y="742"/>
                    <a:pt x="2502" y="701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5528;p75">
              <a:extLst>
                <a:ext uri="{FF2B5EF4-FFF2-40B4-BE49-F238E27FC236}">
                  <a16:creationId xmlns:a16="http://schemas.microsoft.com/office/drawing/2014/main" id="{A913FC63-A750-3A42-DBD8-8AD3027CE11D}"/>
                </a:ext>
              </a:extLst>
            </p:cNvPr>
            <p:cNvSpPr/>
            <p:nvPr/>
          </p:nvSpPr>
          <p:spPr>
            <a:xfrm>
              <a:off x="5520775" y="1913300"/>
              <a:ext cx="364450" cy="426675"/>
            </a:xfrm>
            <a:custGeom>
              <a:avLst/>
              <a:gdLst/>
              <a:ahLst/>
              <a:cxnLst/>
              <a:rect l="l" t="t" r="r" b="b"/>
              <a:pathLst>
                <a:path w="14578" h="17067" extrusionOk="0">
                  <a:moveTo>
                    <a:pt x="11379" y="1"/>
                  </a:moveTo>
                  <a:cubicBezTo>
                    <a:pt x="10949" y="1"/>
                    <a:pt x="10514" y="100"/>
                    <a:pt x="10108" y="308"/>
                  </a:cubicBezTo>
                  <a:cubicBezTo>
                    <a:pt x="9274" y="741"/>
                    <a:pt x="9174" y="1309"/>
                    <a:pt x="9407" y="2009"/>
                  </a:cubicBezTo>
                  <a:cubicBezTo>
                    <a:pt x="9141" y="1842"/>
                    <a:pt x="8874" y="1676"/>
                    <a:pt x="8573" y="1575"/>
                  </a:cubicBezTo>
                  <a:cubicBezTo>
                    <a:pt x="8440" y="1509"/>
                    <a:pt x="8307" y="1475"/>
                    <a:pt x="8173" y="1442"/>
                  </a:cubicBezTo>
                  <a:cubicBezTo>
                    <a:pt x="7439" y="1240"/>
                    <a:pt x="6685" y="1139"/>
                    <a:pt x="5933" y="1139"/>
                  </a:cubicBezTo>
                  <a:cubicBezTo>
                    <a:pt x="5318" y="1139"/>
                    <a:pt x="4704" y="1207"/>
                    <a:pt x="4104" y="1342"/>
                  </a:cubicBezTo>
                  <a:cubicBezTo>
                    <a:pt x="3436" y="1475"/>
                    <a:pt x="2769" y="1709"/>
                    <a:pt x="2169" y="2009"/>
                  </a:cubicBezTo>
                  <a:lnTo>
                    <a:pt x="1669" y="2209"/>
                  </a:lnTo>
                  <a:cubicBezTo>
                    <a:pt x="1268" y="2376"/>
                    <a:pt x="868" y="2576"/>
                    <a:pt x="501" y="2876"/>
                  </a:cubicBezTo>
                  <a:cubicBezTo>
                    <a:pt x="334" y="3010"/>
                    <a:pt x="201" y="3210"/>
                    <a:pt x="101" y="3410"/>
                  </a:cubicBezTo>
                  <a:cubicBezTo>
                    <a:pt x="34" y="3610"/>
                    <a:pt x="1" y="3810"/>
                    <a:pt x="1" y="4011"/>
                  </a:cubicBezTo>
                  <a:cubicBezTo>
                    <a:pt x="67" y="4578"/>
                    <a:pt x="434" y="5078"/>
                    <a:pt x="968" y="5311"/>
                  </a:cubicBezTo>
                  <a:cubicBezTo>
                    <a:pt x="668" y="5678"/>
                    <a:pt x="601" y="6145"/>
                    <a:pt x="701" y="6612"/>
                  </a:cubicBezTo>
                  <a:cubicBezTo>
                    <a:pt x="868" y="7113"/>
                    <a:pt x="1202" y="7580"/>
                    <a:pt x="1635" y="7913"/>
                  </a:cubicBezTo>
                  <a:cubicBezTo>
                    <a:pt x="1635" y="7947"/>
                    <a:pt x="1669" y="7980"/>
                    <a:pt x="1702" y="7980"/>
                  </a:cubicBezTo>
                  <a:cubicBezTo>
                    <a:pt x="1769" y="7980"/>
                    <a:pt x="1802" y="7980"/>
                    <a:pt x="1869" y="7947"/>
                  </a:cubicBezTo>
                  <a:cubicBezTo>
                    <a:pt x="2400" y="7583"/>
                    <a:pt x="2743" y="7009"/>
                    <a:pt x="3371" y="7009"/>
                  </a:cubicBezTo>
                  <a:cubicBezTo>
                    <a:pt x="3492" y="7009"/>
                    <a:pt x="3624" y="7031"/>
                    <a:pt x="3770" y="7079"/>
                  </a:cubicBezTo>
                  <a:cubicBezTo>
                    <a:pt x="4938" y="7446"/>
                    <a:pt x="4904" y="9381"/>
                    <a:pt x="3903" y="10048"/>
                  </a:cubicBezTo>
                  <a:cubicBezTo>
                    <a:pt x="3741" y="10157"/>
                    <a:pt x="3559" y="10216"/>
                    <a:pt x="3378" y="10216"/>
                  </a:cubicBezTo>
                  <a:cubicBezTo>
                    <a:pt x="3226" y="10216"/>
                    <a:pt x="3074" y="10173"/>
                    <a:pt x="2936" y="10082"/>
                  </a:cubicBezTo>
                  <a:lnTo>
                    <a:pt x="2936" y="10082"/>
                  </a:lnTo>
                  <a:cubicBezTo>
                    <a:pt x="2936" y="10082"/>
                    <a:pt x="3236" y="12984"/>
                    <a:pt x="2502" y="13751"/>
                  </a:cubicBezTo>
                  <a:cubicBezTo>
                    <a:pt x="2029" y="14263"/>
                    <a:pt x="1347" y="14368"/>
                    <a:pt x="867" y="14368"/>
                  </a:cubicBezTo>
                  <a:cubicBezTo>
                    <a:pt x="535" y="14368"/>
                    <a:pt x="301" y="14318"/>
                    <a:pt x="301" y="14318"/>
                  </a:cubicBezTo>
                  <a:lnTo>
                    <a:pt x="301" y="14318"/>
                  </a:lnTo>
                  <a:cubicBezTo>
                    <a:pt x="301" y="14318"/>
                    <a:pt x="880" y="17067"/>
                    <a:pt x="4813" y="17067"/>
                  </a:cubicBezTo>
                  <a:cubicBezTo>
                    <a:pt x="5103" y="17067"/>
                    <a:pt x="5411" y="17052"/>
                    <a:pt x="5738" y="17020"/>
                  </a:cubicBezTo>
                  <a:cubicBezTo>
                    <a:pt x="9774" y="16620"/>
                    <a:pt x="9974" y="14118"/>
                    <a:pt x="9974" y="14118"/>
                  </a:cubicBezTo>
                  <a:lnTo>
                    <a:pt x="9974" y="14118"/>
                  </a:lnTo>
                  <a:cubicBezTo>
                    <a:pt x="10108" y="15052"/>
                    <a:pt x="9741" y="16019"/>
                    <a:pt x="9007" y="16620"/>
                  </a:cubicBezTo>
                  <a:cubicBezTo>
                    <a:pt x="9007" y="16620"/>
                    <a:pt x="9136" y="16632"/>
                    <a:pt x="9348" y="16632"/>
                  </a:cubicBezTo>
                  <a:cubicBezTo>
                    <a:pt x="10161" y="16632"/>
                    <a:pt x="12203" y="16444"/>
                    <a:pt x="12943" y="14618"/>
                  </a:cubicBezTo>
                  <a:cubicBezTo>
                    <a:pt x="13610" y="12917"/>
                    <a:pt x="12076" y="11749"/>
                    <a:pt x="11676" y="9581"/>
                  </a:cubicBezTo>
                  <a:cubicBezTo>
                    <a:pt x="11509" y="8714"/>
                    <a:pt x="11909" y="6946"/>
                    <a:pt x="11842" y="5512"/>
                  </a:cubicBezTo>
                  <a:lnTo>
                    <a:pt x="11842" y="5512"/>
                  </a:lnTo>
                  <a:cubicBezTo>
                    <a:pt x="11887" y="5517"/>
                    <a:pt x="11932" y="5520"/>
                    <a:pt x="11978" y="5520"/>
                  </a:cubicBezTo>
                  <a:cubicBezTo>
                    <a:pt x="12209" y="5520"/>
                    <a:pt x="12454" y="5450"/>
                    <a:pt x="12676" y="5311"/>
                  </a:cubicBezTo>
                  <a:cubicBezTo>
                    <a:pt x="14044" y="4611"/>
                    <a:pt x="14578" y="2910"/>
                    <a:pt x="13877" y="1542"/>
                  </a:cubicBezTo>
                  <a:cubicBezTo>
                    <a:pt x="13385" y="557"/>
                    <a:pt x="12397" y="1"/>
                    <a:pt x="11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5529;p75">
              <a:extLst>
                <a:ext uri="{FF2B5EF4-FFF2-40B4-BE49-F238E27FC236}">
                  <a16:creationId xmlns:a16="http://schemas.microsoft.com/office/drawing/2014/main" id="{DA3D0C80-F1CF-D9BA-DCA9-497160A68093}"/>
                </a:ext>
              </a:extLst>
            </p:cNvPr>
            <p:cNvSpPr/>
            <p:nvPr/>
          </p:nvSpPr>
          <p:spPr>
            <a:xfrm>
              <a:off x="5541625" y="2102275"/>
              <a:ext cx="32550" cy="42225"/>
            </a:xfrm>
            <a:custGeom>
              <a:avLst/>
              <a:gdLst/>
              <a:ahLst/>
              <a:cxnLst/>
              <a:rect l="l" t="t" r="r" b="b"/>
              <a:pathLst>
                <a:path w="1302" h="1689" extrusionOk="0">
                  <a:moveTo>
                    <a:pt x="995" y="0"/>
                  </a:moveTo>
                  <a:cubicBezTo>
                    <a:pt x="632" y="0"/>
                    <a:pt x="298" y="223"/>
                    <a:pt x="167" y="588"/>
                  </a:cubicBezTo>
                  <a:cubicBezTo>
                    <a:pt x="1" y="1021"/>
                    <a:pt x="234" y="1522"/>
                    <a:pt x="701" y="1689"/>
                  </a:cubicBezTo>
                  <a:lnTo>
                    <a:pt x="1302" y="54"/>
                  </a:lnTo>
                  <a:cubicBezTo>
                    <a:pt x="1200" y="18"/>
                    <a:pt x="1096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5AAADE-DC65-CA21-AAB7-862F51C8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7937E-4BD3-6A2C-6CA9-FEB91C6C9601}"/>
              </a:ext>
            </a:extLst>
          </p:cNvPr>
          <p:cNvSpPr txBox="1"/>
          <p:nvPr/>
        </p:nvSpPr>
        <p:spPr>
          <a:xfrm>
            <a:off x="818941" y="1567543"/>
            <a:ext cx="7903028" cy="203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3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Hyperparameter tuning for Deep Learning with scikit-learn, </a:t>
            </a:r>
            <a:r>
              <a:rPr lang="en-CA" sz="13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Keras</a:t>
            </a:r>
            <a:r>
              <a:rPr lang="en-CA" sz="13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, and TensorFlow | </a:t>
            </a:r>
            <a:r>
              <a:rPr lang="en-CA" sz="13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AIGlobalLabAIGlobalLab</a:t>
            </a:r>
            <a:endParaRPr lang="en-CA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Introduction to Gradient Boosting Machines (xenonstack.com)</a:t>
            </a:r>
            <a:endParaRPr lang="en-CA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SVM (Support Vector Machines) diagram vector image | Free SVG</a:t>
            </a:r>
            <a:endParaRPr lang="en-CA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Random Forest Classifier Tutorial: How to Use Tree-Based Algorithms for Machine Learning (freecodecamp.org)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Can It Happen? Artificial Intelligence Without Machine Learning » EML (enjoymachinelearning.com)</a:t>
            </a:r>
            <a:endParaRPr lang="en-CA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3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4"/>
          <p:cNvSpPr txBox="1">
            <a:spLocks noGrp="1"/>
          </p:cNvSpPr>
          <p:nvPr>
            <p:ph type="title"/>
          </p:nvPr>
        </p:nvSpPr>
        <p:spPr>
          <a:xfrm>
            <a:off x="714561" y="962723"/>
            <a:ext cx="3922065" cy="854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Thank You</a:t>
            </a:r>
            <a:endParaRPr sz="4800" b="1" dirty="0"/>
          </a:p>
        </p:txBody>
      </p:sp>
      <p:sp>
        <p:nvSpPr>
          <p:cNvPr id="1089" name="Google Shape;1089;p54"/>
          <p:cNvSpPr/>
          <p:nvPr/>
        </p:nvSpPr>
        <p:spPr>
          <a:xfrm>
            <a:off x="7085857" y="2527309"/>
            <a:ext cx="619659" cy="839583"/>
          </a:xfrm>
          <a:custGeom>
            <a:avLst/>
            <a:gdLst/>
            <a:ahLst/>
            <a:cxnLst/>
            <a:rect l="l" t="t" r="r" b="b"/>
            <a:pathLst>
              <a:path w="47602" h="64447" extrusionOk="0">
                <a:moveTo>
                  <a:pt x="10909" y="0"/>
                </a:moveTo>
                <a:cubicBezTo>
                  <a:pt x="4070" y="34"/>
                  <a:pt x="1" y="5838"/>
                  <a:pt x="1" y="15545"/>
                </a:cubicBezTo>
                <a:cubicBezTo>
                  <a:pt x="1" y="23484"/>
                  <a:pt x="2769" y="32424"/>
                  <a:pt x="7239" y="40496"/>
                </a:cubicBezTo>
                <a:cubicBezTo>
                  <a:pt x="12076" y="49202"/>
                  <a:pt x="18914" y="56908"/>
                  <a:pt x="26320" y="61178"/>
                </a:cubicBezTo>
                <a:cubicBezTo>
                  <a:pt x="30022" y="63312"/>
                  <a:pt x="33625" y="64447"/>
                  <a:pt x="36694" y="64447"/>
                </a:cubicBezTo>
                <a:cubicBezTo>
                  <a:pt x="39863" y="64447"/>
                  <a:pt x="42398" y="63279"/>
                  <a:pt x="44266" y="60944"/>
                </a:cubicBezTo>
                <a:cubicBezTo>
                  <a:pt x="46434" y="58242"/>
                  <a:pt x="47601" y="54072"/>
                  <a:pt x="47601" y="48902"/>
                </a:cubicBezTo>
                <a:cubicBezTo>
                  <a:pt x="47568" y="45099"/>
                  <a:pt x="47001" y="41297"/>
                  <a:pt x="45967" y="37627"/>
                </a:cubicBezTo>
                <a:cubicBezTo>
                  <a:pt x="45533" y="36160"/>
                  <a:pt x="45100" y="34725"/>
                  <a:pt x="44566" y="33258"/>
                </a:cubicBezTo>
                <a:cubicBezTo>
                  <a:pt x="43632" y="30656"/>
                  <a:pt x="42498" y="28154"/>
                  <a:pt x="41230" y="25719"/>
                </a:cubicBezTo>
                <a:cubicBezTo>
                  <a:pt x="40963" y="25218"/>
                  <a:pt x="40697" y="24718"/>
                  <a:pt x="40430" y="24218"/>
                </a:cubicBezTo>
                <a:cubicBezTo>
                  <a:pt x="39963" y="23384"/>
                  <a:pt x="39496" y="22550"/>
                  <a:pt x="39029" y="21749"/>
                </a:cubicBezTo>
                <a:cubicBezTo>
                  <a:pt x="37361" y="19014"/>
                  <a:pt x="35526" y="16412"/>
                  <a:pt x="33491" y="13944"/>
                </a:cubicBezTo>
                <a:cubicBezTo>
                  <a:pt x="33458" y="13944"/>
                  <a:pt x="33458" y="13910"/>
                  <a:pt x="33425" y="13877"/>
                </a:cubicBezTo>
                <a:cubicBezTo>
                  <a:pt x="32090" y="12309"/>
                  <a:pt x="30689" y="10775"/>
                  <a:pt x="29222" y="9374"/>
                </a:cubicBezTo>
                <a:cubicBezTo>
                  <a:pt x="28188" y="8373"/>
                  <a:pt x="27120" y="7439"/>
                  <a:pt x="26019" y="6538"/>
                </a:cubicBezTo>
                <a:cubicBezTo>
                  <a:pt x="25552" y="6172"/>
                  <a:pt x="25085" y="5838"/>
                  <a:pt x="24618" y="5504"/>
                </a:cubicBezTo>
                <a:cubicBezTo>
                  <a:pt x="24085" y="5071"/>
                  <a:pt x="23518" y="4704"/>
                  <a:pt x="22951" y="4304"/>
                </a:cubicBezTo>
                <a:cubicBezTo>
                  <a:pt x="22383" y="3937"/>
                  <a:pt x="21816" y="3603"/>
                  <a:pt x="21283" y="3269"/>
                </a:cubicBezTo>
                <a:cubicBezTo>
                  <a:pt x="17547" y="1135"/>
                  <a:pt x="13977" y="34"/>
                  <a:pt x="1090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3311;p73">
            <a:extLst>
              <a:ext uri="{FF2B5EF4-FFF2-40B4-BE49-F238E27FC236}">
                <a16:creationId xmlns:a16="http://schemas.microsoft.com/office/drawing/2014/main" id="{270B72CA-A6E6-18DF-B2CF-308189EDC373}"/>
              </a:ext>
            </a:extLst>
          </p:cNvPr>
          <p:cNvGrpSpPr/>
          <p:nvPr/>
        </p:nvGrpSpPr>
        <p:grpSpPr>
          <a:xfrm>
            <a:off x="4828840" y="911562"/>
            <a:ext cx="3658429" cy="3575323"/>
            <a:chOff x="4981419" y="541059"/>
            <a:chExt cx="3959767" cy="3869816"/>
          </a:xfrm>
        </p:grpSpPr>
        <p:sp>
          <p:nvSpPr>
            <p:cNvPr id="977" name="Google Shape;3312;p73">
              <a:extLst>
                <a:ext uri="{FF2B5EF4-FFF2-40B4-BE49-F238E27FC236}">
                  <a16:creationId xmlns:a16="http://schemas.microsoft.com/office/drawing/2014/main" id="{951E4089-14AF-3E99-F390-FFAD4E701C7A}"/>
                </a:ext>
              </a:extLst>
            </p:cNvPr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3313;p73">
              <a:extLst>
                <a:ext uri="{FF2B5EF4-FFF2-40B4-BE49-F238E27FC236}">
                  <a16:creationId xmlns:a16="http://schemas.microsoft.com/office/drawing/2014/main" id="{88F570FC-E8AE-2217-1439-4E2E68ED29DF}"/>
                </a:ext>
              </a:extLst>
            </p:cNvPr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3314;p73">
              <a:extLst>
                <a:ext uri="{FF2B5EF4-FFF2-40B4-BE49-F238E27FC236}">
                  <a16:creationId xmlns:a16="http://schemas.microsoft.com/office/drawing/2014/main" id="{6D78BDD3-081A-70F3-6415-67A5B61846D7}"/>
                </a:ext>
              </a:extLst>
            </p:cNvPr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3315;p73">
              <a:extLst>
                <a:ext uri="{FF2B5EF4-FFF2-40B4-BE49-F238E27FC236}">
                  <a16:creationId xmlns:a16="http://schemas.microsoft.com/office/drawing/2014/main" id="{8DF4E58F-004D-47F1-97BE-A7F5AFC6F4AE}"/>
                </a:ext>
              </a:extLst>
            </p:cNvPr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3316;p73">
              <a:extLst>
                <a:ext uri="{FF2B5EF4-FFF2-40B4-BE49-F238E27FC236}">
                  <a16:creationId xmlns:a16="http://schemas.microsoft.com/office/drawing/2014/main" id="{69316702-8B41-BFB7-572A-C4FCCEAFD74E}"/>
                </a:ext>
              </a:extLst>
            </p:cNvPr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3317;p73">
              <a:extLst>
                <a:ext uri="{FF2B5EF4-FFF2-40B4-BE49-F238E27FC236}">
                  <a16:creationId xmlns:a16="http://schemas.microsoft.com/office/drawing/2014/main" id="{3929A9B0-3B89-F4E6-F5FC-211C41813500}"/>
                </a:ext>
              </a:extLst>
            </p:cNvPr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3318;p73">
              <a:extLst>
                <a:ext uri="{FF2B5EF4-FFF2-40B4-BE49-F238E27FC236}">
                  <a16:creationId xmlns:a16="http://schemas.microsoft.com/office/drawing/2014/main" id="{F07D7F68-BF2C-FF96-A28B-8BA41DE93547}"/>
                </a:ext>
              </a:extLst>
            </p:cNvPr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3319;p73">
              <a:extLst>
                <a:ext uri="{FF2B5EF4-FFF2-40B4-BE49-F238E27FC236}">
                  <a16:creationId xmlns:a16="http://schemas.microsoft.com/office/drawing/2014/main" id="{CD459AAB-CA79-07CD-5375-8BF813C44ECD}"/>
                </a:ext>
              </a:extLst>
            </p:cNvPr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3320;p73">
              <a:extLst>
                <a:ext uri="{FF2B5EF4-FFF2-40B4-BE49-F238E27FC236}">
                  <a16:creationId xmlns:a16="http://schemas.microsoft.com/office/drawing/2014/main" id="{3C3DB56A-0725-FDF3-8569-5A495B5DA3DB}"/>
                </a:ext>
              </a:extLst>
            </p:cNvPr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3321;p73">
              <a:extLst>
                <a:ext uri="{FF2B5EF4-FFF2-40B4-BE49-F238E27FC236}">
                  <a16:creationId xmlns:a16="http://schemas.microsoft.com/office/drawing/2014/main" id="{411569BD-5F0D-0788-988A-D6C3128B27A3}"/>
                </a:ext>
              </a:extLst>
            </p:cNvPr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3322;p73">
              <a:extLst>
                <a:ext uri="{FF2B5EF4-FFF2-40B4-BE49-F238E27FC236}">
                  <a16:creationId xmlns:a16="http://schemas.microsoft.com/office/drawing/2014/main" id="{51B171EE-4A07-8278-3855-71D8DD903B17}"/>
                </a:ext>
              </a:extLst>
            </p:cNvPr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3323;p73">
              <a:extLst>
                <a:ext uri="{FF2B5EF4-FFF2-40B4-BE49-F238E27FC236}">
                  <a16:creationId xmlns:a16="http://schemas.microsoft.com/office/drawing/2014/main" id="{D1B0D3D1-47C6-60DD-4BC3-50C157807E33}"/>
                </a:ext>
              </a:extLst>
            </p:cNvPr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3324;p73">
              <a:extLst>
                <a:ext uri="{FF2B5EF4-FFF2-40B4-BE49-F238E27FC236}">
                  <a16:creationId xmlns:a16="http://schemas.microsoft.com/office/drawing/2014/main" id="{C64D881B-9909-1556-0FC2-7989CE024D9D}"/>
                </a:ext>
              </a:extLst>
            </p:cNvPr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3325;p73">
              <a:extLst>
                <a:ext uri="{FF2B5EF4-FFF2-40B4-BE49-F238E27FC236}">
                  <a16:creationId xmlns:a16="http://schemas.microsoft.com/office/drawing/2014/main" id="{C18AB4CC-3CD1-2A26-F63C-FAA36597F524}"/>
                </a:ext>
              </a:extLst>
            </p:cNvPr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3326;p73">
              <a:extLst>
                <a:ext uri="{FF2B5EF4-FFF2-40B4-BE49-F238E27FC236}">
                  <a16:creationId xmlns:a16="http://schemas.microsoft.com/office/drawing/2014/main" id="{B061B6E8-66B7-0DD0-33D4-15BEE54EC549}"/>
                </a:ext>
              </a:extLst>
            </p:cNvPr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3327;p73">
              <a:extLst>
                <a:ext uri="{FF2B5EF4-FFF2-40B4-BE49-F238E27FC236}">
                  <a16:creationId xmlns:a16="http://schemas.microsoft.com/office/drawing/2014/main" id="{3D93A976-44EC-44FE-DE4D-0845C9CEB0D2}"/>
                </a:ext>
              </a:extLst>
            </p:cNvPr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3328;p73">
              <a:extLst>
                <a:ext uri="{FF2B5EF4-FFF2-40B4-BE49-F238E27FC236}">
                  <a16:creationId xmlns:a16="http://schemas.microsoft.com/office/drawing/2014/main" id="{F883F175-2CF6-AFA5-324E-5FBE9837DC0E}"/>
                </a:ext>
              </a:extLst>
            </p:cNvPr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3329;p73">
              <a:extLst>
                <a:ext uri="{FF2B5EF4-FFF2-40B4-BE49-F238E27FC236}">
                  <a16:creationId xmlns:a16="http://schemas.microsoft.com/office/drawing/2014/main" id="{978DA621-DDC9-991A-1555-69FD77BB2E6B}"/>
                </a:ext>
              </a:extLst>
            </p:cNvPr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3330;p73">
              <a:extLst>
                <a:ext uri="{FF2B5EF4-FFF2-40B4-BE49-F238E27FC236}">
                  <a16:creationId xmlns:a16="http://schemas.microsoft.com/office/drawing/2014/main" id="{284C213E-BFFA-D3F3-B32E-B32BFBD09725}"/>
                </a:ext>
              </a:extLst>
            </p:cNvPr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3331;p73">
              <a:extLst>
                <a:ext uri="{FF2B5EF4-FFF2-40B4-BE49-F238E27FC236}">
                  <a16:creationId xmlns:a16="http://schemas.microsoft.com/office/drawing/2014/main" id="{63B56F34-1C18-8304-5305-7E26B0EC8376}"/>
                </a:ext>
              </a:extLst>
            </p:cNvPr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3332;p73">
              <a:extLst>
                <a:ext uri="{FF2B5EF4-FFF2-40B4-BE49-F238E27FC236}">
                  <a16:creationId xmlns:a16="http://schemas.microsoft.com/office/drawing/2014/main" id="{0C2E50A2-EB4A-D273-A41B-0E90DBEF1DE1}"/>
                </a:ext>
              </a:extLst>
            </p:cNvPr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3333;p73">
              <a:extLst>
                <a:ext uri="{FF2B5EF4-FFF2-40B4-BE49-F238E27FC236}">
                  <a16:creationId xmlns:a16="http://schemas.microsoft.com/office/drawing/2014/main" id="{F1D4C73C-417E-2544-C42B-CA5BB9DF62CF}"/>
                </a:ext>
              </a:extLst>
            </p:cNvPr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3334;p73">
              <a:extLst>
                <a:ext uri="{FF2B5EF4-FFF2-40B4-BE49-F238E27FC236}">
                  <a16:creationId xmlns:a16="http://schemas.microsoft.com/office/drawing/2014/main" id="{8B7D49E5-5972-2CB7-2A93-ED4DF39AB279}"/>
                </a:ext>
              </a:extLst>
            </p:cNvPr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3335;p73">
              <a:extLst>
                <a:ext uri="{FF2B5EF4-FFF2-40B4-BE49-F238E27FC236}">
                  <a16:creationId xmlns:a16="http://schemas.microsoft.com/office/drawing/2014/main" id="{0FDA1A23-9A1A-6558-F46C-A796E08DFCF4}"/>
                </a:ext>
              </a:extLst>
            </p:cNvPr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3336;p73">
              <a:extLst>
                <a:ext uri="{FF2B5EF4-FFF2-40B4-BE49-F238E27FC236}">
                  <a16:creationId xmlns:a16="http://schemas.microsoft.com/office/drawing/2014/main" id="{B13A165C-D84D-0BFF-7FBE-9B78DB0EBE7F}"/>
                </a:ext>
              </a:extLst>
            </p:cNvPr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3337;p73">
              <a:extLst>
                <a:ext uri="{FF2B5EF4-FFF2-40B4-BE49-F238E27FC236}">
                  <a16:creationId xmlns:a16="http://schemas.microsoft.com/office/drawing/2014/main" id="{F5EF3729-CF73-C6E9-BBB0-1F344D2C9D1B}"/>
                </a:ext>
              </a:extLst>
            </p:cNvPr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3338;p73">
              <a:extLst>
                <a:ext uri="{FF2B5EF4-FFF2-40B4-BE49-F238E27FC236}">
                  <a16:creationId xmlns:a16="http://schemas.microsoft.com/office/drawing/2014/main" id="{6C4BC70C-A761-B2B0-DB9E-AE03DB193642}"/>
                </a:ext>
              </a:extLst>
            </p:cNvPr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3339;p73">
              <a:extLst>
                <a:ext uri="{FF2B5EF4-FFF2-40B4-BE49-F238E27FC236}">
                  <a16:creationId xmlns:a16="http://schemas.microsoft.com/office/drawing/2014/main" id="{D3ECE21C-276F-96C6-34E4-08AD9F71DD98}"/>
                </a:ext>
              </a:extLst>
            </p:cNvPr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3340;p73">
              <a:extLst>
                <a:ext uri="{FF2B5EF4-FFF2-40B4-BE49-F238E27FC236}">
                  <a16:creationId xmlns:a16="http://schemas.microsoft.com/office/drawing/2014/main" id="{169AFDC8-4AD7-441D-0FDD-27DB33AABEEC}"/>
                </a:ext>
              </a:extLst>
            </p:cNvPr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3341;p73">
              <a:extLst>
                <a:ext uri="{FF2B5EF4-FFF2-40B4-BE49-F238E27FC236}">
                  <a16:creationId xmlns:a16="http://schemas.microsoft.com/office/drawing/2014/main" id="{BB6244BB-7080-E492-50E1-4903B2B27AF7}"/>
                </a:ext>
              </a:extLst>
            </p:cNvPr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3342;p73">
              <a:extLst>
                <a:ext uri="{FF2B5EF4-FFF2-40B4-BE49-F238E27FC236}">
                  <a16:creationId xmlns:a16="http://schemas.microsoft.com/office/drawing/2014/main" id="{1166EE4F-486E-E94B-81AA-8AAD6B9EC1AF}"/>
                </a:ext>
              </a:extLst>
            </p:cNvPr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3343;p73">
              <a:extLst>
                <a:ext uri="{FF2B5EF4-FFF2-40B4-BE49-F238E27FC236}">
                  <a16:creationId xmlns:a16="http://schemas.microsoft.com/office/drawing/2014/main" id="{CAE9FE1A-0AEF-46DF-D9D3-9003D900AAB5}"/>
                </a:ext>
              </a:extLst>
            </p:cNvPr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3344;p73">
              <a:extLst>
                <a:ext uri="{FF2B5EF4-FFF2-40B4-BE49-F238E27FC236}">
                  <a16:creationId xmlns:a16="http://schemas.microsoft.com/office/drawing/2014/main" id="{EE79CE59-3BC1-35FC-994F-43A94AD64411}"/>
                </a:ext>
              </a:extLst>
            </p:cNvPr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3345;p73">
              <a:extLst>
                <a:ext uri="{FF2B5EF4-FFF2-40B4-BE49-F238E27FC236}">
                  <a16:creationId xmlns:a16="http://schemas.microsoft.com/office/drawing/2014/main" id="{24E3FD61-FD51-0A6B-8DFC-EAC26680FC3B}"/>
                </a:ext>
              </a:extLst>
            </p:cNvPr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3346;p73">
              <a:extLst>
                <a:ext uri="{FF2B5EF4-FFF2-40B4-BE49-F238E27FC236}">
                  <a16:creationId xmlns:a16="http://schemas.microsoft.com/office/drawing/2014/main" id="{307BE35A-4F59-B9C3-7C25-67592968A88F}"/>
                </a:ext>
              </a:extLst>
            </p:cNvPr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3347;p73">
              <a:extLst>
                <a:ext uri="{FF2B5EF4-FFF2-40B4-BE49-F238E27FC236}">
                  <a16:creationId xmlns:a16="http://schemas.microsoft.com/office/drawing/2014/main" id="{BBB4C458-1D5E-9F01-921A-750E48A2F02C}"/>
                </a:ext>
              </a:extLst>
            </p:cNvPr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3348;p73">
              <a:extLst>
                <a:ext uri="{FF2B5EF4-FFF2-40B4-BE49-F238E27FC236}">
                  <a16:creationId xmlns:a16="http://schemas.microsoft.com/office/drawing/2014/main" id="{2528F431-69D0-8316-A4E1-F30D8E5BFFD6}"/>
                </a:ext>
              </a:extLst>
            </p:cNvPr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3349;p73">
              <a:extLst>
                <a:ext uri="{FF2B5EF4-FFF2-40B4-BE49-F238E27FC236}">
                  <a16:creationId xmlns:a16="http://schemas.microsoft.com/office/drawing/2014/main" id="{F8E14224-21D5-0CC5-7B0E-B89F1A444850}"/>
                </a:ext>
              </a:extLst>
            </p:cNvPr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3350;p73">
              <a:extLst>
                <a:ext uri="{FF2B5EF4-FFF2-40B4-BE49-F238E27FC236}">
                  <a16:creationId xmlns:a16="http://schemas.microsoft.com/office/drawing/2014/main" id="{ED6793FF-AC41-0E71-82C7-74917D00566F}"/>
                </a:ext>
              </a:extLst>
            </p:cNvPr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3351;p73">
              <a:extLst>
                <a:ext uri="{FF2B5EF4-FFF2-40B4-BE49-F238E27FC236}">
                  <a16:creationId xmlns:a16="http://schemas.microsoft.com/office/drawing/2014/main" id="{44819F6A-6544-5E50-BE2B-BB98B10D8B72}"/>
                </a:ext>
              </a:extLst>
            </p:cNvPr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3352;p73">
              <a:extLst>
                <a:ext uri="{FF2B5EF4-FFF2-40B4-BE49-F238E27FC236}">
                  <a16:creationId xmlns:a16="http://schemas.microsoft.com/office/drawing/2014/main" id="{925427DA-71AA-0C87-59D9-9F631ADE1BD8}"/>
                </a:ext>
              </a:extLst>
            </p:cNvPr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3353;p73">
              <a:extLst>
                <a:ext uri="{FF2B5EF4-FFF2-40B4-BE49-F238E27FC236}">
                  <a16:creationId xmlns:a16="http://schemas.microsoft.com/office/drawing/2014/main" id="{F68FFAA7-D847-B050-CFD8-E693FE57DE2C}"/>
                </a:ext>
              </a:extLst>
            </p:cNvPr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3354;p73">
              <a:extLst>
                <a:ext uri="{FF2B5EF4-FFF2-40B4-BE49-F238E27FC236}">
                  <a16:creationId xmlns:a16="http://schemas.microsoft.com/office/drawing/2014/main" id="{63DE3156-0DC2-E96F-3908-0F5D093EF00C}"/>
                </a:ext>
              </a:extLst>
            </p:cNvPr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3355;p73">
              <a:extLst>
                <a:ext uri="{FF2B5EF4-FFF2-40B4-BE49-F238E27FC236}">
                  <a16:creationId xmlns:a16="http://schemas.microsoft.com/office/drawing/2014/main" id="{71E20C46-1BE8-489B-1048-381B3014FEA0}"/>
                </a:ext>
              </a:extLst>
            </p:cNvPr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3356;p73">
              <a:extLst>
                <a:ext uri="{FF2B5EF4-FFF2-40B4-BE49-F238E27FC236}">
                  <a16:creationId xmlns:a16="http://schemas.microsoft.com/office/drawing/2014/main" id="{DB29199F-E842-77F3-0729-C85F63AF9D1F}"/>
                </a:ext>
              </a:extLst>
            </p:cNvPr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3357;p73">
              <a:extLst>
                <a:ext uri="{FF2B5EF4-FFF2-40B4-BE49-F238E27FC236}">
                  <a16:creationId xmlns:a16="http://schemas.microsoft.com/office/drawing/2014/main" id="{7F663B50-A642-0126-4AAD-DF3BB96C7BBA}"/>
                </a:ext>
              </a:extLst>
            </p:cNvPr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3358;p73">
              <a:extLst>
                <a:ext uri="{FF2B5EF4-FFF2-40B4-BE49-F238E27FC236}">
                  <a16:creationId xmlns:a16="http://schemas.microsoft.com/office/drawing/2014/main" id="{6AE68E76-EB84-B909-6C10-D249B445AB13}"/>
                </a:ext>
              </a:extLst>
            </p:cNvPr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359;p73">
              <a:extLst>
                <a:ext uri="{FF2B5EF4-FFF2-40B4-BE49-F238E27FC236}">
                  <a16:creationId xmlns:a16="http://schemas.microsoft.com/office/drawing/2014/main" id="{3B3BB7DF-1021-47E8-415D-52A4661F4D79}"/>
                </a:ext>
              </a:extLst>
            </p:cNvPr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360;p73">
              <a:extLst>
                <a:ext uri="{FF2B5EF4-FFF2-40B4-BE49-F238E27FC236}">
                  <a16:creationId xmlns:a16="http://schemas.microsoft.com/office/drawing/2014/main" id="{BBC896CD-0B55-7F55-24C9-DE9B5C03FDD0}"/>
                </a:ext>
              </a:extLst>
            </p:cNvPr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361;p73">
              <a:extLst>
                <a:ext uri="{FF2B5EF4-FFF2-40B4-BE49-F238E27FC236}">
                  <a16:creationId xmlns:a16="http://schemas.microsoft.com/office/drawing/2014/main" id="{6794749E-3D62-3793-94FD-ED03B9E30AF6}"/>
                </a:ext>
              </a:extLst>
            </p:cNvPr>
            <p:cNvSpPr/>
            <p:nvPr/>
          </p:nvSpPr>
          <p:spPr>
            <a:xfrm>
              <a:off x="8323529" y="1238504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3362;p73">
              <a:extLst>
                <a:ext uri="{FF2B5EF4-FFF2-40B4-BE49-F238E27FC236}">
                  <a16:creationId xmlns:a16="http://schemas.microsoft.com/office/drawing/2014/main" id="{50F51322-4C87-3CEE-4581-190CF843FBCF}"/>
                </a:ext>
              </a:extLst>
            </p:cNvPr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3363;p73">
              <a:extLst>
                <a:ext uri="{FF2B5EF4-FFF2-40B4-BE49-F238E27FC236}">
                  <a16:creationId xmlns:a16="http://schemas.microsoft.com/office/drawing/2014/main" id="{1FA60DCB-D4FA-6102-FE68-AB4B09DBF661}"/>
                </a:ext>
              </a:extLst>
            </p:cNvPr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3364;p73">
              <a:extLst>
                <a:ext uri="{FF2B5EF4-FFF2-40B4-BE49-F238E27FC236}">
                  <a16:creationId xmlns:a16="http://schemas.microsoft.com/office/drawing/2014/main" id="{28EA2DDC-B94E-C01B-81FC-A9ACCA5CBDF1}"/>
                </a:ext>
              </a:extLst>
            </p:cNvPr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3365;p73">
              <a:extLst>
                <a:ext uri="{FF2B5EF4-FFF2-40B4-BE49-F238E27FC236}">
                  <a16:creationId xmlns:a16="http://schemas.microsoft.com/office/drawing/2014/main" id="{22027D67-390B-A051-0524-4C79D51A4EDA}"/>
                </a:ext>
              </a:extLst>
            </p:cNvPr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3366;p73">
              <a:extLst>
                <a:ext uri="{FF2B5EF4-FFF2-40B4-BE49-F238E27FC236}">
                  <a16:creationId xmlns:a16="http://schemas.microsoft.com/office/drawing/2014/main" id="{89203053-38AD-DC25-694B-B5A6AE0BA009}"/>
                </a:ext>
              </a:extLst>
            </p:cNvPr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3367;p73">
              <a:extLst>
                <a:ext uri="{FF2B5EF4-FFF2-40B4-BE49-F238E27FC236}">
                  <a16:creationId xmlns:a16="http://schemas.microsoft.com/office/drawing/2014/main" id="{7B8F3D3B-8FC4-68A6-4F5D-205E89365BD5}"/>
                </a:ext>
              </a:extLst>
            </p:cNvPr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3368;p73">
              <a:extLst>
                <a:ext uri="{FF2B5EF4-FFF2-40B4-BE49-F238E27FC236}">
                  <a16:creationId xmlns:a16="http://schemas.microsoft.com/office/drawing/2014/main" id="{390F2BA6-F1DF-4B6F-1F46-D0C956BD59E7}"/>
                </a:ext>
              </a:extLst>
            </p:cNvPr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3369;p73">
              <a:extLst>
                <a:ext uri="{FF2B5EF4-FFF2-40B4-BE49-F238E27FC236}">
                  <a16:creationId xmlns:a16="http://schemas.microsoft.com/office/drawing/2014/main" id="{AB6FCA10-F221-3574-8697-524A2F57A027}"/>
                </a:ext>
              </a:extLst>
            </p:cNvPr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3370;p73">
              <a:extLst>
                <a:ext uri="{FF2B5EF4-FFF2-40B4-BE49-F238E27FC236}">
                  <a16:creationId xmlns:a16="http://schemas.microsoft.com/office/drawing/2014/main" id="{1733ED0C-73A4-1FC3-F3FD-F076703B55B2}"/>
                </a:ext>
              </a:extLst>
            </p:cNvPr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3371;p73">
              <a:extLst>
                <a:ext uri="{FF2B5EF4-FFF2-40B4-BE49-F238E27FC236}">
                  <a16:creationId xmlns:a16="http://schemas.microsoft.com/office/drawing/2014/main" id="{29B4431E-9BD8-ACC4-FB33-593D8818A987}"/>
                </a:ext>
              </a:extLst>
            </p:cNvPr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3372;p73">
              <a:extLst>
                <a:ext uri="{FF2B5EF4-FFF2-40B4-BE49-F238E27FC236}">
                  <a16:creationId xmlns:a16="http://schemas.microsoft.com/office/drawing/2014/main" id="{DDADBCD3-ED1C-C4CF-B8D0-C441B00A2006}"/>
                </a:ext>
              </a:extLst>
            </p:cNvPr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3373;p73">
              <a:extLst>
                <a:ext uri="{FF2B5EF4-FFF2-40B4-BE49-F238E27FC236}">
                  <a16:creationId xmlns:a16="http://schemas.microsoft.com/office/drawing/2014/main" id="{B9AEED53-D0B4-A7B9-75F9-12DA88ADBED8}"/>
                </a:ext>
              </a:extLst>
            </p:cNvPr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3374;p73">
              <a:extLst>
                <a:ext uri="{FF2B5EF4-FFF2-40B4-BE49-F238E27FC236}">
                  <a16:creationId xmlns:a16="http://schemas.microsoft.com/office/drawing/2014/main" id="{8FA98C18-37E6-A4F1-8139-BFDDF6A5F513}"/>
                </a:ext>
              </a:extLst>
            </p:cNvPr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3375;p73">
              <a:extLst>
                <a:ext uri="{FF2B5EF4-FFF2-40B4-BE49-F238E27FC236}">
                  <a16:creationId xmlns:a16="http://schemas.microsoft.com/office/drawing/2014/main" id="{3875E208-B302-0BDA-5B77-7B77702B397A}"/>
                </a:ext>
              </a:extLst>
            </p:cNvPr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3376;p73">
              <a:extLst>
                <a:ext uri="{FF2B5EF4-FFF2-40B4-BE49-F238E27FC236}">
                  <a16:creationId xmlns:a16="http://schemas.microsoft.com/office/drawing/2014/main" id="{93CBD0CB-3C6B-D38B-42E9-0B4CB4D4ACC2}"/>
                </a:ext>
              </a:extLst>
            </p:cNvPr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3377;p73">
              <a:extLst>
                <a:ext uri="{FF2B5EF4-FFF2-40B4-BE49-F238E27FC236}">
                  <a16:creationId xmlns:a16="http://schemas.microsoft.com/office/drawing/2014/main" id="{F9F322E6-B4A1-798F-2762-FC7AEFD4B78D}"/>
                </a:ext>
              </a:extLst>
            </p:cNvPr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3378;p73">
              <a:extLst>
                <a:ext uri="{FF2B5EF4-FFF2-40B4-BE49-F238E27FC236}">
                  <a16:creationId xmlns:a16="http://schemas.microsoft.com/office/drawing/2014/main" id="{02051363-8BB3-C563-8173-87941728113B}"/>
                </a:ext>
              </a:extLst>
            </p:cNvPr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3379;p73">
              <a:extLst>
                <a:ext uri="{FF2B5EF4-FFF2-40B4-BE49-F238E27FC236}">
                  <a16:creationId xmlns:a16="http://schemas.microsoft.com/office/drawing/2014/main" id="{4DF2CA3B-E4F5-933B-9955-9F7CFCF2BC28}"/>
                </a:ext>
              </a:extLst>
            </p:cNvPr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3380;p73">
              <a:extLst>
                <a:ext uri="{FF2B5EF4-FFF2-40B4-BE49-F238E27FC236}">
                  <a16:creationId xmlns:a16="http://schemas.microsoft.com/office/drawing/2014/main" id="{3015F0B3-FEE4-2CC7-DF1C-BCE8AF17D53D}"/>
                </a:ext>
              </a:extLst>
            </p:cNvPr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3381;p73">
              <a:extLst>
                <a:ext uri="{FF2B5EF4-FFF2-40B4-BE49-F238E27FC236}">
                  <a16:creationId xmlns:a16="http://schemas.microsoft.com/office/drawing/2014/main" id="{FCFCCCBA-7E16-DCBA-62BC-A0E69B44FB82}"/>
                </a:ext>
              </a:extLst>
            </p:cNvPr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3382;p73">
              <a:extLst>
                <a:ext uri="{FF2B5EF4-FFF2-40B4-BE49-F238E27FC236}">
                  <a16:creationId xmlns:a16="http://schemas.microsoft.com/office/drawing/2014/main" id="{A9A44A97-FBC0-095A-8F0C-C87227A5FFB1}"/>
                </a:ext>
              </a:extLst>
            </p:cNvPr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3383;p73">
              <a:extLst>
                <a:ext uri="{FF2B5EF4-FFF2-40B4-BE49-F238E27FC236}">
                  <a16:creationId xmlns:a16="http://schemas.microsoft.com/office/drawing/2014/main" id="{B4DDD2EC-6C4D-D69C-C734-AFD75588BB2E}"/>
                </a:ext>
              </a:extLst>
            </p:cNvPr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3384;p73">
              <a:extLst>
                <a:ext uri="{FF2B5EF4-FFF2-40B4-BE49-F238E27FC236}">
                  <a16:creationId xmlns:a16="http://schemas.microsoft.com/office/drawing/2014/main" id="{1AA743AC-217E-8A20-2A05-655883DA0991}"/>
                </a:ext>
              </a:extLst>
            </p:cNvPr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3385;p73">
              <a:extLst>
                <a:ext uri="{FF2B5EF4-FFF2-40B4-BE49-F238E27FC236}">
                  <a16:creationId xmlns:a16="http://schemas.microsoft.com/office/drawing/2014/main" id="{EDE181D7-FA93-F687-7264-BBF8BFE95C7B}"/>
                </a:ext>
              </a:extLst>
            </p:cNvPr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3386;p73">
              <a:extLst>
                <a:ext uri="{FF2B5EF4-FFF2-40B4-BE49-F238E27FC236}">
                  <a16:creationId xmlns:a16="http://schemas.microsoft.com/office/drawing/2014/main" id="{932FF7B6-EAD6-B8BA-C3CE-A7E56491B5B0}"/>
                </a:ext>
              </a:extLst>
            </p:cNvPr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3387;p73">
              <a:extLst>
                <a:ext uri="{FF2B5EF4-FFF2-40B4-BE49-F238E27FC236}">
                  <a16:creationId xmlns:a16="http://schemas.microsoft.com/office/drawing/2014/main" id="{06D29030-81E2-C7E9-FA5D-3EB9B861A856}"/>
                </a:ext>
              </a:extLst>
            </p:cNvPr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3388;p73">
              <a:extLst>
                <a:ext uri="{FF2B5EF4-FFF2-40B4-BE49-F238E27FC236}">
                  <a16:creationId xmlns:a16="http://schemas.microsoft.com/office/drawing/2014/main" id="{759E928F-0BE4-D55C-FCFF-B73075DB181C}"/>
                </a:ext>
              </a:extLst>
            </p:cNvPr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3389;p73">
              <a:extLst>
                <a:ext uri="{FF2B5EF4-FFF2-40B4-BE49-F238E27FC236}">
                  <a16:creationId xmlns:a16="http://schemas.microsoft.com/office/drawing/2014/main" id="{6EFDA7FD-2A00-1C5A-4375-C32EDF199E4C}"/>
                </a:ext>
              </a:extLst>
            </p:cNvPr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3390;p73">
              <a:extLst>
                <a:ext uri="{FF2B5EF4-FFF2-40B4-BE49-F238E27FC236}">
                  <a16:creationId xmlns:a16="http://schemas.microsoft.com/office/drawing/2014/main" id="{7B0761AC-A6AA-4FBE-E574-F2AB9B136FAB}"/>
                </a:ext>
              </a:extLst>
            </p:cNvPr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3391;p73">
              <a:extLst>
                <a:ext uri="{FF2B5EF4-FFF2-40B4-BE49-F238E27FC236}">
                  <a16:creationId xmlns:a16="http://schemas.microsoft.com/office/drawing/2014/main" id="{C145EB00-1B56-B9FA-7429-DD0CEF10889C}"/>
                </a:ext>
              </a:extLst>
            </p:cNvPr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3392;p73">
              <a:extLst>
                <a:ext uri="{FF2B5EF4-FFF2-40B4-BE49-F238E27FC236}">
                  <a16:creationId xmlns:a16="http://schemas.microsoft.com/office/drawing/2014/main" id="{5E6577D4-4251-9881-76AB-125CADACB8A9}"/>
                </a:ext>
              </a:extLst>
            </p:cNvPr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3393;p73">
              <a:extLst>
                <a:ext uri="{FF2B5EF4-FFF2-40B4-BE49-F238E27FC236}">
                  <a16:creationId xmlns:a16="http://schemas.microsoft.com/office/drawing/2014/main" id="{706F9C8D-95CA-ACD0-F0A3-D02EAC522020}"/>
                </a:ext>
              </a:extLst>
            </p:cNvPr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3394;p73">
              <a:extLst>
                <a:ext uri="{FF2B5EF4-FFF2-40B4-BE49-F238E27FC236}">
                  <a16:creationId xmlns:a16="http://schemas.microsoft.com/office/drawing/2014/main" id="{7D640E9D-FA08-A86C-0ED5-4C54EDDC8E21}"/>
                </a:ext>
              </a:extLst>
            </p:cNvPr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3395;p73">
              <a:extLst>
                <a:ext uri="{FF2B5EF4-FFF2-40B4-BE49-F238E27FC236}">
                  <a16:creationId xmlns:a16="http://schemas.microsoft.com/office/drawing/2014/main" id="{9E8DAE25-F273-ED89-B575-43CC7D6F6FA2}"/>
                </a:ext>
              </a:extLst>
            </p:cNvPr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3396;p73">
              <a:extLst>
                <a:ext uri="{FF2B5EF4-FFF2-40B4-BE49-F238E27FC236}">
                  <a16:creationId xmlns:a16="http://schemas.microsoft.com/office/drawing/2014/main" id="{C96A99AF-FC6A-4BF2-C3E5-76863A5869C6}"/>
                </a:ext>
              </a:extLst>
            </p:cNvPr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3397;p73">
              <a:extLst>
                <a:ext uri="{FF2B5EF4-FFF2-40B4-BE49-F238E27FC236}">
                  <a16:creationId xmlns:a16="http://schemas.microsoft.com/office/drawing/2014/main" id="{A59CBDDC-6D1A-E2A1-6FAF-91FC2CBDA648}"/>
                </a:ext>
              </a:extLst>
            </p:cNvPr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3398;p73">
              <a:extLst>
                <a:ext uri="{FF2B5EF4-FFF2-40B4-BE49-F238E27FC236}">
                  <a16:creationId xmlns:a16="http://schemas.microsoft.com/office/drawing/2014/main" id="{83AD90BA-3609-742A-70FB-F4C2B14B1A8E}"/>
                </a:ext>
              </a:extLst>
            </p:cNvPr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3399;p73">
              <a:extLst>
                <a:ext uri="{FF2B5EF4-FFF2-40B4-BE49-F238E27FC236}">
                  <a16:creationId xmlns:a16="http://schemas.microsoft.com/office/drawing/2014/main" id="{D0F22E26-EF70-2737-A153-A83AA262E8EC}"/>
                </a:ext>
              </a:extLst>
            </p:cNvPr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3400;p73">
              <a:extLst>
                <a:ext uri="{FF2B5EF4-FFF2-40B4-BE49-F238E27FC236}">
                  <a16:creationId xmlns:a16="http://schemas.microsoft.com/office/drawing/2014/main" id="{7956D81F-5F59-CE2E-95D8-68670A680BFB}"/>
                </a:ext>
              </a:extLst>
            </p:cNvPr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3401;p73">
              <a:extLst>
                <a:ext uri="{FF2B5EF4-FFF2-40B4-BE49-F238E27FC236}">
                  <a16:creationId xmlns:a16="http://schemas.microsoft.com/office/drawing/2014/main" id="{7A96465D-94A7-5D56-B78F-ABB281778C47}"/>
                </a:ext>
              </a:extLst>
            </p:cNvPr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3402;p73">
              <a:extLst>
                <a:ext uri="{FF2B5EF4-FFF2-40B4-BE49-F238E27FC236}">
                  <a16:creationId xmlns:a16="http://schemas.microsoft.com/office/drawing/2014/main" id="{777CE361-81E2-B62E-6498-84C63600132B}"/>
                </a:ext>
              </a:extLst>
            </p:cNvPr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3403;p73">
              <a:extLst>
                <a:ext uri="{FF2B5EF4-FFF2-40B4-BE49-F238E27FC236}">
                  <a16:creationId xmlns:a16="http://schemas.microsoft.com/office/drawing/2014/main" id="{8475F807-FDC1-ED14-7DF0-192411FB7E83}"/>
                </a:ext>
              </a:extLst>
            </p:cNvPr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3404;p73">
              <a:extLst>
                <a:ext uri="{FF2B5EF4-FFF2-40B4-BE49-F238E27FC236}">
                  <a16:creationId xmlns:a16="http://schemas.microsoft.com/office/drawing/2014/main" id="{763DFCB3-C765-2C4B-807F-F0CC30E403FC}"/>
                </a:ext>
              </a:extLst>
            </p:cNvPr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3405;p73">
              <a:extLst>
                <a:ext uri="{FF2B5EF4-FFF2-40B4-BE49-F238E27FC236}">
                  <a16:creationId xmlns:a16="http://schemas.microsoft.com/office/drawing/2014/main" id="{56669C96-94E6-75CA-F1CE-4CE452E2F5BA}"/>
                </a:ext>
              </a:extLst>
            </p:cNvPr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3406;p73">
              <a:extLst>
                <a:ext uri="{FF2B5EF4-FFF2-40B4-BE49-F238E27FC236}">
                  <a16:creationId xmlns:a16="http://schemas.microsoft.com/office/drawing/2014/main" id="{06D1E5D3-BAA7-6194-172E-E692DA99B6DD}"/>
                </a:ext>
              </a:extLst>
            </p:cNvPr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3407;p73">
              <a:extLst>
                <a:ext uri="{FF2B5EF4-FFF2-40B4-BE49-F238E27FC236}">
                  <a16:creationId xmlns:a16="http://schemas.microsoft.com/office/drawing/2014/main" id="{4EF57A02-1B17-B88E-96C5-C82A85F43E26}"/>
                </a:ext>
              </a:extLst>
            </p:cNvPr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3408;p73">
              <a:extLst>
                <a:ext uri="{FF2B5EF4-FFF2-40B4-BE49-F238E27FC236}">
                  <a16:creationId xmlns:a16="http://schemas.microsoft.com/office/drawing/2014/main" id="{2E2816C1-A884-DB15-0AD2-29A0B7CD082E}"/>
                </a:ext>
              </a:extLst>
            </p:cNvPr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3409;p73">
              <a:extLst>
                <a:ext uri="{FF2B5EF4-FFF2-40B4-BE49-F238E27FC236}">
                  <a16:creationId xmlns:a16="http://schemas.microsoft.com/office/drawing/2014/main" id="{015D2384-795F-4966-9D0E-33D89F7D78D7}"/>
                </a:ext>
              </a:extLst>
            </p:cNvPr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3410;p73">
              <a:extLst>
                <a:ext uri="{FF2B5EF4-FFF2-40B4-BE49-F238E27FC236}">
                  <a16:creationId xmlns:a16="http://schemas.microsoft.com/office/drawing/2014/main" id="{D946DC7A-788A-8A3D-4A9F-D781DA3C265C}"/>
                </a:ext>
              </a:extLst>
            </p:cNvPr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3411;p73">
              <a:extLst>
                <a:ext uri="{FF2B5EF4-FFF2-40B4-BE49-F238E27FC236}">
                  <a16:creationId xmlns:a16="http://schemas.microsoft.com/office/drawing/2014/main" id="{177DB1B0-605A-0469-A917-31F3905C6BCE}"/>
                </a:ext>
              </a:extLst>
            </p:cNvPr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3412;p73">
              <a:extLst>
                <a:ext uri="{FF2B5EF4-FFF2-40B4-BE49-F238E27FC236}">
                  <a16:creationId xmlns:a16="http://schemas.microsoft.com/office/drawing/2014/main" id="{C921A1CC-07E2-C238-E982-90067E31919E}"/>
                </a:ext>
              </a:extLst>
            </p:cNvPr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3413;p73">
              <a:extLst>
                <a:ext uri="{FF2B5EF4-FFF2-40B4-BE49-F238E27FC236}">
                  <a16:creationId xmlns:a16="http://schemas.microsoft.com/office/drawing/2014/main" id="{F8A507DA-5514-A505-79F9-2794C55AE94F}"/>
                </a:ext>
              </a:extLst>
            </p:cNvPr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3414;p73">
              <a:extLst>
                <a:ext uri="{FF2B5EF4-FFF2-40B4-BE49-F238E27FC236}">
                  <a16:creationId xmlns:a16="http://schemas.microsoft.com/office/drawing/2014/main" id="{CE6BA41F-1488-F57E-11BD-652750B09352}"/>
                </a:ext>
              </a:extLst>
            </p:cNvPr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3415;p73">
              <a:extLst>
                <a:ext uri="{FF2B5EF4-FFF2-40B4-BE49-F238E27FC236}">
                  <a16:creationId xmlns:a16="http://schemas.microsoft.com/office/drawing/2014/main" id="{AEF427D9-221D-5092-6B8B-51EB57CA56E5}"/>
                </a:ext>
              </a:extLst>
            </p:cNvPr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3416;p73">
              <a:extLst>
                <a:ext uri="{FF2B5EF4-FFF2-40B4-BE49-F238E27FC236}">
                  <a16:creationId xmlns:a16="http://schemas.microsoft.com/office/drawing/2014/main" id="{467490AC-76D2-518D-C6EF-1CB9B9CFC062}"/>
                </a:ext>
              </a:extLst>
            </p:cNvPr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3417;p73">
              <a:extLst>
                <a:ext uri="{FF2B5EF4-FFF2-40B4-BE49-F238E27FC236}">
                  <a16:creationId xmlns:a16="http://schemas.microsoft.com/office/drawing/2014/main" id="{6D4644B8-0039-C289-01F9-DFAFAA2F7651}"/>
                </a:ext>
              </a:extLst>
            </p:cNvPr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3418;p73">
              <a:extLst>
                <a:ext uri="{FF2B5EF4-FFF2-40B4-BE49-F238E27FC236}">
                  <a16:creationId xmlns:a16="http://schemas.microsoft.com/office/drawing/2014/main" id="{E67FAC78-46A3-B174-2ED7-A3ED0573F719}"/>
                </a:ext>
              </a:extLst>
            </p:cNvPr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3419;p73">
              <a:extLst>
                <a:ext uri="{FF2B5EF4-FFF2-40B4-BE49-F238E27FC236}">
                  <a16:creationId xmlns:a16="http://schemas.microsoft.com/office/drawing/2014/main" id="{90F5C604-F8B2-DC38-D3EE-6726FEAE3D89}"/>
                </a:ext>
              </a:extLst>
            </p:cNvPr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3420;p73">
              <a:extLst>
                <a:ext uri="{FF2B5EF4-FFF2-40B4-BE49-F238E27FC236}">
                  <a16:creationId xmlns:a16="http://schemas.microsoft.com/office/drawing/2014/main" id="{8F4293C8-CB69-3CDD-A15F-D5D7D1397D32}"/>
                </a:ext>
              </a:extLst>
            </p:cNvPr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3421;p73">
              <a:extLst>
                <a:ext uri="{FF2B5EF4-FFF2-40B4-BE49-F238E27FC236}">
                  <a16:creationId xmlns:a16="http://schemas.microsoft.com/office/drawing/2014/main" id="{5EE645E5-E559-A0C1-3BE2-8E25765A411A}"/>
                </a:ext>
              </a:extLst>
            </p:cNvPr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3422;p73">
              <a:extLst>
                <a:ext uri="{FF2B5EF4-FFF2-40B4-BE49-F238E27FC236}">
                  <a16:creationId xmlns:a16="http://schemas.microsoft.com/office/drawing/2014/main" id="{DD9AFD16-4C3B-2042-D7A6-314A1733D298}"/>
                </a:ext>
              </a:extLst>
            </p:cNvPr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3423;p73">
              <a:extLst>
                <a:ext uri="{FF2B5EF4-FFF2-40B4-BE49-F238E27FC236}">
                  <a16:creationId xmlns:a16="http://schemas.microsoft.com/office/drawing/2014/main" id="{6A3D850D-3649-8966-A122-D938625BFDEE}"/>
                </a:ext>
              </a:extLst>
            </p:cNvPr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3424;p73">
              <a:extLst>
                <a:ext uri="{FF2B5EF4-FFF2-40B4-BE49-F238E27FC236}">
                  <a16:creationId xmlns:a16="http://schemas.microsoft.com/office/drawing/2014/main" id="{7EA6069A-64DB-79E2-904A-E8121E828582}"/>
                </a:ext>
              </a:extLst>
            </p:cNvPr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3425;p73">
              <a:extLst>
                <a:ext uri="{FF2B5EF4-FFF2-40B4-BE49-F238E27FC236}">
                  <a16:creationId xmlns:a16="http://schemas.microsoft.com/office/drawing/2014/main" id="{DDB49EB3-416D-F2AC-EE3B-16BD2E37A35F}"/>
                </a:ext>
              </a:extLst>
            </p:cNvPr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3426;p73">
              <a:extLst>
                <a:ext uri="{FF2B5EF4-FFF2-40B4-BE49-F238E27FC236}">
                  <a16:creationId xmlns:a16="http://schemas.microsoft.com/office/drawing/2014/main" id="{C467679B-6845-FD47-0C0C-6ED42740C1CF}"/>
                </a:ext>
              </a:extLst>
            </p:cNvPr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3427;p73">
              <a:extLst>
                <a:ext uri="{FF2B5EF4-FFF2-40B4-BE49-F238E27FC236}">
                  <a16:creationId xmlns:a16="http://schemas.microsoft.com/office/drawing/2014/main" id="{B01DB8AA-1BF7-1D15-5AC0-E7398A75ECC9}"/>
                </a:ext>
              </a:extLst>
            </p:cNvPr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3428;p73">
              <a:extLst>
                <a:ext uri="{FF2B5EF4-FFF2-40B4-BE49-F238E27FC236}">
                  <a16:creationId xmlns:a16="http://schemas.microsoft.com/office/drawing/2014/main" id="{B8085CB0-C714-D514-7262-B905A483AA69}"/>
                </a:ext>
              </a:extLst>
            </p:cNvPr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3429;p73">
              <a:extLst>
                <a:ext uri="{FF2B5EF4-FFF2-40B4-BE49-F238E27FC236}">
                  <a16:creationId xmlns:a16="http://schemas.microsoft.com/office/drawing/2014/main" id="{04E42351-7583-2D57-01AB-5C457049D108}"/>
                </a:ext>
              </a:extLst>
            </p:cNvPr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3430;p73">
              <a:extLst>
                <a:ext uri="{FF2B5EF4-FFF2-40B4-BE49-F238E27FC236}">
                  <a16:creationId xmlns:a16="http://schemas.microsoft.com/office/drawing/2014/main" id="{5D7B7C0E-9228-86E6-D410-2E32170B5514}"/>
                </a:ext>
              </a:extLst>
            </p:cNvPr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3431;p73">
              <a:extLst>
                <a:ext uri="{FF2B5EF4-FFF2-40B4-BE49-F238E27FC236}">
                  <a16:creationId xmlns:a16="http://schemas.microsoft.com/office/drawing/2014/main" id="{0EDE0137-713F-1FE7-91E5-A34756A21DFA}"/>
                </a:ext>
              </a:extLst>
            </p:cNvPr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3432;p73">
              <a:extLst>
                <a:ext uri="{FF2B5EF4-FFF2-40B4-BE49-F238E27FC236}">
                  <a16:creationId xmlns:a16="http://schemas.microsoft.com/office/drawing/2014/main" id="{F3E2A494-43A4-B3D3-C355-3B720F5F4E34}"/>
                </a:ext>
              </a:extLst>
            </p:cNvPr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3433;p73">
              <a:extLst>
                <a:ext uri="{FF2B5EF4-FFF2-40B4-BE49-F238E27FC236}">
                  <a16:creationId xmlns:a16="http://schemas.microsoft.com/office/drawing/2014/main" id="{2427865A-AF5F-DA51-CA55-B00684B5F836}"/>
                </a:ext>
              </a:extLst>
            </p:cNvPr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3434;p73">
              <a:extLst>
                <a:ext uri="{FF2B5EF4-FFF2-40B4-BE49-F238E27FC236}">
                  <a16:creationId xmlns:a16="http://schemas.microsoft.com/office/drawing/2014/main" id="{98B2C018-DC22-4ABA-9AE0-E27F54DA74ED}"/>
                </a:ext>
              </a:extLst>
            </p:cNvPr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3435;p73">
              <a:extLst>
                <a:ext uri="{FF2B5EF4-FFF2-40B4-BE49-F238E27FC236}">
                  <a16:creationId xmlns:a16="http://schemas.microsoft.com/office/drawing/2014/main" id="{4499D09C-7A83-97D1-4465-30E164F4B8BC}"/>
                </a:ext>
              </a:extLst>
            </p:cNvPr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3436;p73">
              <a:extLst>
                <a:ext uri="{FF2B5EF4-FFF2-40B4-BE49-F238E27FC236}">
                  <a16:creationId xmlns:a16="http://schemas.microsoft.com/office/drawing/2014/main" id="{85E5121F-92CC-38C9-3837-0A1698A0CA21}"/>
                </a:ext>
              </a:extLst>
            </p:cNvPr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3437;p73">
              <a:extLst>
                <a:ext uri="{FF2B5EF4-FFF2-40B4-BE49-F238E27FC236}">
                  <a16:creationId xmlns:a16="http://schemas.microsoft.com/office/drawing/2014/main" id="{6323D87F-DA5D-5E7B-2473-4085841242A3}"/>
                </a:ext>
              </a:extLst>
            </p:cNvPr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3438;p73">
              <a:extLst>
                <a:ext uri="{FF2B5EF4-FFF2-40B4-BE49-F238E27FC236}">
                  <a16:creationId xmlns:a16="http://schemas.microsoft.com/office/drawing/2014/main" id="{CA5D89CD-61F9-B014-701F-70A555C8BE32}"/>
                </a:ext>
              </a:extLst>
            </p:cNvPr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3439;p73">
              <a:extLst>
                <a:ext uri="{FF2B5EF4-FFF2-40B4-BE49-F238E27FC236}">
                  <a16:creationId xmlns:a16="http://schemas.microsoft.com/office/drawing/2014/main" id="{7EAC0E79-9AE6-6B80-F5B2-0A90B82F759B}"/>
                </a:ext>
              </a:extLst>
            </p:cNvPr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3440;p73">
              <a:extLst>
                <a:ext uri="{FF2B5EF4-FFF2-40B4-BE49-F238E27FC236}">
                  <a16:creationId xmlns:a16="http://schemas.microsoft.com/office/drawing/2014/main" id="{155CC8F5-69EC-3394-08E5-0B7C99F1AAB4}"/>
                </a:ext>
              </a:extLst>
            </p:cNvPr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3441;p73">
              <a:extLst>
                <a:ext uri="{FF2B5EF4-FFF2-40B4-BE49-F238E27FC236}">
                  <a16:creationId xmlns:a16="http://schemas.microsoft.com/office/drawing/2014/main" id="{61B05D4E-E1F3-2A13-40E5-A115F8E55E62}"/>
                </a:ext>
              </a:extLst>
            </p:cNvPr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3442;p73">
              <a:extLst>
                <a:ext uri="{FF2B5EF4-FFF2-40B4-BE49-F238E27FC236}">
                  <a16:creationId xmlns:a16="http://schemas.microsoft.com/office/drawing/2014/main" id="{6CA474A2-3E0B-2C30-3D75-0078F780FC87}"/>
                </a:ext>
              </a:extLst>
            </p:cNvPr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3443;p73">
              <a:extLst>
                <a:ext uri="{FF2B5EF4-FFF2-40B4-BE49-F238E27FC236}">
                  <a16:creationId xmlns:a16="http://schemas.microsoft.com/office/drawing/2014/main" id="{80502F76-8E10-202D-F364-9B2EBD0271CD}"/>
                </a:ext>
              </a:extLst>
            </p:cNvPr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3444;p73">
              <a:extLst>
                <a:ext uri="{FF2B5EF4-FFF2-40B4-BE49-F238E27FC236}">
                  <a16:creationId xmlns:a16="http://schemas.microsoft.com/office/drawing/2014/main" id="{51FBAC40-212A-34BE-7259-3469482C462A}"/>
                </a:ext>
              </a:extLst>
            </p:cNvPr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3445;p73">
              <a:extLst>
                <a:ext uri="{FF2B5EF4-FFF2-40B4-BE49-F238E27FC236}">
                  <a16:creationId xmlns:a16="http://schemas.microsoft.com/office/drawing/2014/main" id="{E35A1195-3D8F-C58E-ABF1-8D6748DFAD19}"/>
                </a:ext>
              </a:extLst>
            </p:cNvPr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3446;p73">
              <a:extLst>
                <a:ext uri="{FF2B5EF4-FFF2-40B4-BE49-F238E27FC236}">
                  <a16:creationId xmlns:a16="http://schemas.microsoft.com/office/drawing/2014/main" id="{9E473568-7760-7771-0D13-F9682D465595}"/>
                </a:ext>
              </a:extLst>
            </p:cNvPr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3447;p73">
              <a:extLst>
                <a:ext uri="{FF2B5EF4-FFF2-40B4-BE49-F238E27FC236}">
                  <a16:creationId xmlns:a16="http://schemas.microsoft.com/office/drawing/2014/main" id="{ED279D6B-B77A-768E-2F18-12D42E462A65}"/>
                </a:ext>
              </a:extLst>
            </p:cNvPr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3448;p73">
              <a:extLst>
                <a:ext uri="{FF2B5EF4-FFF2-40B4-BE49-F238E27FC236}">
                  <a16:creationId xmlns:a16="http://schemas.microsoft.com/office/drawing/2014/main" id="{69C7F9F0-B43A-6C89-8658-987A4421A844}"/>
                </a:ext>
              </a:extLst>
            </p:cNvPr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3449;p73">
              <a:extLst>
                <a:ext uri="{FF2B5EF4-FFF2-40B4-BE49-F238E27FC236}">
                  <a16:creationId xmlns:a16="http://schemas.microsoft.com/office/drawing/2014/main" id="{359E4E31-CBAF-AAF0-6255-8C3E21EA2DC6}"/>
                </a:ext>
              </a:extLst>
            </p:cNvPr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3450;p73">
              <a:extLst>
                <a:ext uri="{FF2B5EF4-FFF2-40B4-BE49-F238E27FC236}">
                  <a16:creationId xmlns:a16="http://schemas.microsoft.com/office/drawing/2014/main" id="{BA06F8E4-9862-A18C-8552-A7C63D6548D2}"/>
                </a:ext>
              </a:extLst>
            </p:cNvPr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3451;p73">
              <a:extLst>
                <a:ext uri="{FF2B5EF4-FFF2-40B4-BE49-F238E27FC236}">
                  <a16:creationId xmlns:a16="http://schemas.microsoft.com/office/drawing/2014/main" id="{15B4D1B7-9450-7107-8D0D-341C26229C1B}"/>
                </a:ext>
              </a:extLst>
            </p:cNvPr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3452;p73">
              <a:extLst>
                <a:ext uri="{FF2B5EF4-FFF2-40B4-BE49-F238E27FC236}">
                  <a16:creationId xmlns:a16="http://schemas.microsoft.com/office/drawing/2014/main" id="{E7B641B5-C26E-A0E3-FBF2-B4B6D03A49BE}"/>
                </a:ext>
              </a:extLst>
            </p:cNvPr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3453;p73">
              <a:extLst>
                <a:ext uri="{FF2B5EF4-FFF2-40B4-BE49-F238E27FC236}">
                  <a16:creationId xmlns:a16="http://schemas.microsoft.com/office/drawing/2014/main" id="{A7343FAF-1BF8-5E2C-6EC5-684124DDC494}"/>
                </a:ext>
              </a:extLst>
            </p:cNvPr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3454;p73">
              <a:extLst>
                <a:ext uri="{FF2B5EF4-FFF2-40B4-BE49-F238E27FC236}">
                  <a16:creationId xmlns:a16="http://schemas.microsoft.com/office/drawing/2014/main" id="{500F2EFF-6C66-60D5-547C-ABEC33F892E4}"/>
                </a:ext>
              </a:extLst>
            </p:cNvPr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3455;p73">
              <a:extLst>
                <a:ext uri="{FF2B5EF4-FFF2-40B4-BE49-F238E27FC236}">
                  <a16:creationId xmlns:a16="http://schemas.microsoft.com/office/drawing/2014/main" id="{6E306F37-035B-0CF5-29E6-95B867D69359}"/>
                </a:ext>
              </a:extLst>
            </p:cNvPr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3456;p73">
              <a:extLst>
                <a:ext uri="{FF2B5EF4-FFF2-40B4-BE49-F238E27FC236}">
                  <a16:creationId xmlns:a16="http://schemas.microsoft.com/office/drawing/2014/main" id="{08A103F8-4BE2-BB65-5D5B-F5B4B57DA1B6}"/>
                </a:ext>
              </a:extLst>
            </p:cNvPr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3457;p73">
              <a:extLst>
                <a:ext uri="{FF2B5EF4-FFF2-40B4-BE49-F238E27FC236}">
                  <a16:creationId xmlns:a16="http://schemas.microsoft.com/office/drawing/2014/main" id="{29BEEF9C-15EA-9206-2133-A024A90CFFBF}"/>
                </a:ext>
              </a:extLst>
            </p:cNvPr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3458;p73">
              <a:extLst>
                <a:ext uri="{FF2B5EF4-FFF2-40B4-BE49-F238E27FC236}">
                  <a16:creationId xmlns:a16="http://schemas.microsoft.com/office/drawing/2014/main" id="{055B2D98-4E03-CC9D-9CB8-6A7D9AAAF201}"/>
                </a:ext>
              </a:extLst>
            </p:cNvPr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3459;p73">
              <a:extLst>
                <a:ext uri="{FF2B5EF4-FFF2-40B4-BE49-F238E27FC236}">
                  <a16:creationId xmlns:a16="http://schemas.microsoft.com/office/drawing/2014/main" id="{4FA772E6-1007-346C-6A22-137B2E757E67}"/>
                </a:ext>
              </a:extLst>
            </p:cNvPr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3460;p73">
              <a:extLst>
                <a:ext uri="{FF2B5EF4-FFF2-40B4-BE49-F238E27FC236}">
                  <a16:creationId xmlns:a16="http://schemas.microsoft.com/office/drawing/2014/main" id="{CD21E50A-5078-2ABE-C6FC-77BD2C40F240}"/>
                </a:ext>
              </a:extLst>
            </p:cNvPr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3461;p73">
              <a:extLst>
                <a:ext uri="{FF2B5EF4-FFF2-40B4-BE49-F238E27FC236}">
                  <a16:creationId xmlns:a16="http://schemas.microsoft.com/office/drawing/2014/main" id="{BF0D91E9-0305-3BAD-6984-C2A90A0CCFDD}"/>
                </a:ext>
              </a:extLst>
            </p:cNvPr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3462;p73">
              <a:extLst>
                <a:ext uri="{FF2B5EF4-FFF2-40B4-BE49-F238E27FC236}">
                  <a16:creationId xmlns:a16="http://schemas.microsoft.com/office/drawing/2014/main" id="{8A25ECC2-057C-C254-EE49-CA8AD598A225}"/>
                </a:ext>
              </a:extLst>
            </p:cNvPr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3463;p73">
              <a:extLst>
                <a:ext uri="{FF2B5EF4-FFF2-40B4-BE49-F238E27FC236}">
                  <a16:creationId xmlns:a16="http://schemas.microsoft.com/office/drawing/2014/main" id="{810235B5-F4F4-BADE-604D-1B4C65E50695}"/>
                </a:ext>
              </a:extLst>
            </p:cNvPr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3464;p73">
              <a:extLst>
                <a:ext uri="{FF2B5EF4-FFF2-40B4-BE49-F238E27FC236}">
                  <a16:creationId xmlns:a16="http://schemas.microsoft.com/office/drawing/2014/main" id="{D95691A9-788E-55D4-8E61-8C1A3CD5C296}"/>
                </a:ext>
              </a:extLst>
            </p:cNvPr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3465;p73">
              <a:extLst>
                <a:ext uri="{FF2B5EF4-FFF2-40B4-BE49-F238E27FC236}">
                  <a16:creationId xmlns:a16="http://schemas.microsoft.com/office/drawing/2014/main" id="{2ED91FD4-1C0A-F2C2-B345-5431007DD2C7}"/>
                </a:ext>
              </a:extLst>
            </p:cNvPr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3466;p73">
              <a:extLst>
                <a:ext uri="{FF2B5EF4-FFF2-40B4-BE49-F238E27FC236}">
                  <a16:creationId xmlns:a16="http://schemas.microsoft.com/office/drawing/2014/main" id="{43E4A8AB-8363-ECB1-DA8B-CC58C252C736}"/>
                </a:ext>
              </a:extLst>
            </p:cNvPr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3467;p73">
              <a:extLst>
                <a:ext uri="{FF2B5EF4-FFF2-40B4-BE49-F238E27FC236}">
                  <a16:creationId xmlns:a16="http://schemas.microsoft.com/office/drawing/2014/main" id="{6BD57349-F00D-6394-CA32-B17CAB86D9CC}"/>
                </a:ext>
              </a:extLst>
            </p:cNvPr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3468;p73">
              <a:extLst>
                <a:ext uri="{FF2B5EF4-FFF2-40B4-BE49-F238E27FC236}">
                  <a16:creationId xmlns:a16="http://schemas.microsoft.com/office/drawing/2014/main" id="{57E2E9DD-4ED3-454A-B130-B248292F7EC2}"/>
                </a:ext>
              </a:extLst>
            </p:cNvPr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3469;p73">
              <a:extLst>
                <a:ext uri="{FF2B5EF4-FFF2-40B4-BE49-F238E27FC236}">
                  <a16:creationId xmlns:a16="http://schemas.microsoft.com/office/drawing/2014/main" id="{1EE624B1-97AD-18F9-3CDD-1778A073D3C6}"/>
                </a:ext>
              </a:extLst>
            </p:cNvPr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3470;p73">
              <a:extLst>
                <a:ext uri="{FF2B5EF4-FFF2-40B4-BE49-F238E27FC236}">
                  <a16:creationId xmlns:a16="http://schemas.microsoft.com/office/drawing/2014/main" id="{26A62298-2A30-8A50-B905-29656494ADA9}"/>
                </a:ext>
              </a:extLst>
            </p:cNvPr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3471;p73">
              <a:extLst>
                <a:ext uri="{FF2B5EF4-FFF2-40B4-BE49-F238E27FC236}">
                  <a16:creationId xmlns:a16="http://schemas.microsoft.com/office/drawing/2014/main" id="{F1D3BB85-9508-77A1-1E24-920B2ADC38E9}"/>
                </a:ext>
              </a:extLst>
            </p:cNvPr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3472;p73">
              <a:extLst>
                <a:ext uri="{FF2B5EF4-FFF2-40B4-BE49-F238E27FC236}">
                  <a16:creationId xmlns:a16="http://schemas.microsoft.com/office/drawing/2014/main" id="{29CFEADB-3D9D-E280-7590-68104367169F}"/>
                </a:ext>
              </a:extLst>
            </p:cNvPr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3473;p73">
              <a:extLst>
                <a:ext uri="{FF2B5EF4-FFF2-40B4-BE49-F238E27FC236}">
                  <a16:creationId xmlns:a16="http://schemas.microsoft.com/office/drawing/2014/main" id="{EACAF862-3BB1-8B7F-0206-7A20C44394AE}"/>
                </a:ext>
              </a:extLst>
            </p:cNvPr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3474;p73">
              <a:extLst>
                <a:ext uri="{FF2B5EF4-FFF2-40B4-BE49-F238E27FC236}">
                  <a16:creationId xmlns:a16="http://schemas.microsoft.com/office/drawing/2014/main" id="{CF3F7327-47AA-150B-7A14-DCEFBCACCB44}"/>
                </a:ext>
              </a:extLst>
            </p:cNvPr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3475;p73">
              <a:extLst>
                <a:ext uri="{FF2B5EF4-FFF2-40B4-BE49-F238E27FC236}">
                  <a16:creationId xmlns:a16="http://schemas.microsoft.com/office/drawing/2014/main" id="{2BF7A975-3F97-2DCD-8FE1-0FB8DBED35F3}"/>
                </a:ext>
              </a:extLst>
            </p:cNvPr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3476;p73">
              <a:extLst>
                <a:ext uri="{FF2B5EF4-FFF2-40B4-BE49-F238E27FC236}">
                  <a16:creationId xmlns:a16="http://schemas.microsoft.com/office/drawing/2014/main" id="{BF6C14D8-2D09-FCF6-9D9E-71B09DC7C075}"/>
                </a:ext>
              </a:extLst>
            </p:cNvPr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3477;p73">
              <a:extLst>
                <a:ext uri="{FF2B5EF4-FFF2-40B4-BE49-F238E27FC236}">
                  <a16:creationId xmlns:a16="http://schemas.microsoft.com/office/drawing/2014/main" id="{49EC30D5-E553-926C-71E7-6838192849AB}"/>
                </a:ext>
              </a:extLst>
            </p:cNvPr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3478;p73">
              <a:extLst>
                <a:ext uri="{FF2B5EF4-FFF2-40B4-BE49-F238E27FC236}">
                  <a16:creationId xmlns:a16="http://schemas.microsoft.com/office/drawing/2014/main" id="{1ADA490B-B3EF-7F2C-C9DE-EDB5E67CFA1D}"/>
                </a:ext>
              </a:extLst>
            </p:cNvPr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3479;p73">
              <a:extLst>
                <a:ext uri="{FF2B5EF4-FFF2-40B4-BE49-F238E27FC236}">
                  <a16:creationId xmlns:a16="http://schemas.microsoft.com/office/drawing/2014/main" id="{97732D63-5965-7528-3797-0FBDF52F0978}"/>
                </a:ext>
              </a:extLst>
            </p:cNvPr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3480;p73">
              <a:extLst>
                <a:ext uri="{FF2B5EF4-FFF2-40B4-BE49-F238E27FC236}">
                  <a16:creationId xmlns:a16="http://schemas.microsoft.com/office/drawing/2014/main" id="{D3FD074F-594C-971C-7999-3978F4972A96}"/>
                </a:ext>
              </a:extLst>
            </p:cNvPr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3481;p73">
              <a:extLst>
                <a:ext uri="{FF2B5EF4-FFF2-40B4-BE49-F238E27FC236}">
                  <a16:creationId xmlns:a16="http://schemas.microsoft.com/office/drawing/2014/main" id="{5C49166A-592D-A38B-FC6E-731A8C345A33}"/>
                </a:ext>
              </a:extLst>
            </p:cNvPr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3482;p73">
              <a:extLst>
                <a:ext uri="{FF2B5EF4-FFF2-40B4-BE49-F238E27FC236}">
                  <a16:creationId xmlns:a16="http://schemas.microsoft.com/office/drawing/2014/main" id="{72FC4EAE-C428-5969-F349-AE156E3084F1}"/>
                </a:ext>
              </a:extLst>
            </p:cNvPr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3483;p73">
              <a:extLst>
                <a:ext uri="{FF2B5EF4-FFF2-40B4-BE49-F238E27FC236}">
                  <a16:creationId xmlns:a16="http://schemas.microsoft.com/office/drawing/2014/main" id="{522028BF-957C-5481-B1B9-5B582BF754C5}"/>
                </a:ext>
              </a:extLst>
            </p:cNvPr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3484;p73">
              <a:extLst>
                <a:ext uri="{FF2B5EF4-FFF2-40B4-BE49-F238E27FC236}">
                  <a16:creationId xmlns:a16="http://schemas.microsoft.com/office/drawing/2014/main" id="{A00BF8BC-D938-A2E0-4B51-4D70A0045FAB}"/>
                </a:ext>
              </a:extLst>
            </p:cNvPr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3485;p73">
              <a:extLst>
                <a:ext uri="{FF2B5EF4-FFF2-40B4-BE49-F238E27FC236}">
                  <a16:creationId xmlns:a16="http://schemas.microsoft.com/office/drawing/2014/main" id="{1C163C4C-AFDA-327B-CC70-4CE036AD473B}"/>
                </a:ext>
              </a:extLst>
            </p:cNvPr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3486;p73">
              <a:extLst>
                <a:ext uri="{FF2B5EF4-FFF2-40B4-BE49-F238E27FC236}">
                  <a16:creationId xmlns:a16="http://schemas.microsoft.com/office/drawing/2014/main" id="{DAD0A182-0104-D3C1-3C83-DAFDA2CFBA54}"/>
                </a:ext>
              </a:extLst>
            </p:cNvPr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3487;p73">
              <a:extLst>
                <a:ext uri="{FF2B5EF4-FFF2-40B4-BE49-F238E27FC236}">
                  <a16:creationId xmlns:a16="http://schemas.microsoft.com/office/drawing/2014/main" id="{6CF5D0C5-871F-E70E-4583-C2CC5841504C}"/>
                </a:ext>
              </a:extLst>
            </p:cNvPr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3488;p73">
              <a:extLst>
                <a:ext uri="{FF2B5EF4-FFF2-40B4-BE49-F238E27FC236}">
                  <a16:creationId xmlns:a16="http://schemas.microsoft.com/office/drawing/2014/main" id="{00CB7214-24B3-32B7-8E35-8186FB9B1703}"/>
                </a:ext>
              </a:extLst>
            </p:cNvPr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3489;p73">
              <a:extLst>
                <a:ext uri="{FF2B5EF4-FFF2-40B4-BE49-F238E27FC236}">
                  <a16:creationId xmlns:a16="http://schemas.microsoft.com/office/drawing/2014/main" id="{98861F5B-B80B-4D61-CFE6-FF63B49769CF}"/>
                </a:ext>
              </a:extLst>
            </p:cNvPr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3490;p73">
              <a:extLst>
                <a:ext uri="{FF2B5EF4-FFF2-40B4-BE49-F238E27FC236}">
                  <a16:creationId xmlns:a16="http://schemas.microsoft.com/office/drawing/2014/main" id="{0869243E-407F-34F5-94E5-8B84E78C1387}"/>
                </a:ext>
              </a:extLst>
            </p:cNvPr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3491;p73">
              <a:extLst>
                <a:ext uri="{FF2B5EF4-FFF2-40B4-BE49-F238E27FC236}">
                  <a16:creationId xmlns:a16="http://schemas.microsoft.com/office/drawing/2014/main" id="{BC574D29-7F98-8BA8-2DB3-10B2EE3754E4}"/>
                </a:ext>
              </a:extLst>
            </p:cNvPr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3492;p73">
              <a:extLst>
                <a:ext uri="{FF2B5EF4-FFF2-40B4-BE49-F238E27FC236}">
                  <a16:creationId xmlns:a16="http://schemas.microsoft.com/office/drawing/2014/main" id="{D8B860C2-647B-2643-E21F-414CDC31D538}"/>
                </a:ext>
              </a:extLst>
            </p:cNvPr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3493;p73">
              <a:extLst>
                <a:ext uri="{FF2B5EF4-FFF2-40B4-BE49-F238E27FC236}">
                  <a16:creationId xmlns:a16="http://schemas.microsoft.com/office/drawing/2014/main" id="{444CDF21-1A9E-59C8-BF8F-E3428129C8E9}"/>
                </a:ext>
              </a:extLst>
            </p:cNvPr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3494;p73">
              <a:extLst>
                <a:ext uri="{FF2B5EF4-FFF2-40B4-BE49-F238E27FC236}">
                  <a16:creationId xmlns:a16="http://schemas.microsoft.com/office/drawing/2014/main" id="{01DB63CB-BD95-021B-C0FE-B173A94A67F2}"/>
                </a:ext>
              </a:extLst>
            </p:cNvPr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3495;p73">
              <a:extLst>
                <a:ext uri="{FF2B5EF4-FFF2-40B4-BE49-F238E27FC236}">
                  <a16:creationId xmlns:a16="http://schemas.microsoft.com/office/drawing/2014/main" id="{66565A8E-4930-899E-1B54-0D72988E1ABE}"/>
                </a:ext>
              </a:extLst>
            </p:cNvPr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3496;p73">
              <a:extLst>
                <a:ext uri="{FF2B5EF4-FFF2-40B4-BE49-F238E27FC236}">
                  <a16:creationId xmlns:a16="http://schemas.microsoft.com/office/drawing/2014/main" id="{DCC3339A-A43A-343D-767A-E3E4405B8C0C}"/>
                </a:ext>
              </a:extLst>
            </p:cNvPr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3497;p73">
              <a:extLst>
                <a:ext uri="{FF2B5EF4-FFF2-40B4-BE49-F238E27FC236}">
                  <a16:creationId xmlns:a16="http://schemas.microsoft.com/office/drawing/2014/main" id="{3F80657A-427A-81D7-A991-84653A9ADBA8}"/>
                </a:ext>
              </a:extLst>
            </p:cNvPr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3498;p73">
              <a:extLst>
                <a:ext uri="{FF2B5EF4-FFF2-40B4-BE49-F238E27FC236}">
                  <a16:creationId xmlns:a16="http://schemas.microsoft.com/office/drawing/2014/main" id="{BD213784-7BAD-4027-3956-FA1C4B3B2B80}"/>
                </a:ext>
              </a:extLst>
            </p:cNvPr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3499;p73">
              <a:extLst>
                <a:ext uri="{FF2B5EF4-FFF2-40B4-BE49-F238E27FC236}">
                  <a16:creationId xmlns:a16="http://schemas.microsoft.com/office/drawing/2014/main" id="{8CC17CB3-7D6B-07C3-3F7E-64B9414C97CF}"/>
                </a:ext>
              </a:extLst>
            </p:cNvPr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3500;p73">
              <a:extLst>
                <a:ext uri="{FF2B5EF4-FFF2-40B4-BE49-F238E27FC236}">
                  <a16:creationId xmlns:a16="http://schemas.microsoft.com/office/drawing/2014/main" id="{1A4AF67C-031D-3965-10F5-844A5C495364}"/>
                </a:ext>
              </a:extLst>
            </p:cNvPr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3501;p73">
              <a:extLst>
                <a:ext uri="{FF2B5EF4-FFF2-40B4-BE49-F238E27FC236}">
                  <a16:creationId xmlns:a16="http://schemas.microsoft.com/office/drawing/2014/main" id="{3872CFC4-C8F1-A0D4-B00C-9C6BDF830992}"/>
                </a:ext>
              </a:extLst>
            </p:cNvPr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3502;p73">
              <a:extLst>
                <a:ext uri="{FF2B5EF4-FFF2-40B4-BE49-F238E27FC236}">
                  <a16:creationId xmlns:a16="http://schemas.microsoft.com/office/drawing/2014/main" id="{F2E2D45F-BA12-240B-489D-E30057534FBA}"/>
                </a:ext>
              </a:extLst>
            </p:cNvPr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3503;p73">
              <a:extLst>
                <a:ext uri="{FF2B5EF4-FFF2-40B4-BE49-F238E27FC236}">
                  <a16:creationId xmlns:a16="http://schemas.microsoft.com/office/drawing/2014/main" id="{843DF20C-B35C-CD23-E1BC-94EDC87E9B52}"/>
                </a:ext>
              </a:extLst>
            </p:cNvPr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3504;p73">
              <a:extLst>
                <a:ext uri="{FF2B5EF4-FFF2-40B4-BE49-F238E27FC236}">
                  <a16:creationId xmlns:a16="http://schemas.microsoft.com/office/drawing/2014/main" id="{16711BF3-7575-A983-CF76-2D2063DD787B}"/>
                </a:ext>
              </a:extLst>
            </p:cNvPr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3505;p73">
              <a:extLst>
                <a:ext uri="{FF2B5EF4-FFF2-40B4-BE49-F238E27FC236}">
                  <a16:creationId xmlns:a16="http://schemas.microsoft.com/office/drawing/2014/main" id="{35FCEF67-A990-030E-58D6-B3359DC0D921}"/>
                </a:ext>
              </a:extLst>
            </p:cNvPr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3506;p73">
              <a:extLst>
                <a:ext uri="{FF2B5EF4-FFF2-40B4-BE49-F238E27FC236}">
                  <a16:creationId xmlns:a16="http://schemas.microsoft.com/office/drawing/2014/main" id="{092AF8FE-59BF-9A1B-823B-EA0AB2DBC2C9}"/>
                </a:ext>
              </a:extLst>
            </p:cNvPr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3507;p73">
              <a:extLst>
                <a:ext uri="{FF2B5EF4-FFF2-40B4-BE49-F238E27FC236}">
                  <a16:creationId xmlns:a16="http://schemas.microsoft.com/office/drawing/2014/main" id="{E894FF29-2FB8-99A2-590F-B75E9583ECC6}"/>
                </a:ext>
              </a:extLst>
            </p:cNvPr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3508;p73">
              <a:extLst>
                <a:ext uri="{FF2B5EF4-FFF2-40B4-BE49-F238E27FC236}">
                  <a16:creationId xmlns:a16="http://schemas.microsoft.com/office/drawing/2014/main" id="{5FA19E73-FD25-CDDF-17C3-C07458FBA9A0}"/>
                </a:ext>
              </a:extLst>
            </p:cNvPr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3509;p73">
              <a:extLst>
                <a:ext uri="{FF2B5EF4-FFF2-40B4-BE49-F238E27FC236}">
                  <a16:creationId xmlns:a16="http://schemas.microsoft.com/office/drawing/2014/main" id="{0A3AA280-B86A-670D-1D85-898B19C99614}"/>
                </a:ext>
              </a:extLst>
            </p:cNvPr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3510;p73">
              <a:extLst>
                <a:ext uri="{FF2B5EF4-FFF2-40B4-BE49-F238E27FC236}">
                  <a16:creationId xmlns:a16="http://schemas.microsoft.com/office/drawing/2014/main" id="{A6FAF417-D501-65E7-88D2-FA263F88EE6D}"/>
                </a:ext>
              </a:extLst>
            </p:cNvPr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3511;p73">
              <a:extLst>
                <a:ext uri="{FF2B5EF4-FFF2-40B4-BE49-F238E27FC236}">
                  <a16:creationId xmlns:a16="http://schemas.microsoft.com/office/drawing/2014/main" id="{FFC7DFB7-718E-5ACC-A888-55C3D0D51790}"/>
                </a:ext>
              </a:extLst>
            </p:cNvPr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3512;p73">
              <a:extLst>
                <a:ext uri="{FF2B5EF4-FFF2-40B4-BE49-F238E27FC236}">
                  <a16:creationId xmlns:a16="http://schemas.microsoft.com/office/drawing/2014/main" id="{1908A89F-3F1A-EE39-833E-1A249FA8A975}"/>
                </a:ext>
              </a:extLst>
            </p:cNvPr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3513;p73">
              <a:extLst>
                <a:ext uri="{FF2B5EF4-FFF2-40B4-BE49-F238E27FC236}">
                  <a16:creationId xmlns:a16="http://schemas.microsoft.com/office/drawing/2014/main" id="{FE494A3A-3F54-D8FB-A185-EEC8D1141054}"/>
                </a:ext>
              </a:extLst>
            </p:cNvPr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3514;p73">
              <a:extLst>
                <a:ext uri="{FF2B5EF4-FFF2-40B4-BE49-F238E27FC236}">
                  <a16:creationId xmlns:a16="http://schemas.microsoft.com/office/drawing/2014/main" id="{71783080-CAA0-29DA-160C-585E5ED6048B}"/>
                </a:ext>
              </a:extLst>
            </p:cNvPr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3515;p73">
              <a:extLst>
                <a:ext uri="{FF2B5EF4-FFF2-40B4-BE49-F238E27FC236}">
                  <a16:creationId xmlns:a16="http://schemas.microsoft.com/office/drawing/2014/main" id="{11222F7B-AD35-29AD-E46C-2555D32569FD}"/>
                </a:ext>
              </a:extLst>
            </p:cNvPr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3516;p73">
              <a:extLst>
                <a:ext uri="{FF2B5EF4-FFF2-40B4-BE49-F238E27FC236}">
                  <a16:creationId xmlns:a16="http://schemas.microsoft.com/office/drawing/2014/main" id="{A9A6567B-7D8C-E5B3-88ED-A3BD8DC90FBA}"/>
                </a:ext>
              </a:extLst>
            </p:cNvPr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3517;p73">
              <a:extLst>
                <a:ext uri="{FF2B5EF4-FFF2-40B4-BE49-F238E27FC236}">
                  <a16:creationId xmlns:a16="http://schemas.microsoft.com/office/drawing/2014/main" id="{F51581E1-C701-2AC8-2AF3-245137FF4EE0}"/>
                </a:ext>
              </a:extLst>
            </p:cNvPr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3518;p73">
              <a:extLst>
                <a:ext uri="{FF2B5EF4-FFF2-40B4-BE49-F238E27FC236}">
                  <a16:creationId xmlns:a16="http://schemas.microsoft.com/office/drawing/2014/main" id="{E229FBDA-667E-5AC8-96FF-42040EF693CB}"/>
                </a:ext>
              </a:extLst>
            </p:cNvPr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3519;p73">
              <a:extLst>
                <a:ext uri="{FF2B5EF4-FFF2-40B4-BE49-F238E27FC236}">
                  <a16:creationId xmlns:a16="http://schemas.microsoft.com/office/drawing/2014/main" id="{4B6E61D4-9DB2-3366-221B-B7930BA1B1E1}"/>
                </a:ext>
              </a:extLst>
            </p:cNvPr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3520;p73">
              <a:extLst>
                <a:ext uri="{FF2B5EF4-FFF2-40B4-BE49-F238E27FC236}">
                  <a16:creationId xmlns:a16="http://schemas.microsoft.com/office/drawing/2014/main" id="{5A66CEA6-88A6-D97B-5A17-6D92AD4B96B5}"/>
                </a:ext>
              </a:extLst>
            </p:cNvPr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3521;p73">
              <a:extLst>
                <a:ext uri="{FF2B5EF4-FFF2-40B4-BE49-F238E27FC236}">
                  <a16:creationId xmlns:a16="http://schemas.microsoft.com/office/drawing/2014/main" id="{683B2225-F87E-348F-7674-E4C516A8C1FC}"/>
                </a:ext>
              </a:extLst>
            </p:cNvPr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3522;p73">
              <a:extLst>
                <a:ext uri="{FF2B5EF4-FFF2-40B4-BE49-F238E27FC236}">
                  <a16:creationId xmlns:a16="http://schemas.microsoft.com/office/drawing/2014/main" id="{7287A658-36CC-9CE7-2D2E-FE33CEEDFBE5}"/>
                </a:ext>
              </a:extLst>
            </p:cNvPr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3523;p73">
              <a:extLst>
                <a:ext uri="{FF2B5EF4-FFF2-40B4-BE49-F238E27FC236}">
                  <a16:creationId xmlns:a16="http://schemas.microsoft.com/office/drawing/2014/main" id="{5582556C-DD3F-9F0A-5BDE-4F57C2A25FD1}"/>
                </a:ext>
              </a:extLst>
            </p:cNvPr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3524;p73">
              <a:extLst>
                <a:ext uri="{FF2B5EF4-FFF2-40B4-BE49-F238E27FC236}">
                  <a16:creationId xmlns:a16="http://schemas.microsoft.com/office/drawing/2014/main" id="{93E47735-1205-475F-4BBC-E646DB1207C2}"/>
                </a:ext>
              </a:extLst>
            </p:cNvPr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3525;p73">
              <a:extLst>
                <a:ext uri="{FF2B5EF4-FFF2-40B4-BE49-F238E27FC236}">
                  <a16:creationId xmlns:a16="http://schemas.microsoft.com/office/drawing/2014/main" id="{D100D30A-D512-EA0D-1C48-90F45A57A3BB}"/>
                </a:ext>
              </a:extLst>
            </p:cNvPr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3526;p73">
              <a:extLst>
                <a:ext uri="{FF2B5EF4-FFF2-40B4-BE49-F238E27FC236}">
                  <a16:creationId xmlns:a16="http://schemas.microsoft.com/office/drawing/2014/main" id="{0271CCE8-896E-5912-9EE3-9C7E2D9A1A34}"/>
                </a:ext>
              </a:extLst>
            </p:cNvPr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3527;p73">
              <a:extLst>
                <a:ext uri="{FF2B5EF4-FFF2-40B4-BE49-F238E27FC236}">
                  <a16:creationId xmlns:a16="http://schemas.microsoft.com/office/drawing/2014/main" id="{F5A40BED-A9D6-DB0C-3968-2993D582A4F5}"/>
                </a:ext>
              </a:extLst>
            </p:cNvPr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528;p73">
              <a:extLst>
                <a:ext uri="{FF2B5EF4-FFF2-40B4-BE49-F238E27FC236}">
                  <a16:creationId xmlns:a16="http://schemas.microsoft.com/office/drawing/2014/main" id="{D9C92391-14A8-A3D2-BF60-53AFF6CE2125}"/>
                </a:ext>
              </a:extLst>
            </p:cNvPr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3529;p73">
              <a:extLst>
                <a:ext uri="{FF2B5EF4-FFF2-40B4-BE49-F238E27FC236}">
                  <a16:creationId xmlns:a16="http://schemas.microsoft.com/office/drawing/2014/main" id="{C3D6EF1F-641C-694B-EFBE-4674A69C4E33}"/>
                </a:ext>
              </a:extLst>
            </p:cNvPr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530;p73">
              <a:extLst>
                <a:ext uri="{FF2B5EF4-FFF2-40B4-BE49-F238E27FC236}">
                  <a16:creationId xmlns:a16="http://schemas.microsoft.com/office/drawing/2014/main" id="{CFDC8BF8-2769-52B1-C3FD-7B52C0EE8980}"/>
                </a:ext>
              </a:extLst>
            </p:cNvPr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531;p73">
              <a:extLst>
                <a:ext uri="{FF2B5EF4-FFF2-40B4-BE49-F238E27FC236}">
                  <a16:creationId xmlns:a16="http://schemas.microsoft.com/office/drawing/2014/main" id="{E12ACF21-C849-912B-F855-4768FA80A177}"/>
                </a:ext>
              </a:extLst>
            </p:cNvPr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532;p73">
              <a:extLst>
                <a:ext uri="{FF2B5EF4-FFF2-40B4-BE49-F238E27FC236}">
                  <a16:creationId xmlns:a16="http://schemas.microsoft.com/office/drawing/2014/main" id="{4C4D041D-CDCC-F120-231D-79BBE8E7E0A1}"/>
                </a:ext>
              </a:extLst>
            </p:cNvPr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533;p73">
              <a:extLst>
                <a:ext uri="{FF2B5EF4-FFF2-40B4-BE49-F238E27FC236}">
                  <a16:creationId xmlns:a16="http://schemas.microsoft.com/office/drawing/2014/main" id="{F561FB17-5690-E3B7-B118-265CF9B548D1}"/>
                </a:ext>
              </a:extLst>
            </p:cNvPr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534;p73">
              <a:extLst>
                <a:ext uri="{FF2B5EF4-FFF2-40B4-BE49-F238E27FC236}">
                  <a16:creationId xmlns:a16="http://schemas.microsoft.com/office/drawing/2014/main" id="{4B17A4DC-6738-C9D4-6714-4C7C3E0D9513}"/>
                </a:ext>
              </a:extLst>
            </p:cNvPr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535;p73">
              <a:extLst>
                <a:ext uri="{FF2B5EF4-FFF2-40B4-BE49-F238E27FC236}">
                  <a16:creationId xmlns:a16="http://schemas.microsoft.com/office/drawing/2014/main" id="{AE7C3E8F-7C37-1C92-6A26-303D5493F446}"/>
                </a:ext>
              </a:extLst>
            </p:cNvPr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536;p73">
              <a:extLst>
                <a:ext uri="{FF2B5EF4-FFF2-40B4-BE49-F238E27FC236}">
                  <a16:creationId xmlns:a16="http://schemas.microsoft.com/office/drawing/2014/main" id="{714FF366-F270-DC81-77CE-A5DE9CA31D4C}"/>
                </a:ext>
              </a:extLst>
            </p:cNvPr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537;p73">
              <a:extLst>
                <a:ext uri="{FF2B5EF4-FFF2-40B4-BE49-F238E27FC236}">
                  <a16:creationId xmlns:a16="http://schemas.microsoft.com/office/drawing/2014/main" id="{8F25A1B7-62A1-F806-5F25-472302C3ABB2}"/>
                </a:ext>
              </a:extLst>
            </p:cNvPr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538;p73">
              <a:extLst>
                <a:ext uri="{FF2B5EF4-FFF2-40B4-BE49-F238E27FC236}">
                  <a16:creationId xmlns:a16="http://schemas.microsoft.com/office/drawing/2014/main" id="{B49C94FA-BF5A-C6BA-5940-F3513C34D327}"/>
                </a:ext>
              </a:extLst>
            </p:cNvPr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539;p73">
              <a:extLst>
                <a:ext uri="{FF2B5EF4-FFF2-40B4-BE49-F238E27FC236}">
                  <a16:creationId xmlns:a16="http://schemas.microsoft.com/office/drawing/2014/main" id="{4F0D83BD-963E-A258-495C-48A2B25BC767}"/>
                </a:ext>
              </a:extLst>
            </p:cNvPr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540;p73">
              <a:extLst>
                <a:ext uri="{FF2B5EF4-FFF2-40B4-BE49-F238E27FC236}">
                  <a16:creationId xmlns:a16="http://schemas.microsoft.com/office/drawing/2014/main" id="{44AF3207-628E-74E1-F02E-6FA1DF591E73}"/>
                </a:ext>
              </a:extLst>
            </p:cNvPr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541;p73">
              <a:extLst>
                <a:ext uri="{FF2B5EF4-FFF2-40B4-BE49-F238E27FC236}">
                  <a16:creationId xmlns:a16="http://schemas.microsoft.com/office/drawing/2014/main" id="{39929D0F-4EB6-963B-38A6-2ADB69AC100E}"/>
                </a:ext>
              </a:extLst>
            </p:cNvPr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542;p73">
              <a:extLst>
                <a:ext uri="{FF2B5EF4-FFF2-40B4-BE49-F238E27FC236}">
                  <a16:creationId xmlns:a16="http://schemas.microsoft.com/office/drawing/2014/main" id="{78BB9DF8-C0B7-3C4A-7BC9-F4AAA962F085}"/>
                </a:ext>
              </a:extLst>
            </p:cNvPr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543;p73">
              <a:extLst>
                <a:ext uri="{FF2B5EF4-FFF2-40B4-BE49-F238E27FC236}">
                  <a16:creationId xmlns:a16="http://schemas.microsoft.com/office/drawing/2014/main" id="{B74D38BF-A5A2-103C-097C-8E4704C139AB}"/>
                </a:ext>
              </a:extLst>
            </p:cNvPr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544;p73">
              <a:extLst>
                <a:ext uri="{FF2B5EF4-FFF2-40B4-BE49-F238E27FC236}">
                  <a16:creationId xmlns:a16="http://schemas.microsoft.com/office/drawing/2014/main" id="{0E12E5FC-B6E2-A549-9DB0-7A49BFADC81C}"/>
                </a:ext>
              </a:extLst>
            </p:cNvPr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545;p73">
              <a:extLst>
                <a:ext uri="{FF2B5EF4-FFF2-40B4-BE49-F238E27FC236}">
                  <a16:creationId xmlns:a16="http://schemas.microsoft.com/office/drawing/2014/main" id="{448A4978-584E-EBC7-798F-0C405877DED0}"/>
                </a:ext>
              </a:extLst>
            </p:cNvPr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546;p73">
              <a:extLst>
                <a:ext uri="{FF2B5EF4-FFF2-40B4-BE49-F238E27FC236}">
                  <a16:creationId xmlns:a16="http://schemas.microsoft.com/office/drawing/2014/main" id="{B5F70C7B-11F2-1A38-72CB-EC16F82563FF}"/>
                </a:ext>
              </a:extLst>
            </p:cNvPr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547;p73">
              <a:extLst>
                <a:ext uri="{FF2B5EF4-FFF2-40B4-BE49-F238E27FC236}">
                  <a16:creationId xmlns:a16="http://schemas.microsoft.com/office/drawing/2014/main" id="{75F2F525-DE1F-3A79-05B0-FA36B0E23283}"/>
                </a:ext>
              </a:extLst>
            </p:cNvPr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548;p73">
              <a:extLst>
                <a:ext uri="{FF2B5EF4-FFF2-40B4-BE49-F238E27FC236}">
                  <a16:creationId xmlns:a16="http://schemas.microsoft.com/office/drawing/2014/main" id="{267354E9-2006-2686-7D5A-D9C234281D7E}"/>
                </a:ext>
              </a:extLst>
            </p:cNvPr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549;p73">
              <a:extLst>
                <a:ext uri="{FF2B5EF4-FFF2-40B4-BE49-F238E27FC236}">
                  <a16:creationId xmlns:a16="http://schemas.microsoft.com/office/drawing/2014/main" id="{42515D13-5DAE-0A3F-26EA-DB209CB8D8A6}"/>
                </a:ext>
              </a:extLst>
            </p:cNvPr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550;p73">
              <a:extLst>
                <a:ext uri="{FF2B5EF4-FFF2-40B4-BE49-F238E27FC236}">
                  <a16:creationId xmlns:a16="http://schemas.microsoft.com/office/drawing/2014/main" id="{BCC51A80-CF69-EE54-2B1B-0F2B4ABB16EC}"/>
                </a:ext>
              </a:extLst>
            </p:cNvPr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551;p73">
              <a:extLst>
                <a:ext uri="{FF2B5EF4-FFF2-40B4-BE49-F238E27FC236}">
                  <a16:creationId xmlns:a16="http://schemas.microsoft.com/office/drawing/2014/main" id="{74676D06-105C-DDD3-05B9-9318BE9E3BA0}"/>
                </a:ext>
              </a:extLst>
            </p:cNvPr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552;p73">
              <a:extLst>
                <a:ext uri="{FF2B5EF4-FFF2-40B4-BE49-F238E27FC236}">
                  <a16:creationId xmlns:a16="http://schemas.microsoft.com/office/drawing/2014/main" id="{EB640525-E5FE-5AF5-C62F-114A52B909F1}"/>
                </a:ext>
              </a:extLst>
            </p:cNvPr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553;p73">
              <a:extLst>
                <a:ext uri="{FF2B5EF4-FFF2-40B4-BE49-F238E27FC236}">
                  <a16:creationId xmlns:a16="http://schemas.microsoft.com/office/drawing/2014/main" id="{D58AB728-13C2-4176-3248-9158288D46FA}"/>
                </a:ext>
              </a:extLst>
            </p:cNvPr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554;p73">
              <a:extLst>
                <a:ext uri="{FF2B5EF4-FFF2-40B4-BE49-F238E27FC236}">
                  <a16:creationId xmlns:a16="http://schemas.microsoft.com/office/drawing/2014/main" id="{95F72800-95ED-FB94-D321-7333A35CAF01}"/>
                </a:ext>
              </a:extLst>
            </p:cNvPr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555;p73">
              <a:extLst>
                <a:ext uri="{FF2B5EF4-FFF2-40B4-BE49-F238E27FC236}">
                  <a16:creationId xmlns:a16="http://schemas.microsoft.com/office/drawing/2014/main" id="{517CDAFF-47CB-A7FE-55AC-BE6D4365A9E1}"/>
                </a:ext>
              </a:extLst>
            </p:cNvPr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556;p73">
              <a:extLst>
                <a:ext uri="{FF2B5EF4-FFF2-40B4-BE49-F238E27FC236}">
                  <a16:creationId xmlns:a16="http://schemas.microsoft.com/office/drawing/2014/main" id="{3A8BE039-77EF-97D2-AF17-9BCE63091ABF}"/>
                </a:ext>
              </a:extLst>
            </p:cNvPr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557;p73">
              <a:extLst>
                <a:ext uri="{FF2B5EF4-FFF2-40B4-BE49-F238E27FC236}">
                  <a16:creationId xmlns:a16="http://schemas.microsoft.com/office/drawing/2014/main" id="{6BD40691-B3AF-9A93-E7E8-0F5EF2E5EC78}"/>
                </a:ext>
              </a:extLst>
            </p:cNvPr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558;p73">
              <a:extLst>
                <a:ext uri="{FF2B5EF4-FFF2-40B4-BE49-F238E27FC236}">
                  <a16:creationId xmlns:a16="http://schemas.microsoft.com/office/drawing/2014/main" id="{53238729-EDCD-1B0F-84E4-EFFCAE9E7DBC}"/>
                </a:ext>
              </a:extLst>
            </p:cNvPr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559;p73">
              <a:extLst>
                <a:ext uri="{FF2B5EF4-FFF2-40B4-BE49-F238E27FC236}">
                  <a16:creationId xmlns:a16="http://schemas.microsoft.com/office/drawing/2014/main" id="{35B2ED07-EA0D-8F1A-3002-87D4D632EE50}"/>
                </a:ext>
              </a:extLst>
            </p:cNvPr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560;p73">
              <a:extLst>
                <a:ext uri="{FF2B5EF4-FFF2-40B4-BE49-F238E27FC236}">
                  <a16:creationId xmlns:a16="http://schemas.microsoft.com/office/drawing/2014/main" id="{7ADDA681-E244-BD60-F03B-4279F800E29B}"/>
                </a:ext>
              </a:extLst>
            </p:cNvPr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561;p73">
              <a:extLst>
                <a:ext uri="{FF2B5EF4-FFF2-40B4-BE49-F238E27FC236}">
                  <a16:creationId xmlns:a16="http://schemas.microsoft.com/office/drawing/2014/main" id="{8CF7E199-4D90-F0F1-962F-323A96408B21}"/>
                </a:ext>
              </a:extLst>
            </p:cNvPr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562;p73">
              <a:extLst>
                <a:ext uri="{FF2B5EF4-FFF2-40B4-BE49-F238E27FC236}">
                  <a16:creationId xmlns:a16="http://schemas.microsoft.com/office/drawing/2014/main" id="{DD0D777D-3885-60E9-83D5-3B7AA1078D73}"/>
                </a:ext>
              </a:extLst>
            </p:cNvPr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563;p73">
              <a:extLst>
                <a:ext uri="{FF2B5EF4-FFF2-40B4-BE49-F238E27FC236}">
                  <a16:creationId xmlns:a16="http://schemas.microsoft.com/office/drawing/2014/main" id="{7F8A820C-E2C4-1451-632C-5052B1F8A25A}"/>
                </a:ext>
              </a:extLst>
            </p:cNvPr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564;p73">
              <a:extLst>
                <a:ext uri="{FF2B5EF4-FFF2-40B4-BE49-F238E27FC236}">
                  <a16:creationId xmlns:a16="http://schemas.microsoft.com/office/drawing/2014/main" id="{C2CD1B32-182C-BDF9-A8CC-691DBEC1E22A}"/>
                </a:ext>
              </a:extLst>
            </p:cNvPr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565;p73">
              <a:extLst>
                <a:ext uri="{FF2B5EF4-FFF2-40B4-BE49-F238E27FC236}">
                  <a16:creationId xmlns:a16="http://schemas.microsoft.com/office/drawing/2014/main" id="{F68D0B8E-968B-BD5D-6065-AC7D696A6DA1}"/>
                </a:ext>
              </a:extLst>
            </p:cNvPr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566;p73">
              <a:extLst>
                <a:ext uri="{FF2B5EF4-FFF2-40B4-BE49-F238E27FC236}">
                  <a16:creationId xmlns:a16="http://schemas.microsoft.com/office/drawing/2014/main" id="{73974A07-6F2E-479F-3343-9806A2EEECDC}"/>
                </a:ext>
              </a:extLst>
            </p:cNvPr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567;p73">
              <a:extLst>
                <a:ext uri="{FF2B5EF4-FFF2-40B4-BE49-F238E27FC236}">
                  <a16:creationId xmlns:a16="http://schemas.microsoft.com/office/drawing/2014/main" id="{193EE9C4-F2B9-B224-27D2-05B6FED78BAF}"/>
                </a:ext>
              </a:extLst>
            </p:cNvPr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568;p73">
              <a:extLst>
                <a:ext uri="{FF2B5EF4-FFF2-40B4-BE49-F238E27FC236}">
                  <a16:creationId xmlns:a16="http://schemas.microsoft.com/office/drawing/2014/main" id="{0E154FEF-A491-7C70-70D4-6853C7F74E6D}"/>
                </a:ext>
              </a:extLst>
            </p:cNvPr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569;p73">
              <a:extLst>
                <a:ext uri="{FF2B5EF4-FFF2-40B4-BE49-F238E27FC236}">
                  <a16:creationId xmlns:a16="http://schemas.microsoft.com/office/drawing/2014/main" id="{CE17C104-5984-391E-DC2E-615A7F1064E4}"/>
                </a:ext>
              </a:extLst>
            </p:cNvPr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570;p73">
              <a:extLst>
                <a:ext uri="{FF2B5EF4-FFF2-40B4-BE49-F238E27FC236}">
                  <a16:creationId xmlns:a16="http://schemas.microsoft.com/office/drawing/2014/main" id="{C672FD3E-A755-38AA-3273-0558388E0D7E}"/>
                </a:ext>
              </a:extLst>
            </p:cNvPr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571;p73">
              <a:extLst>
                <a:ext uri="{FF2B5EF4-FFF2-40B4-BE49-F238E27FC236}">
                  <a16:creationId xmlns:a16="http://schemas.microsoft.com/office/drawing/2014/main" id="{2F2FD7E0-AA09-665E-CA22-0720513E31FF}"/>
                </a:ext>
              </a:extLst>
            </p:cNvPr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572;p73">
              <a:extLst>
                <a:ext uri="{FF2B5EF4-FFF2-40B4-BE49-F238E27FC236}">
                  <a16:creationId xmlns:a16="http://schemas.microsoft.com/office/drawing/2014/main" id="{BB8941AF-5923-7899-046B-104AF1A22CDB}"/>
                </a:ext>
              </a:extLst>
            </p:cNvPr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573;p73">
              <a:extLst>
                <a:ext uri="{FF2B5EF4-FFF2-40B4-BE49-F238E27FC236}">
                  <a16:creationId xmlns:a16="http://schemas.microsoft.com/office/drawing/2014/main" id="{A8953F82-9F15-1184-BA46-2724C81190E5}"/>
                </a:ext>
              </a:extLst>
            </p:cNvPr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574;p73">
              <a:extLst>
                <a:ext uri="{FF2B5EF4-FFF2-40B4-BE49-F238E27FC236}">
                  <a16:creationId xmlns:a16="http://schemas.microsoft.com/office/drawing/2014/main" id="{2D357DFF-CBD8-CC6B-AC8E-A1740680BAC3}"/>
                </a:ext>
              </a:extLst>
            </p:cNvPr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575;p73">
              <a:extLst>
                <a:ext uri="{FF2B5EF4-FFF2-40B4-BE49-F238E27FC236}">
                  <a16:creationId xmlns:a16="http://schemas.microsoft.com/office/drawing/2014/main" id="{E5695165-7F1C-6CFA-7376-E0C538B18B0D}"/>
                </a:ext>
              </a:extLst>
            </p:cNvPr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576;p73">
              <a:extLst>
                <a:ext uri="{FF2B5EF4-FFF2-40B4-BE49-F238E27FC236}">
                  <a16:creationId xmlns:a16="http://schemas.microsoft.com/office/drawing/2014/main" id="{D77068AB-AC57-6261-F657-E77546B4B4C9}"/>
                </a:ext>
              </a:extLst>
            </p:cNvPr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577;p73">
              <a:extLst>
                <a:ext uri="{FF2B5EF4-FFF2-40B4-BE49-F238E27FC236}">
                  <a16:creationId xmlns:a16="http://schemas.microsoft.com/office/drawing/2014/main" id="{20C6171B-34F6-30B4-1AC8-7F32A1D6AA08}"/>
                </a:ext>
              </a:extLst>
            </p:cNvPr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578;p73">
              <a:extLst>
                <a:ext uri="{FF2B5EF4-FFF2-40B4-BE49-F238E27FC236}">
                  <a16:creationId xmlns:a16="http://schemas.microsoft.com/office/drawing/2014/main" id="{FAC3AD5D-7CAB-41EB-5460-1D0F02CE0F16}"/>
                </a:ext>
              </a:extLst>
            </p:cNvPr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579;p73">
              <a:extLst>
                <a:ext uri="{FF2B5EF4-FFF2-40B4-BE49-F238E27FC236}">
                  <a16:creationId xmlns:a16="http://schemas.microsoft.com/office/drawing/2014/main" id="{E271D13F-628C-6B9F-DA82-22BD5239F025}"/>
                </a:ext>
              </a:extLst>
            </p:cNvPr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80;p73">
              <a:extLst>
                <a:ext uri="{FF2B5EF4-FFF2-40B4-BE49-F238E27FC236}">
                  <a16:creationId xmlns:a16="http://schemas.microsoft.com/office/drawing/2014/main" id="{6828B3E2-02C7-752F-90A4-9AE560C38F18}"/>
                </a:ext>
              </a:extLst>
            </p:cNvPr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81;p73">
              <a:extLst>
                <a:ext uri="{FF2B5EF4-FFF2-40B4-BE49-F238E27FC236}">
                  <a16:creationId xmlns:a16="http://schemas.microsoft.com/office/drawing/2014/main" id="{68CEA731-946D-7E71-5056-111A20CA6FEE}"/>
                </a:ext>
              </a:extLst>
            </p:cNvPr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82;p73">
              <a:extLst>
                <a:ext uri="{FF2B5EF4-FFF2-40B4-BE49-F238E27FC236}">
                  <a16:creationId xmlns:a16="http://schemas.microsoft.com/office/drawing/2014/main" id="{900C81BD-19E7-3F68-E353-947EDD0C05C1}"/>
                </a:ext>
              </a:extLst>
            </p:cNvPr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83;p73">
              <a:extLst>
                <a:ext uri="{FF2B5EF4-FFF2-40B4-BE49-F238E27FC236}">
                  <a16:creationId xmlns:a16="http://schemas.microsoft.com/office/drawing/2014/main" id="{9E818FBE-DC90-03B4-F7FC-233DABAEABDC}"/>
                </a:ext>
              </a:extLst>
            </p:cNvPr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84;p73">
              <a:extLst>
                <a:ext uri="{FF2B5EF4-FFF2-40B4-BE49-F238E27FC236}">
                  <a16:creationId xmlns:a16="http://schemas.microsoft.com/office/drawing/2014/main" id="{74F6A752-ABE4-2851-0676-4F4C0D6F0475}"/>
                </a:ext>
              </a:extLst>
            </p:cNvPr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85;p73">
              <a:extLst>
                <a:ext uri="{FF2B5EF4-FFF2-40B4-BE49-F238E27FC236}">
                  <a16:creationId xmlns:a16="http://schemas.microsoft.com/office/drawing/2014/main" id="{6265D3D3-2226-F5A0-9BBF-D9940E2231CC}"/>
                </a:ext>
              </a:extLst>
            </p:cNvPr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86;p73">
              <a:extLst>
                <a:ext uri="{FF2B5EF4-FFF2-40B4-BE49-F238E27FC236}">
                  <a16:creationId xmlns:a16="http://schemas.microsoft.com/office/drawing/2014/main" id="{654AC951-7BCF-C33E-72B1-3022A3D48CD0}"/>
                </a:ext>
              </a:extLst>
            </p:cNvPr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87;p73">
              <a:extLst>
                <a:ext uri="{FF2B5EF4-FFF2-40B4-BE49-F238E27FC236}">
                  <a16:creationId xmlns:a16="http://schemas.microsoft.com/office/drawing/2014/main" id="{A50DDEE2-9B54-D856-3CDD-12B54E6C0A5F}"/>
                </a:ext>
              </a:extLst>
            </p:cNvPr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8;p73">
              <a:extLst>
                <a:ext uri="{FF2B5EF4-FFF2-40B4-BE49-F238E27FC236}">
                  <a16:creationId xmlns:a16="http://schemas.microsoft.com/office/drawing/2014/main" id="{056267B6-3987-84D1-2904-184CFF937705}"/>
                </a:ext>
              </a:extLst>
            </p:cNvPr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89;p73">
              <a:extLst>
                <a:ext uri="{FF2B5EF4-FFF2-40B4-BE49-F238E27FC236}">
                  <a16:creationId xmlns:a16="http://schemas.microsoft.com/office/drawing/2014/main" id="{FA59904F-8386-6A9F-0AF8-D900A580935B}"/>
                </a:ext>
              </a:extLst>
            </p:cNvPr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590;p73">
              <a:extLst>
                <a:ext uri="{FF2B5EF4-FFF2-40B4-BE49-F238E27FC236}">
                  <a16:creationId xmlns:a16="http://schemas.microsoft.com/office/drawing/2014/main" id="{6DAD1E06-BEE9-097E-3BC2-6302048930EB}"/>
                </a:ext>
              </a:extLst>
            </p:cNvPr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591;p73">
              <a:extLst>
                <a:ext uri="{FF2B5EF4-FFF2-40B4-BE49-F238E27FC236}">
                  <a16:creationId xmlns:a16="http://schemas.microsoft.com/office/drawing/2014/main" id="{01ACB6AC-1408-1528-A0D8-EE122560A802}"/>
                </a:ext>
              </a:extLst>
            </p:cNvPr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592;p73">
              <a:extLst>
                <a:ext uri="{FF2B5EF4-FFF2-40B4-BE49-F238E27FC236}">
                  <a16:creationId xmlns:a16="http://schemas.microsoft.com/office/drawing/2014/main" id="{4C0B9D2C-5C37-A505-5BC7-7985A7663966}"/>
                </a:ext>
              </a:extLst>
            </p:cNvPr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593;p73">
              <a:extLst>
                <a:ext uri="{FF2B5EF4-FFF2-40B4-BE49-F238E27FC236}">
                  <a16:creationId xmlns:a16="http://schemas.microsoft.com/office/drawing/2014/main" id="{003D7B47-D5E9-265C-19EF-3725461698E6}"/>
                </a:ext>
              </a:extLst>
            </p:cNvPr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594;p73">
              <a:extLst>
                <a:ext uri="{FF2B5EF4-FFF2-40B4-BE49-F238E27FC236}">
                  <a16:creationId xmlns:a16="http://schemas.microsoft.com/office/drawing/2014/main" id="{091D0F76-1E7E-5AD8-8B76-31A93EF24B18}"/>
                </a:ext>
              </a:extLst>
            </p:cNvPr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595;p73">
              <a:extLst>
                <a:ext uri="{FF2B5EF4-FFF2-40B4-BE49-F238E27FC236}">
                  <a16:creationId xmlns:a16="http://schemas.microsoft.com/office/drawing/2014/main" id="{6DDB4700-2F0E-8135-B23E-3F5DB4EFB54F}"/>
                </a:ext>
              </a:extLst>
            </p:cNvPr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596;p73">
              <a:extLst>
                <a:ext uri="{FF2B5EF4-FFF2-40B4-BE49-F238E27FC236}">
                  <a16:creationId xmlns:a16="http://schemas.microsoft.com/office/drawing/2014/main" id="{F4D28F10-C2D3-21A0-B7AE-BE82B280EC8D}"/>
                </a:ext>
              </a:extLst>
            </p:cNvPr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597;p73">
              <a:extLst>
                <a:ext uri="{FF2B5EF4-FFF2-40B4-BE49-F238E27FC236}">
                  <a16:creationId xmlns:a16="http://schemas.microsoft.com/office/drawing/2014/main" id="{C299A1EB-46E4-D6E6-1D98-76074CB69476}"/>
                </a:ext>
              </a:extLst>
            </p:cNvPr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598;p73">
              <a:extLst>
                <a:ext uri="{FF2B5EF4-FFF2-40B4-BE49-F238E27FC236}">
                  <a16:creationId xmlns:a16="http://schemas.microsoft.com/office/drawing/2014/main" id="{A85AE063-818E-1B58-D55F-B23B2F3C367E}"/>
                </a:ext>
              </a:extLst>
            </p:cNvPr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599;p73">
              <a:extLst>
                <a:ext uri="{FF2B5EF4-FFF2-40B4-BE49-F238E27FC236}">
                  <a16:creationId xmlns:a16="http://schemas.microsoft.com/office/drawing/2014/main" id="{F1B39952-BDBE-73CA-E6B5-594C5F9BA112}"/>
                </a:ext>
              </a:extLst>
            </p:cNvPr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600;p73">
              <a:extLst>
                <a:ext uri="{FF2B5EF4-FFF2-40B4-BE49-F238E27FC236}">
                  <a16:creationId xmlns:a16="http://schemas.microsoft.com/office/drawing/2014/main" id="{11111632-7428-2C0D-0F13-96B1EA3279D8}"/>
                </a:ext>
              </a:extLst>
            </p:cNvPr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601;p73">
              <a:extLst>
                <a:ext uri="{FF2B5EF4-FFF2-40B4-BE49-F238E27FC236}">
                  <a16:creationId xmlns:a16="http://schemas.microsoft.com/office/drawing/2014/main" id="{5328796C-AF28-126E-07E7-AD34F8BD15C9}"/>
                </a:ext>
              </a:extLst>
            </p:cNvPr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82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64"/>
          <p:cNvSpPr txBox="1">
            <a:spLocks noGrp="1"/>
          </p:cNvSpPr>
          <p:nvPr>
            <p:ph type="title"/>
          </p:nvPr>
        </p:nvSpPr>
        <p:spPr>
          <a:xfrm>
            <a:off x="522000" y="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</a:t>
            </a:r>
            <a:endParaRPr dirty="0"/>
          </a:p>
        </p:txBody>
      </p:sp>
      <p:grpSp>
        <p:nvGrpSpPr>
          <p:cNvPr id="2423" name="Google Shape;2423;p64"/>
          <p:cNvGrpSpPr/>
          <p:nvPr/>
        </p:nvGrpSpPr>
        <p:grpSpPr>
          <a:xfrm>
            <a:off x="5437814" y="1173105"/>
            <a:ext cx="2887531" cy="2949380"/>
            <a:chOff x="4879014" y="1460851"/>
            <a:chExt cx="2887531" cy="2949380"/>
          </a:xfrm>
        </p:grpSpPr>
        <p:sp>
          <p:nvSpPr>
            <p:cNvPr id="2424" name="Google Shape;2424;p64"/>
            <p:cNvSpPr/>
            <p:nvPr/>
          </p:nvSpPr>
          <p:spPr>
            <a:xfrm>
              <a:off x="4928228" y="2932098"/>
              <a:ext cx="2838316" cy="1478133"/>
            </a:xfrm>
            <a:custGeom>
              <a:avLst/>
              <a:gdLst/>
              <a:ahLst/>
              <a:cxnLst/>
              <a:rect l="l" t="t" r="r" b="b"/>
              <a:pathLst>
                <a:path w="184666" h="96170" extrusionOk="0">
                  <a:moveTo>
                    <a:pt x="92333" y="0"/>
                  </a:moveTo>
                  <a:cubicBezTo>
                    <a:pt x="41330" y="0"/>
                    <a:pt x="1" y="21516"/>
                    <a:pt x="1" y="48068"/>
                  </a:cubicBezTo>
                  <a:cubicBezTo>
                    <a:pt x="1" y="74620"/>
                    <a:pt x="41330" y="96169"/>
                    <a:pt x="92333" y="96169"/>
                  </a:cubicBezTo>
                  <a:cubicBezTo>
                    <a:pt x="143336" y="96169"/>
                    <a:pt x="184666" y="74620"/>
                    <a:pt x="184666" y="48068"/>
                  </a:cubicBezTo>
                  <a:cubicBezTo>
                    <a:pt x="184666" y="21516"/>
                    <a:pt x="143336" y="0"/>
                    <a:pt x="9233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4"/>
            <p:cNvSpPr/>
            <p:nvPr/>
          </p:nvSpPr>
          <p:spPr>
            <a:xfrm>
              <a:off x="5656259" y="3625009"/>
              <a:ext cx="1115647" cy="604886"/>
            </a:xfrm>
            <a:custGeom>
              <a:avLst/>
              <a:gdLst/>
              <a:ahLst/>
              <a:cxnLst/>
              <a:rect l="l" t="t" r="r" b="b"/>
              <a:pathLst>
                <a:path w="72586" h="39355" extrusionOk="0">
                  <a:moveTo>
                    <a:pt x="48273" y="0"/>
                  </a:moveTo>
                  <a:cubicBezTo>
                    <a:pt x="42606" y="0"/>
                    <a:pt x="36944" y="1251"/>
                    <a:pt x="32624" y="3753"/>
                  </a:cubicBezTo>
                  <a:cubicBezTo>
                    <a:pt x="25285" y="7990"/>
                    <a:pt x="24185" y="14461"/>
                    <a:pt x="29288" y="19364"/>
                  </a:cubicBezTo>
                  <a:cubicBezTo>
                    <a:pt x="28988" y="19431"/>
                    <a:pt x="28721" y="19564"/>
                    <a:pt x="28454" y="19698"/>
                  </a:cubicBezTo>
                  <a:lnTo>
                    <a:pt x="1135" y="35476"/>
                  </a:lnTo>
                  <a:cubicBezTo>
                    <a:pt x="1" y="36143"/>
                    <a:pt x="1" y="37210"/>
                    <a:pt x="1135" y="37878"/>
                  </a:cubicBezTo>
                  <a:lnTo>
                    <a:pt x="2869" y="38878"/>
                  </a:lnTo>
                  <a:cubicBezTo>
                    <a:pt x="3489" y="39196"/>
                    <a:pt x="4161" y="39355"/>
                    <a:pt x="4833" y="39355"/>
                  </a:cubicBezTo>
                  <a:cubicBezTo>
                    <a:pt x="5571" y="39355"/>
                    <a:pt x="6308" y="39163"/>
                    <a:pt x="6972" y="38778"/>
                  </a:cubicBezTo>
                  <a:lnTo>
                    <a:pt x="32424" y="22100"/>
                  </a:lnTo>
                  <a:cubicBezTo>
                    <a:pt x="32524" y="22033"/>
                    <a:pt x="32624" y="21966"/>
                    <a:pt x="32724" y="21900"/>
                  </a:cubicBezTo>
                  <a:cubicBezTo>
                    <a:pt x="37022" y="24355"/>
                    <a:pt x="42632" y="25581"/>
                    <a:pt x="48250" y="25581"/>
                  </a:cubicBezTo>
                  <a:cubicBezTo>
                    <a:pt x="53924" y="25581"/>
                    <a:pt x="59605" y="24330"/>
                    <a:pt x="63946" y="21833"/>
                  </a:cubicBezTo>
                  <a:cubicBezTo>
                    <a:pt x="72552" y="16863"/>
                    <a:pt x="72586" y="8757"/>
                    <a:pt x="63946" y="3753"/>
                  </a:cubicBezTo>
                  <a:cubicBezTo>
                    <a:pt x="59610" y="1251"/>
                    <a:pt x="53939" y="0"/>
                    <a:pt x="48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4"/>
            <p:cNvSpPr/>
            <p:nvPr/>
          </p:nvSpPr>
          <p:spPr>
            <a:xfrm>
              <a:off x="6987747" y="3466329"/>
              <a:ext cx="694724" cy="401464"/>
            </a:xfrm>
            <a:custGeom>
              <a:avLst/>
              <a:gdLst/>
              <a:ahLst/>
              <a:cxnLst/>
              <a:rect l="l" t="t" r="r" b="b"/>
              <a:pathLst>
                <a:path w="45200" h="26120" extrusionOk="0">
                  <a:moveTo>
                    <a:pt x="22583" y="0"/>
                  </a:moveTo>
                  <a:cubicBezTo>
                    <a:pt x="10107" y="0"/>
                    <a:pt x="0" y="5838"/>
                    <a:pt x="0" y="13043"/>
                  </a:cubicBezTo>
                  <a:cubicBezTo>
                    <a:pt x="0" y="20282"/>
                    <a:pt x="10107" y="26119"/>
                    <a:pt x="22583" y="26119"/>
                  </a:cubicBezTo>
                  <a:cubicBezTo>
                    <a:pt x="35059" y="26119"/>
                    <a:pt x="45199" y="20282"/>
                    <a:pt x="45199" y="13043"/>
                  </a:cubicBezTo>
                  <a:cubicBezTo>
                    <a:pt x="45199" y="5838"/>
                    <a:pt x="35059" y="0"/>
                    <a:pt x="225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130236" y="3114233"/>
              <a:ext cx="1575533" cy="907368"/>
            </a:xfrm>
            <a:custGeom>
              <a:avLst/>
              <a:gdLst/>
              <a:ahLst/>
              <a:cxnLst/>
              <a:rect l="l" t="t" r="r" b="b"/>
              <a:pathLst>
                <a:path w="102507" h="59035" extrusionOk="0">
                  <a:moveTo>
                    <a:pt x="96123" y="0"/>
                  </a:moveTo>
                  <a:cubicBezTo>
                    <a:pt x="95810" y="0"/>
                    <a:pt x="95502" y="75"/>
                    <a:pt x="95235" y="226"/>
                  </a:cubicBezTo>
                  <a:lnTo>
                    <a:pt x="501" y="54931"/>
                  </a:lnTo>
                  <a:cubicBezTo>
                    <a:pt x="0" y="55098"/>
                    <a:pt x="0" y="55799"/>
                    <a:pt x="501" y="55965"/>
                  </a:cubicBezTo>
                  <a:lnTo>
                    <a:pt x="5471" y="58834"/>
                  </a:lnTo>
                  <a:cubicBezTo>
                    <a:pt x="5754" y="58968"/>
                    <a:pt x="6063" y="59034"/>
                    <a:pt x="6371" y="59034"/>
                  </a:cubicBezTo>
                  <a:cubicBezTo>
                    <a:pt x="6680" y="59034"/>
                    <a:pt x="6989" y="58968"/>
                    <a:pt x="7272" y="58834"/>
                  </a:cubicBezTo>
                  <a:lnTo>
                    <a:pt x="102006" y="4162"/>
                  </a:lnTo>
                  <a:cubicBezTo>
                    <a:pt x="102507" y="3995"/>
                    <a:pt x="102507" y="3294"/>
                    <a:pt x="102006" y="3128"/>
                  </a:cubicBezTo>
                  <a:lnTo>
                    <a:pt x="97036" y="226"/>
                  </a:lnTo>
                  <a:cubicBezTo>
                    <a:pt x="96753" y="75"/>
                    <a:pt x="96436" y="0"/>
                    <a:pt x="961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4"/>
            <p:cNvSpPr/>
            <p:nvPr/>
          </p:nvSpPr>
          <p:spPr>
            <a:xfrm>
              <a:off x="4886391" y="3305005"/>
              <a:ext cx="315116" cy="416665"/>
            </a:xfrm>
            <a:custGeom>
              <a:avLst/>
              <a:gdLst/>
              <a:ahLst/>
              <a:cxnLst/>
              <a:rect l="l" t="t" r="r" b="b"/>
              <a:pathLst>
                <a:path w="20502" h="27109" extrusionOk="0">
                  <a:moveTo>
                    <a:pt x="6056" y="1"/>
                  </a:moveTo>
                  <a:cubicBezTo>
                    <a:pt x="2602" y="1"/>
                    <a:pt x="0" y="2817"/>
                    <a:pt x="3423" y="5926"/>
                  </a:cubicBezTo>
                  <a:cubicBezTo>
                    <a:pt x="7426" y="9562"/>
                    <a:pt x="14965" y="13966"/>
                    <a:pt x="16632" y="24840"/>
                  </a:cubicBezTo>
                  <a:lnTo>
                    <a:pt x="20502" y="27108"/>
                  </a:lnTo>
                  <a:cubicBezTo>
                    <a:pt x="20502" y="27108"/>
                    <a:pt x="20469" y="17435"/>
                    <a:pt x="18200" y="11564"/>
                  </a:cubicBezTo>
                  <a:cubicBezTo>
                    <a:pt x="15932" y="5660"/>
                    <a:pt x="12029" y="1490"/>
                    <a:pt x="7860" y="256"/>
                  </a:cubicBezTo>
                  <a:cubicBezTo>
                    <a:pt x="7251" y="82"/>
                    <a:pt x="6641" y="1"/>
                    <a:pt x="60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4"/>
            <p:cNvSpPr/>
            <p:nvPr/>
          </p:nvSpPr>
          <p:spPr>
            <a:xfrm>
              <a:off x="4886391" y="3305005"/>
              <a:ext cx="315116" cy="416665"/>
            </a:xfrm>
            <a:custGeom>
              <a:avLst/>
              <a:gdLst/>
              <a:ahLst/>
              <a:cxnLst/>
              <a:rect l="l" t="t" r="r" b="b"/>
              <a:pathLst>
                <a:path w="20502" h="27109" extrusionOk="0">
                  <a:moveTo>
                    <a:pt x="6056" y="1"/>
                  </a:moveTo>
                  <a:cubicBezTo>
                    <a:pt x="2602" y="1"/>
                    <a:pt x="0" y="2817"/>
                    <a:pt x="3423" y="5926"/>
                  </a:cubicBezTo>
                  <a:cubicBezTo>
                    <a:pt x="7426" y="9562"/>
                    <a:pt x="14965" y="13966"/>
                    <a:pt x="16632" y="24840"/>
                  </a:cubicBezTo>
                  <a:lnTo>
                    <a:pt x="20502" y="27108"/>
                  </a:lnTo>
                  <a:cubicBezTo>
                    <a:pt x="20502" y="27108"/>
                    <a:pt x="20469" y="17435"/>
                    <a:pt x="18200" y="11564"/>
                  </a:cubicBezTo>
                  <a:cubicBezTo>
                    <a:pt x="15932" y="5660"/>
                    <a:pt x="12029" y="1490"/>
                    <a:pt x="7860" y="256"/>
                  </a:cubicBezTo>
                  <a:cubicBezTo>
                    <a:pt x="7251" y="82"/>
                    <a:pt x="6641" y="1"/>
                    <a:pt x="60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4"/>
            <p:cNvSpPr/>
            <p:nvPr/>
          </p:nvSpPr>
          <p:spPr>
            <a:xfrm>
              <a:off x="4967007" y="3333916"/>
              <a:ext cx="215026" cy="313410"/>
            </a:xfrm>
            <a:custGeom>
              <a:avLst/>
              <a:gdLst/>
              <a:ahLst/>
              <a:cxnLst/>
              <a:rect l="l" t="t" r="r" b="b"/>
              <a:pathLst>
                <a:path w="13990" h="20391" extrusionOk="0">
                  <a:moveTo>
                    <a:pt x="319" y="1"/>
                  </a:moveTo>
                  <a:cubicBezTo>
                    <a:pt x="119" y="1"/>
                    <a:pt x="0" y="288"/>
                    <a:pt x="213" y="410"/>
                  </a:cubicBezTo>
                  <a:cubicBezTo>
                    <a:pt x="3849" y="2077"/>
                    <a:pt x="11321" y="8382"/>
                    <a:pt x="13489" y="20224"/>
                  </a:cubicBezTo>
                  <a:cubicBezTo>
                    <a:pt x="13522" y="20324"/>
                    <a:pt x="13622" y="20391"/>
                    <a:pt x="13722" y="20391"/>
                  </a:cubicBezTo>
                  <a:lnTo>
                    <a:pt x="13789" y="20391"/>
                  </a:lnTo>
                  <a:cubicBezTo>
                    <a:pt x="13889" y="20391"/>
                    <a:pt x="13989" y="20257"/>
                    <a:pt x="13956" y="20124"/>
                  </a:cubicBezTo>
                  <a:cubicBezTo>
                    <a:pt x="11721" y="8115"/>
                    <a:pt x="4116" y="1710"/>
                    <a:pt x="380" y="9"/>
                  </a:cubicBezTo>
                  <a:cubicBezTo>
                    <a:pt x="359" y="3"/>
                    <a:pt x="338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4"/>
            <p:cNvSpPr/>
            <p:nvPr/>
          </p:nvSpPr>
          <p:spPr>
            <a:xfrm>
              <a:off x="4879014" y="3525042"/>
              <a:ext cx="413253" cy="442210"/>
            </a:xfrm>
            <a:custGeom>
              <a:avLst/>
              <a:gdLst/>
              <a:ahLst/>
              <a:cxnLst/>
              <a:rect l="l" t="t" r="r" b="b"/>
              <a:pathLst>
                <a:path w="26887" h="28771" extrusionOk="0">
                  <a:moveTo>
                    <a:pt x="4832" y="1"/>
                  </a:moveTo>
                  <a:cubicBezTo>
                    <a:pt x="4399" y="1"/>
                    <a:pt x="3965" y="57"/>
                    <a:pt x="3536" y="183"/>
                  </a:cubicBezTo>
                  <a:cubicBezTo>
                    <a:pt x="1234" y="850"/>
                    <a:pt x="0" y="3386"/>
                    <a:pt x="934" y="5621"/>
                  </a:cubicBezTo>
                  <a:cubicBezTo>
                    <a:pt x="1301" y="6521"/>
                    <a:pt x="2002" y="7288"/>
                    <a:pt x="2502" y="8122"/>
                  </a:cubicBezTo>
                  <a:cubicBezTo>
                    <a:pt x="3002" y="8956"/>
                    <a:pt x="3269" y="9924"/>
                    <a:pt x="2902" y="10858"/>
                  </a:cubicBezTo>
                  <a:cubicBezTo>
                    <a:pt x="2602" y="11525"/>
                    <a:pt x="2102" y="12058"/>
                    <a:pt x="1868" y="12759"/>
                  </a:cubicBezTo>
                  <a:cubicBezTo>
                    <a:pt x="1268" y="14594"/>
                    <a:pt x="1601" y="16228"/>
                    <a:pt x="3436" y="17162"/>
                  </a:cubicBezTo>
                  <a:cubicBezTo>
                    <a:pt x="5304" y="18129"/>
                    <a:pt x="8306" y="17396"/>
                    <a:pt x="9274" y="19764"/>
                  </a:cubicBezTo>
                  <a:cubicBezTo>
                    <a:pt x="9607" y="20698"/>
                    <a:pt x="9640" y="21699"/>
                    <a:pt x="9807" y="22633"/>
                  </a:cubicBezTo>
                  <a:cubicBezTo>
                    <a:pt x="10241" y="24567"/>
                    <a:pt x="11342" y="26269"/>
                    <a:pt x="12976" y="27403"/>
                  </a:cubicBezTo>
                  <a:cubicBezTo>
                    <a:pt x="14177" y="28237"/>
                    <a:pt x="15578" y="28704"/>
                    <a:pt x="17046" y="28770"/>
                  </a:cubicBezTo>
                  <a:cubicBezTo>
                    <a:pt x="17046" y="28770"/>
                    <a:pt x="19814" y="27169"/>
                    <a:pt x="20982" y="26469"/>
                  </a:cubicBezTo>
                  <a:cubicBezTo>
                    <a:pt x="22817" y="25435"/>
                    <a:pt x="26052" y="23567"/>
                    <a:pt x="26052" y="23567"/>
                  </a:cubicBezTo>
                  <a:cubicBezTo>
                    <a:pt x="26686" y="22433"/>
                    <a:pt x="26886" y="21565"/>
                    <a:pt x="26886" y="19430"/>
                  </a:cubicBezTo>
                  <a:cubicBezTo>
                    <a:pt x="26886" y="17296"/>
                    <a:pt x="25619" y="13893"/>
                    <a:pt x="22716" y="12492"/>
                  </a:cubicBezTo>
                  <a:cubicBezTo>
                    <a:pt x="21849" y="12058"/>
                    <a:pt x="20715" y="11792"/>
                    <a:pt x="20181" y="10824"/>
                  </a:cubicBezTo>
                  <a:cubicBezTo>
                    <a:pt x="19681" y="9857"/>
                    <a:pt x="19914" y="8189"/>
                    <a:pt x="19781" y="7222"/>
                  </a:cubicBezTo>
                  <a:cubicBezTo>
                    <a:pt x="19614" y="5954"/>
                    <a:pt x="19347" y="4586"/>
                    <a:pt x="18447" y="3719"/>
                  </a:cubicBezTo>
                  <a:cubicBezTo>
                    <a:pt x="17614" y="2887"/>
                    <a:pt x="16297" y="2681"/>
                    <a:pt x="15049" y="2681"/>
                  </a:cubicBezTo>
                  <a:cubicBezTo>
                    <a:pt x="14947" y="2681"/>
                    <a:pt x="14845" y="2683"/>
                    <a:pt x="14744" y="2685"/>
                  </a:cubicBezTo>
                  <a:cubicBezTo>
                    <a:pt x="14272" y="2685"/>
                    <a:pt x="13801" y="2703"/>
                    <a:pt x="13329" y="2703"/>
                  </a:cubicBezTo>
                  <a:cubicBezTo>
                    <a:pt x="12700" y="2703"/>
                    <a:pt x="12071" y="2671"/>
                    <a:pt x="11442" y="2518"/>
                  </a:cubicBezTo>
                  <a:cubicBezTo>
                    <a:pt x="10374" y="2285"/>
                    <a:pt x="9507" y="1651"/>
                    <a:pt x="8573" y="1117"/>
                  </a:cubicBezTo>
                  <a:cubicBezTo>
                    <a:pt x="7401" y="494"/>
                    <a:pt x="6117" y="1"/>
                    <a:pt x="4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4"/>
            <p:cNvSpPr/>
            <p:nvPr/>
          </p:nvSpPr>
          <p:spPr>
            <a:xfrm>
              <a:off x="4980517" y="3708068"/>
              <a:ext cx="163629" cy="29772"/>
            </a:xfrm>
            <a:custGeom>
              <a:avLst/>
              <a:gdLst/>
              <a:ahLst/>
              <a:cxnLst/>
              <a:rect l="l" t="t" r="r" b="b"/>
              <a:pathLst>
                <a:path w="10646" h="1937" extrusionOk="0">
                  <a:moveTo>
                    <a:pt x="4554" y="1"/>
                  </a:moveTo>
                  <a:cubicBezTo>
                    <a:pt x="3072" y="1"/>
                    <a:pt x="1585" y="271"/>
                    <a:pt x="168" y="818"/>
                  </a:cubicBezTo>
                  <a:cubicBezTo>
                    <a:pt x="68" y="851"/>
                    <a:pt x="1" y="984"/>
                    <a:pt x="68" y="1084"/>
                  </a:cubicBezTo>
                  <a:cubicBezTo>
                    <a:pt x="101" y="1151"/>
                    <a:pt x="168" y="1185"/>
                    <a:pt x="234" y="1218"/>
                  </a:cubicBezTo>
                  <a:lnTo>
                    <a:pt x="368" y="1218"/>
                  </a:lnTo>
                  <a:cubicBezTo>
                    <a:pt x="1723" y="687"/>
                    <a:pt x="3142" y="425"/>
                    <a:pt x="4557" y="425"/>
                  </a:cubicBezTo>
                  <a:cubicBezTo>
                    <a:pt x="6521" y="425"/>
                    <a:pt x="8477" y="930"/>
                    <a:pt x="10242" y="1918"/>
                  </a:cubicBezTo>
                  <a:cubicBezTo>
                    <a:pt x="10271" y="1931"/>
                    <a:pt x="10300" y="1937"/>
                    <a:pt x="10328" y="1937"/>
                  </a:cubicBezTo>
                  <a:cubicBezTo>
                    <a:pt x="10519" y="1937"/>
                    <a:pt x="10646" y="1664"/>
                    <a:pt x="10442" y="1518"/>
                  </a:cubicBezTo>
                  <a:cubicBezTo>
                    <a:pt x="8625" y="513"/>
                    <a:pt x="6595" y="1"/>
                    <a:pt x="4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4"/>
            <p:cNvSpPr/>
            <p:nvPr/>
          </p:nvSpPr>
          <p:spPr>
            <a:xfrm>
              <a:off x="4953866" y="3565081"/>
              <a:ext cx="251238" cy="340138"/>
            </a:xfrm>
            <a:custGeom>
              <a:avLst/>
              <a:gdLst/>
              <a:ahLst/>
              <a:cxnLst/>
              <a:rect l="l" t="t" r="r" b="b"/>
              <a:pathLst>
                <a:path w="16346" h="22130" extrusionOk="0">
                  <a:moveTo>
                    <a:pt x="255" y="1"/>
                  </a:moveTo>
                  <a:cubicBezTo>
                    <a:pt x="173" y="1"/>
                    <a:pt x="92" y="38"/>
                    <a:pt x="67" y="113"/>
                  </a:cubicBezTo>
                  <a:cubicBezTo>
                    <a:pt x="0" y="214"/>
                    <a:pt x="67" y="347"/>
                    <a:pt x="167" y="380"/>
                  </a:cubicBezTo>
                  <a:cubicBezTo>
                    <a:pt x="6338" y="3049"/>
                    <a:pt x="15545" y="12756"/>
                    <a:pt x="15945" y="21929"/>
                  </a:cubicBezTo>
                  <a:cubicBezTo>
                    <a:pt x="15945" y="22029"/>
                    <a:pt x="16045" y="22129"/>
                    <a:pt x="16145" y="22129"/>
                  </a:cubicBezTo>
                  <a:cubicBezTo>
                    <a:pt x="16245" y="22096"/>
                    <a:pt x="16345" y="21996"/>
                    <a:pt x="16345" y="21896"/>
                  </a:cubicBezTo>
                  <a:cubicBezTo>
                    <a:pt x="15945" y="12556"/>
                    <a:pt x="6572" y="2715"/>
                    <a:pt x="334" y="13"/>
                  </a:cubicBezTo>
                  <a:cubicBezTo>
                    <a:pt x="309" y="5"/>
                    <a:pt x="282" y="1"/>
                    <a:pt x="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4"/>
            <p:cNvSpPr/>
            <p:nvPr/>
          </p:nvSpPr>
          <p:spPr>
            <a:xfrm>
              <a:off x="6199727" y="2603150"/>
              <a:ext cx="480405" cy="791924"/>
            </a:xfrm>
            <a:custGeom>
              <a:avLst/>
              <a:gdLst/>
              <a:ahLst/>
              <a:cxnLst/>
              <a:rect l="l" t="t" r="r" b="b"/>
              <a:pathLst>
                <a:path w="31256" h="51524" extrusionOk="0">
                  <a:moveTo>
                    <a:pt x="28206" y="0"/>
                  </a:moveTo>
                  <a:cubicBezTo>
                    <a:pt x="27923" y="0"/>
                    <a:pt x="27645" y="85"/>
                    <a:pt x="27420" y="254"/>
                  </a:cubicBezTo>
                  <a:lnTo>
                    <a:pt x="1968" y="14931"/>
                  </a:lnTo>
                  <a:cubicBezTo>
                    <a:pt x="801" y="15698"/>
                    <a:pt x="67" y="16966"/>
                    <a:pt x="0" y="18333"/>
                  </a:cubicBezTo>
                  <a:lnTo>
                    <a:pt x="0" y="21202"/>
                  </a:lnTo>
                  <a:lnTo>
                    <a:pt x="0" y="48455"/>
                  </a:lnTo>
                  <a:cubicBezTo>
                    <a:pt x="0" y="48555"/>
                    <a:pt x="0" y="48655"/>
                    <a:pt x="0" y="48755"/>
                  </a:cubicBezTo>
                  <a:cubicBezTo>
                    <a:pt x="67" y="49389"/>
                    <a:pt x="467" y="49956"/>
                    <a:pt x="1034" y="50290"/>
                  </a:cubicBezTo>
                  <a:lnTo>
                    <a:pt x="3102" y="51490"/>
                  </a:lnTo>
                  <a:lnTo>
                    <a:pt x="3203" y="51524"/>
                  </a:lnTo>
                  <a:cubicBezTo>
                    <a:pt x="2769" y="51290"/>
                    <a:pt x="2502" y="50857"/>
                    <a:pt x="2502" y="50356"/>
                  </a:cubicBezTo>
                  <a:lnTo>
                    <a:pt x="2502" y="23771"/>
                  </a:lnTo>
                  <a:lnTo>
                    <a:pt x="2502" y="19768"/>
                  </a:lnTo>
                  <a:cubicBezTo>
                    <a:pt x="2602" y="18367"/>
                    <a:pt x="3336" y="17099"/>
                    <a:pt x="4537" y="16365"/>
                  </a:cubicBezTo>
                  <a:lnTo>
                    <a:pt x="29922" y="1688"/>
                  </a:lnTo>
                  <a:cubicBezTo>
                    <a:pt x="30175" y="1519"/>
                    <a:pt x="30469" y="1430"/>
                    <a:pt x="30760" y="1430"/>
                  </a:cubicBezTo>
                  <a:cubicBezTo>
                    <a:pt x="30929" y="1430"/>
                    <a:pt x="31097" y="1460"/>
                    <a:pt x="31256" y="1521"/>
                  </a:cubicBezTo>
                  <a:cubicBezTo>
                    <a:pt x="30822" y="1288"/>
                    <a:pt x="29221" y="354"/>
                    <a:pt x="28854" y="154"/>
                  </a:cubicBezTo>
                  <a:cubicBezTo>
                    <a:pt x="28650" y="52"/>
                    <a:pt x="28426" y="0"/>
                    <a:pt x="28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4"/>
            <p:cNvSpPr/>
            <p:nvPr/>
          </p:nvSpPr>
          <p:spPr>
            <a:xfrm>
              <a:off x="6238690" y="2625283"/>
              <a:ext cx="451709" cy="772696"/>
            </a:xfrm>
            <a:custGeom>
              <a:avLst/>
              <a:gdLst/>
              <a:ahLst/>
              <a:cxnLst/>
              <a:rect l="l" t="t" r="r" b="b"/>
              <a:pathLst>
                <a:path w="29389" h="50273" extrusionOk="0">
                  <a:moveTo>
                    <a:pt x="28211" y="0"/>
                  </a:moveTo>
                  <a:cubicBezTo>
                    <a:pt x="27922" y="0"/>
                    <a:pt x="27646" y="97"/>
                    <a:pt x="27420" y="281"/>
                  </a:cubicBezTo>
                  <a:lnTo>
                    <a:pt x="2002" y="14925"/>
                  </a:lnTo>
                  <a:cubicBezTo>
                    <a:pt x="834" y="15659"/>
                    <a:pt x="100" y="16960"/>
                    <a:pt x="0" y="18328"/>
                  </a:cubicBezTo>
                  <a:lnTo>
                    <a:pt x="0" y="48916"/>
                  </a:lnTo>
                  <a:cubicBezTo>
                    <a:pt x="0" y="49699"/>
                    <a:pt x="651" y="50272"/>
                    <a:pt x="1358" y="50272"/>
                  </a:cubicBezTo>
                  <a:cubicBezTo>
                    <a:pt x="1584" y="50272"/>
                    <a:pt x="1817" y="50213"/>
                    <a:pt x="2035" y="50084"/>
                  </a:cubicBezTo>
                  <a:lnTo>
                    <a:pt x="27387" y="35440"/>
                  </a:lnTo>
                  <a:cubicBezTo>
                    <a:pt x="28554" y="34673"/>
                    <a:pt x="29288" y="33405"/>
                    <a:pt x="29388" y="32004"/>
                  </a:cubicBezTo>
                  <a:lnTo>
                    <a:pt x="29388" y="1382"/>
                  </a:lnTo>
                  <a:cubicBezTo>
                    <a:pt x="29355" y="1316"/>
                    <a:pt x="29355" y="1215"/>
                    <a:pt x="29355" y="1149"/>
                  </a:cubicBezTo>
                  <a:cubicBezTo>
                    <a:pt x="29355" y="1082"/>
                    <a:pt x="29355" y="1015"/>
                    <a:pt x="29321" y="982"/>
                  </a:cubicBezTo>
                  <a:lnTo>
                    <a:pt x="29321" y="915"/>
                  </a:lnTo>
                  <a:cubicBezTo>
                    <a:pt x="29321" y="882"/>
                    <a:pt x="29288" y="815"/>
                    <a:pt x="29288" y="748"/>
                  </a:cubicBezTo>
                  <a:cubicBezTo>
                    <a:pt x="29255" y="648"/>
                    <a:pt x="29221" y="582"/>
                    <a:pt x="29155" y="515"/>
                  </a:cubicBezTo>
                  <a:cubicBezTo>
                    <a:pt x="29155" y="448"/>
                    <a:pt x="29121" y="415"/>
                    <a:pt x="29088" y="415"/>
                  </a:cubicBezTo>
                  <a:cubicBezTo>
                    <a:pt x="29088" y="382"/>
                    <a:pt x="29054" y="348"/>
                    <a:pt x="29054" y="315"/>
                  </a:cubicBezTo>
                  <a:cubicBezTo>
                    <a:pt x="28988" y="281"/>
                    <a:pt x="28954" y="215"/>
                    <a:pt x="28921" y="181"/>
                  </a:cubicBezTo>
                  <a:cubicBezTo>
                    <a:pt x="28854" y="148"/>
                    <a:pt x="28788" y="115"/>
                    <a:pt x="28754" y="115"/>
                  </a:cubicBezTo>
                  <a:cubicBezTo>
                    <a:pt x="28575" y="38"/>
                    <a:pt x="28390" y="0"/>
                    <a:pt x="282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>
              <a:off x="6209472" y="2602827"/>
              <a:ext cx="470660" cy="274416"/>
            </a:xfrm>
            <a:custGeom>
              <a:avLst/>
              <a:gdLst/>
              <a:ahLst/>
              <a:cxnLst/>
              <a:rect l="l" t="t" r="r" b="b"/>
              <a:pathLst>
                <a:path w="30622" h="17854" extrusionOk="0">
                  <a:moveTo>
                    <a:pt x="27618" y="1"/>
                  </a:moveTo>
                  <a:cubicBezTo>
                    <a:pt x="27319" y="1"/>
                    <a:pt x="27023" y="97"/>
                    <a:pt x="26786" y="275"/>
                  </a:cubicBezTo>
                  <a:lnTo>
                    <a:pt x="1368" y="14952"/>
                  </a:lnTo>
                  <a:cubicBezTo>
                    <a:pt x="801" y="15285"/>
                    <a:pt x="334" y="15786"/>
                    <a:pt x="0" y="16386"/>
                  </a:cubicBezTo>
                  <a:lnTo>
                    <a:pt x="2502" y="17854"/>
                  </a:lnTo>
                  <a:cubicBezTo>
                    <a:pt x="2835" y="17254"/>
                    <a:pt x="3302" y="16720"/>
                    <a:pt x="3903" y="16386"/>
                  </a:cubicBezTo>
                  <a:lnTo>
                    <a:pt x="29288" y="1709"/>
                  </a:lnTo>
                  <a:cubicBezTo>
                    <a:pt x="29554" y="1531"/>
                    <a:pt x="29866" y="1442"/>
                    <a:pt x="30172" y="1442"/>
                  </a:cubicBezTo>
                  <a:cubicBezTo>
                    <a:pt x="30325" y="1442"/>
                    <a:pt x="30477" y="1464"/>
                    <a:pt x="30622" y="1509"/>
                  </a:cubicBezTo>
                  <a:cubicBezTo>
                    <a:pt x="30222" y="1309"/>
                    <a:pt x="28554" y="375"/>
                    <a:pt x="28220" y="141"/>
                  </a:cubicBezTo>
                  <a:cubicBezTo>
                    <a:pt x="28030" y="46"/>
                    <a:pt x="27823" y="1"/>
                    <a:pt x="276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468886" y="2857662"/>
              <a:ext cx="101027" cy="275938"/>
            </a:xfrm>
            <a:custGeom>
              <a:avLst/>
              <a:gdLst/>
              <a:ahLst/>
              <a:cxnLst/>
              <a:rect l="l" t="t" r="r" b="b"/>
              <a:pathLst>
                <a:path w="6573" h="17953" extrusionOk="0">
                  <a:moveTo>
                    <a:pt x="1889" y="1"/>
                  </a:moveTo>
                  <a:cubicBezTo>
                    <a:pt x="1288" y="1"/>
                    <a:pt x="651" y="176"/>
                    <a:pt x="1" y="540"/>
                  </a:cubicBezTo>
                  <a:lnTo>
                    <a:pt x="1" y="10047"/>
                  </a:lnTo>
                  <a:lnTo>
                    <a:pt x="1902" y="17953"/>
                  </a:lnTo>
                  <a:cubicBezTo>
                    <a:pt x="4938" y="14517"/>
                    <a:pt x="6572" y="8079"/>
                    <a:pt x="5605" y="3909"/>
                  </a:cubicBezTo>
                  <a:cubicBezTo>
                    <a:pt x="5012" y="1416"/>
                    <a:pt x="3598" y="1"/>
                    <a:pt x="18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4"/>
            <p:cNvSpPr/>
            <p:nvPr/>
          </p:nvSpPr>
          <p:spPr>
            <a:xfrm>
              <a:off x="6440698" y="3039243"/>
              <a:ext cx="46663" cy="125127"/>
            </a:xfrm>
            <a:custGeom>
              <a:avLst/>
              <a:gdLst/>
              <a:ahLst/>
              <a:cxnLst/>
              <a:rect l="l" t="t" r="r" b="b"/>
              <a:pathLst>
                <a:path w="3036" h="8141" extrusionOk="0">
                  <a:moveTo>
                    <a:pt x="1501" y="1"/>
                  </a:moveTo>
                  <a:lnTo>
                    <a:pt x="0" y="8140"/>
                  </a:lnTo>
                  <a:cubicBezTo>
                    <a:pt x="534" y="8073"/>
                    <a:pt x="1034" y="7873"/>
                    <a:pt x="1501" y="7606"/>
                  </a:cubicBezTo>
                  <a:cubicBezTo>
                    <a:pt x="2068" y="7273"/>
                    <a:pt x="2602" y="6839"/>
                    <a:pt x="3036" y="637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4"/>
            <p:cNvSpPr/>
            <p:nvPr/>
          </p:nvSpPr>
          <p:spPr>
            <a:xfrm>
              <a:off x="6440698" y="3039243"/>
              <a:ext cx="46663" cy="125127"/>
            </a:xfrm>
            <a:custGeom>
              <a:avLst/>
              <a:gdLst/>
              <a:ahLst/>
              <a:cxnLst/>
              <a:rect l="l" t="t" r="r" b="b"/>
              <a:pathLst>
                <a:path w="3036" h="8141" extrusionOk="0">
                  <a:moveTo>
                    <a:pt x="1501" y="1"/>
                  </a:moveTo>
                  <a:lnTo>
                    <a:pt x="0" y="8140"/>
                  </a:lnTo>
                  <a:cubicBezTo>
                    <a:pt x="534" y="8073"/>
                    <a:pt x="1034" y="7873"/>
                    <a:pt x="1501" y="7606"/>
                  </a:cubicBezTo>
                  <a:cubicBezTo>
                    <a:pt x="2068" y="7273"/>
                    <a:pt x="2602" y="6839"/>
                    <a:pt x="3036" y="637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4"/>
            <p:cNvSpPr/>
            <p:nvPr/>
          </p:nvSpPr>
          <p:spPr>
            <a:xfrm>
              <a:off x="6374561" y="3031051"/>
              <a:ext cx="82045" cy="142034"/>
            </a:xfrm>
            <a:custGeom>
              <a:avLst/>
              <a:gdLst/>
              <a:ahLst/>
              <a:cxnLst/>
              <a:rect l="l" t="t" r="r" b="b"/>
              <a:pathLst>
                <a:path w="5338" h="9241" extrusionOk="0">
                  <a:moveTo>
                    <a:pt x="5337" y="0"/>
                  </a:moveTo>
                  <a:lnTo>
                    <a:pt x="0" y="5771"/>
                  </a:lnTo>
                  <a:cubicBezTo>
                    <a:pt x="593" y="7945"/>
                    <a:pt x="1901" y="9241"/>
                    <a:pt x="3540" y="9241"/>
                  </a:cubicBezTo>
                  <a:cubicBezTo>
                    <a:pt x="3561" y="9241"/>
                    <a:pt x="3582" y="9241"/>
                    <a:pt x="3603" y="9240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4"/>
            <p:cNvSpPr/>
            <p:nvPr/>
          </p:nvSpPr>
          <p:spPr>
            <a:xfrm>
              <a:off x="6374561" y="3031051"/>
              <a:ext cx="82045" cy="142034"/>
            </a:xfrm>
            <a:custGeom>
              <a:avLst/>
              <a:gdLst/>
              <a:ahLst/>
              <a:cxnLst/>
              <a:rect l="l" t="t" r="r" b="b"/>
              <a:pathLst>
                <a:path w="5338" h="9241" extrusionOk="0">
                  <a:moveTo>
                    <a:pt x="5337" y="0"/>
                  </a:moveTo>
                  <a:lnTo>
                    <a:pt x="0" y="5771"/>
                  </a:lnTo>
                  <a:cubicBezTo>
                    <a:pt x="593" y="7945"/>
                    <a:pt x="1901" y="9241"/>
                    <a:pt x="3540" y="9241"/>
                  </a:cubicBezTo>
                  <a:cubicBezTo>
                    <a:pt x="3561" y="9241"/>
                    <a:pt x="3582" y="9241"/>
                    <a:pt x="3603" y="9240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4"/>
            <p:cNvSpPr/>
            <p:nvPr/>
          </p:nvSpPr>
          <p:spPr>
            <a:xfrm>
              <a:off x="6373008" y="2878780"/>
              <a:ext cx="86149" cy="224064"/>
            </a:xfrm>
            <a:custGeom>
              <a:avLst/>
              <a:gdLst/>
              <a:ahLst/>
              <a:cxnLst/>
              <a:rect l="l" t="t" r="r" b="b"/>
              <a:pathLst>
                <a:path w="5605" h="14578" extrusionOk="0">
                  <a:moveTo>
                    <a:pt x="5605" y="0"/>
                  </a:moveTo>
                  <a:cubicBezTo>
                    <a:pt x="2503" y="2035"/>
                    <a:pt x="1" y="7472"/>
                    <a:pt x="1" y="12342"/>
                  </a:cubicBezTo>
                  <a:cubicBezTo>
                    <a:pt x="1" y="13076"/>
                    <a:pt x="68" y="13843"/>
                    <a:pt x="201" y="14577"/>
                  </a:cubicBezTo>
                  <a:lnTo>
                    <a:pt x="5605" y="8773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4"/>
            <p:cNvSpPr/>
            <p:nvPr/>
          </p:nvSpPr>
          <p:spPr>
            <a:xfrm>
              <a:off x="6373008" y="2878780"/>
              <a:ext cx="86149" cy="224064"/>
            </a:xfrm>
            <a:custGeom>
              <a:avLst/>
              <a:gdLst/>
              <a:ahLst/>
              <a:cxnLst/>
              <a:rect l="l" t="t" r="r" b="b"/>
              <a:pathLst>
                <a:path w="5605" h="14578" extrusionOk="0">
                  <a:moveTo>
                    <a:pt x="5605" y="0"/>
                  </a:moveTo>
                  <a:cubicBezTo>
                    <a:pt x="2503" y="2035"/>
                    <a:pt x="1" y="7472"/>
                    <a:pt x="1" y="12342"/>
                  </a:cubicBezTo>
                  <a:cubicBezTo>
                    <a:pt x="1" y="13076"/>
                    <a:pt x="68" y="13843"/>
                    <a:pt x="201" y="14577"/>
                  </a:cubicBezTo>
                  <a:lnTo>
                    <a:pt x="5605" y="8773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4"/>
            <p:cNvSpPr/>
            <p:nvPr/>
          </p:nvSpPr>
          <p:spPr>
            <a:xfrm>
              <a:off x="6529905" y="2891598"/>
              <a:ext cx="62556" cy="38456"/>
            </a:xfrm>
            <a:custGeom>
              <a:avLst/>
              <a:gdLst/>
              <a:ahLst/>
              <a:cxnLst/>
              <a:rect l="l" t="t" r="r" b="b"/>
              <a:pathLst>
                <a:path w="4070" h="2502" extrusionOk="0">
                  <a:moveTo>
                    <a:pt x="4003" y="0"/>
                  </a:moveTo>
                  <a:lnTo>
                    <a:pt x="3736" y="167"/>
                  </a:lnTo>
                  <a:cubicBezTo>
                    <a:pt x="3703" y="200"/>
                    <a:pt x="3670" y="267"/>
                    <a:pt x="3636" y="334"/>
                  </a:cubicBezTo>
                  <a:lnTo>
                    <a:pt x="3636" y="400"/>
                  </a:lnTo>
                  <a:lnTo>
                    <a:pt x="3670" y="400"/>
                  </a:lnTo>
                  <a:lnTo>
                    <a:pt x="3936" y="267"/>
                  </a:lnTo>
                  <a:cubicBezTo>
                    <a:pt x="4003" y="200"/>
                    <a:pt x="4036" y="167"/>
                    <a:pt x="4036" y="100"/>
                  </a:cubicBezTo>
                  <a:cubicBezTo>
                    <a:pt x="4070" y="33"/>
                    <a:pt x="4036" y="0"/>
                    <a:pt x="4003" y="0"/>
                  </a:cubicBezTo>
                  <a:close/>
                  <a:moveTo>
                    <a:pt x="3369" y="367"/>
                  </a:moveTo>
                  <a:lnTo>
                    <a:pt x="3002" y="567"/>
                  </a:lnTo>
                  <a:cubicBezTo>
                    <a:pt x="2969" y="600"/>
                    <a:pt x="2936" y="667"/>
                    <a:pt x="2936" y="734"/>
                  </a:cubicBezTo>
                  <a:lnTo>
                    <a:pt x="2936" y="834"/>
                  </a:lnTo>
                  <a:lnTo>
                    <a:pt x="3303" y="634"/>
                  </a:lnTo>
                  <a:cubicBezTo>
                    <a:pt x="3369" y="567"/>
                    <a:pt x="3403" y="534"/>
                    <a:pt x="3403" y="467"/>
                  </a:cubicBezTo>
                  <a:cubicBezTo>
                    <a:pt x="3436" y="400"/>
                    <a:pt x="3403" y="367"/>
                    <a:pt x="3369" y="367"/>
                  </a:cubicBezTo>
                  <a:close/>
                  <a:moveTo>
                    <a:pt x="2635" y="767"/>
                  </a:moveTo>
                  <a:lnTo>
                    <a:pt x="2302" y="1001"/>
                  </a:lnTo>
                  <a:cubicBezTo>
                    <a:pt x="2235" y="1034"/>
                    <a:pt x="2202" y="1101"/>
                    <a:pt x="2202" y="1168"/>
                  </a:cubicBezTo>
                  <a:lnTo>
                    <a:pt x="2202" y="1234"/>
                  </a:lnTo>
                  <a:lnTo>
                    <a:pt x="2569" y="1034"/>
                  </a:lnTo>
                  <a:cubicBezTo>
                    <a:pt x="2635" y="1001"/>
                    <a:pt x="2669" y="934"/>
                    <a:pt x="2669" y="867"/>
                  </a:cubicBezTo>
                  <a:cubicBezTo>
                    <a:pt x="2702" y="767"/>
                    <a:pt x="2702" y="767"/>
                    <a:pt x="2635" y="767"/>
                  </a:cubicBezTo>
                  <a:close/>
                  <a:moveTo>
                    <a:pt x="1935" y="1201"/>
                  </a:moveTo>
                  <a:lnTo>
                    <a:pt x="1568" y="1401"/>
                  </a:lnTo>
                  <a:cubicBezTo>
                    <a:pt x="1501" y="1468"/>
                    <a:pt x="1468" y="1501"/>
                    <a:pt x="1468" y="1568"/>
                  </a:cubicBezTo>
                  <a:lnTo>
                    <a:pt x="1468" y="1668"/>
                  </a:lnTo>
                  <a:lnTo>
                    <a:pt x="1501" y="1668"/>
                  </a:lnTo>
                  <a:lnTo>
                    <a:pt x="1868" y="1468"/>
                  </a:lnTo>
                  <a:cubicBezTo>
                    <a:pt x="1902" y="1401"/>
                    <a:pt x="1935" y="1368"/>
                    <a:pt x="1935" y="1301"/>
                  </a:cubicBezTo>
                  <a:cubicBezTo>
                    <a:pt x="1968" y="1234"/>
                    <a:pt x="1968" y="1201"/>
                    <a:pt x="1935" y="1201"/>
                  </a:cubicBezTo>
                  <a:close/>
                  <a:moveTo>
                    <a:pt x="1201" y="1601"/>
                  </a:moveTo>
                  <a:lnTo>
                    <a:pt x="834" y="1835"/>
                  </a:lnTo>
                  <a:cubicBezTo>
                    <a:pt x="767" y="1868"/>
                    <a:pt x="734" y="1935"/>
                    <a:pt x="734" y="2001"/>
                  </a:cubicBezTo>
                  <a:lnTo>
                    <a:pt x="734" y="2068"/>
                  </a:lnTo>
                  <a:lnTo>
                    <a:pt x="767" y="2068"/>
                  </a:lnTo>
                  <a:lnTo>
                    <a:pt x="1134" y="1868"/>
                  </a:lnTo>
                  <a:cubicBezTo>
                    <a:pt x="1168" y="1835"/>
                    <a:pt x="1201" y="1768"/>
                    <a:pt x="1234" y="1701"/>
                  </a:cubicBezTo>
                  <a:cubicBezTo>
                    <a:pt x="1234" y="1635"/>
                    <a:pt x="1234" y="1601"/>
                    <a:pt x="1201" y="1601"/>
                  </a:cubicBezTo>
                  <a:close/>
                  <a:moveTo>
                    <a:pt x="467" y="2035"/>
                  </a:moveTo>
                  <a:lnTo>
                    <a:pt x="100" y="2235"/>
                  </a:lnTo>
                  <a:cubicBezTo>
                    <a:pt x="67" y="2268"/>
                    <a:pt x="34" y="2335"/>
                    <a:pt x="0" y="2402"/>
                  </a:cubicBezTo>
                  <a:lnTo>
                    <a:pt x="0" y="2502"/>
                  </a:lnTo>
                  <a:lnTo>
                    <a:pt x="34" y="2502"/>
                  </a:lnTo>
                  <a:lnTo>
                    <a:pt x="401" y="2302"/>
                  </a:lnTo>
                  <a:cubicBezTo>
                    <a:pt x="434" y="2235"/>
                    <a:pt x="467" y="2202"/>
                    <a:pt x="501" y="2135"/>
                  </a:cubicBezTo>
                  <a:cubicBezTo>
                    <a:pt x="501" y="2068"/>
                    <a:pt x="501" y="2035"/>
                    <a:pt x="467" y="2035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4"/>
            <p:cNvSpPr/>
            <p:nvPr/>
          </p:nvSpPr>
          <p:spPr>
            <a:xfrm>
              <a:off x="6339686" y="2991565"/>
              <a:ext cx="62049" cy="38471"/>
            </a:xfrm>
            <a:custGeom>
              <a:avLst/>
              <a:gdLst/>
              <a:ahLst/>
              <a:cxnLst/>
              <a:rect l="l" t="t" r="r" b="b"/>
              <a:pathLst>
                <a:path w="4037" h="2503" extrusionOk="0">
                  <a:moveTo>
                    <a:pt x="4004" y="1"/>
                  </a:moveTo>
                  <a:lnTo>
                    <a:pt x="3737" y="134"/>
                  </a:lnTo>
                  <a:cubicBezTo>
                    <a:pt x="3703" y="201"/>
                    <a:pt x="3670" y="234"/>
                    <a:pt x="3637" y="301"/>
                  </a:cubicBezTo>
                  <a:lnTo>
                    <a:pt x="3637" y="401"/>
                  </a:lnTo>
                  <a:lnTo>
                    <a:pt x="3670" y="401"/>
                  </a:lnTo>
                  <a:lnTo>
                    <a:pt x="3937" y="268"/>
                  </a:lnTo>
                  <a:cubicBezTo>
                    <a:pt x="3970" y="201"/>
                    <a:pt x="4004" y="167"/>
                    <a:pt x="4037" y="101"/>
                  </a:cubicBezTo>
                  <a:cubicBezTo>
                    <a:pt x="4037" y="34"/>
                    <a:pt x="4037" y="1"/>
                    <a:pt x="4004" y="1"/>
                  </a:cubicBezTo>
                  <a:close/>
                  <a:moveTo>
                    <a:pt x="3370" y="368"/>
                  </a:moveTo>
                  <a:lnTo>
                    <a:pt x="3003" y="568"/>
                  </a:lnTo>
                  <a:cubicBezTo>
                    <a:pt x="2970" y="601"/>
                    <a:pt x="2936" y="668"/>
                    <a:pt x="2903" y="735"/>
                  </a:cubicBezTo>
                  <a:cubicBezTo>
                    <a:pt x="2903" y="768"/>
                    <a:pt x="2903" y="801"/>
                    <a:pt x="2903" y="835"/>
                  </a:cubicBezTo>
                  <a:lnTo>
                    <a:pt x="2936" y="835"/>
                  </a:lnTo>
                  <a:lnTo>
                    <a:pt x="3303" y="601"/>
                  </a:lnTo>
                  <a:cubicBezTo>
                    <a:pt x="3370" y="568"/>
                    <a:pt x="3403" y="501"/>
                    <a:pt x="3403" y="434"/>
                  </a:cubicBezTo>
                  <a:cubicBezTo>
                    <a:pt x="3437" y="368"/>
                    <a:pt x="3403" y="368"/>
                    <a:pt x="3370" y="368"/>
                  </a:cubicBezTo>
                  <a:close/>
                  <a:moveTo>
                    <a:pt x="2636" y="768"/>
                  </a:moveTo>
                  <a:lnTo>
                    <a:pt x="2302" y="968"/>
                  </a:lnTo>
                  <a:cubicBezTo>
                    <a:pt x="2236" y="1035"/>
                    <a:pt x="2202" y="1068"/>
                    <a:pt x="2202" y="1135"/>
                  </a:cubicBezTo>
                  <a:lnTo>
                    <a:pt x="2202" y="1235"/>
                  </a:lnTo>
                  <a:lnTo>
                    <a:pt x="2569" y="1035"/>
                  </a:lnTo>
                  <a:cubicBezTo>
                    <a:pt x="2636" y="968"/>
                    <a:pt x="2669" y="935"/>
                    <a:pt x="2669" y="868"/>
                  </a:cubicBezTo>
                  <a:cubicBezTo>
                    <a:pt x="2703" y="768"/>
                    <a:pt x="2669" y="768"/>
                    <a:pt x="2636" y="768"/>
                  </a:cubicBezTo>
                  <a:close/>
                  <a:moveTo>
                    <a:pt x="1955" y="1188"/>
                  </a:moveTo>
                  <a:cubicBezTo>
                    <a:pt x="1951" y="1188"/>
                    <a:pt x="1944" y="1193"/>
                    <a:pt x="1935" y="1202"/>
                  </a:cubicBezTo>
                  <a:lnTo>
                    <a:pt x="1569" y="1402"/>
                  </a:lnTo>
                  <a:cubicBezTo>
                    <a:pt x="1502" y="1435"/>
                    <a:pt x="1468" y="1502"/>
                    <a:pt x="1468" y="1568"/>
                  </a:cubicBezTo>
                  <a:lnTo>
                    <a:pt x="1468" y="1635"/>
                  </a:lnTo>
                  <a:lnTo>
                    <a:pt x="1502" y="1669"/>
                  </a:lnTo>
                  <a:lnTo>
                    <a:pt x="1869" y="1435"/>
                  </a:lnTo>
                  <a:cubicBezTo>
                    <a:pt x="1902" y="1402"/>
                    <a:pt x="1935" y="1335"/>
                    <a:pt x="1935" y="1268"/>
                  </a:cubicBezTo>
                  <a:cubicBezTo>
                    <a:pt x="1960" y="1219"/>
                    <a:pt x="1966" y="1188"/>
                    <a:pt x="1955" y="1188"/>
                  </a:cubicBezTo>
                  <a:close/>
                  <a:moveTo>
                    <a:pt x="1221" y="1589"/>
                  </a:moveTo>
                  <a:cubicBezTo>
                    <a:pt x="1216" y="1589"/>
                    <a:pt x="1210" y="1593"/>
                    <a:pt x="1202" y="1602"/>
                  </a:cubicBezTo>
                  <a:lnTo>
                    <a:pt x="835" y="1802"/>
                  </a:lnTo>
                  <a:cubicBezTo>
                    <a:pt x="768" y="1869"/>
                    <a:pt x="735" y="1902"/>
                    <a:pt x="735" y="1969"/>
                  </a:cubicBezTo>
                  <a:lnTo>
                    <a:pt x="735" y="2069"/>
                  </a:lnTo>
                  <a:lnTo>
                    <a:pt x="768" y="2069"/>
                  </a:lnTo>
                  <a:lnTo>
                    <a:pt x="1135" y="1869"/>
                  </a:lnTo>
                  <a:cubicBezTo>
                    <a:pt x="1168" y="1802"/>
                    <a:pt x="1202" y="1769"/>
                    <a:pt x="1235" y="1702"/>
                  </a:cubicBezTo>
                  <a:cubicBezTo>
                    <a:pt x="1235" y="1627"/>
                    <a:pt x="1235" y="1589"/>
                    <a:pt x="1221" y="1589"/>
                  </a:cubicBezTo>
                  <a:close/>
                  <a:moveTo>
                    <a:pt x="488" y="2022"/>
                  </a:moveTo>
                  <a:cubicBezTo>
                    <a:pt x="483" y="2022"/>
                    <a:pt x="477" y="2027"/>
                    <a:pt x="468" y="2035"/>
                  </a:cubicBezTo>
                  <a:lnTo>
                    <a:pt x="101" y="2236"/>
                  </a:lnTo>
                  <a:cubicBezTo>
                    <a:pt x="67" y="2269"/>
                    <a:pt x="34" y="2336"/>
                    <a:pt x="1" y="2402"/>
                  </a:cubicBezTo>
                  <a:lnTo>
                    <a:pt x="1" y="2502"/>
                  </a:lnTo>
                  <a:lnTo>
                    <a:pt x="34" y="2502"/>
                  </a:lnTo>
                  <a:lnTo>
                    <a:pt x="401" y="2269"/>
                  </a:lnTo>
                  <a:cubicBezTo>
                    <a:pt x="434" y="2236"/>
                    <a:pt x="468" y="2169"/>
                    <a:pt x="501" y="2102"/>
                  </a:cubicBezTo>
                  <a:cubicBezTo>
                    <a:pt x="501" y="2053"/>
                    <a:pt x="501" y="2022"/>
                    <a:pt x="488" y="2022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4"/>
            <p:cNvSpPr/>
            <p:nvPr/>
          </p:nvSpPr>
          <p:spPr>
            <a:xfrm>
              <a:off x="6521191" y="2926073"/>
              <a:ext cx="7193" cy="11036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0"/>
                  </a:moveTo>
                  <a:cubicBezTo>
                    <a:pt x="298" y="0"/>
                    <a:pt x="267" y="9"/>
                    <a:pt x="234" y="25"/>
                  </a:cubicBezTo>
                  <a:cubicBezTo>
                    <a:pt x="100" y="125"/>
                    <a:pt x="0" y="292"/>
                    <a:pt x="0" y="492"/>
                  </a:cubicBezTo>
                  <a:cubicBezTo>
                    <a:pt x="0" y="642"/>
                    <a:pt x="56" y="717"/>
                    <a:pt x="141" y="717"/>
                  </a:cubicBezTo>
                  <a:cubicBezTo>
                    <a:pt x="169" y="717"/>
                    <a:pt x="200" y="709"/>
                    <a:pt x="234" y="692"/>
                  </a:cubicBezTo>
                  <a:cubicBezTo>
                    <a:pt x="367" y="592"/>
                    <a:pt x="467" y="426"/>
                    <a:pt x="467" y="225"/>
                  </a:cubicBezTo>
                  <a:cubicBezTo>
                    <a:pt x="467" y="75"/>
                    <a:pt x="411" y="0"/>
                    <a:pt x="3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4"/>
            <p:cNvSpPr/>
            <p:nvPr/>
          </p:nvSpPr>
          <p:spPr>
            <a:xfrm>
              <a:off x="6398646" y="2986631"/>
              <a:ext cx="7193" cy="11420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1"/>
                  </a:moveTo>
                  <a:cubicBezTo>
                    <a:pt x="289" y="1"/>
                    <a:pt x="262" y="8"/>
                    <a:pt x="234" y="21"/>
                  </a:cubicBezTo>
                  <a:cubicBezTo>
                    <a:pt x="68" y="155"/>
                    <a:pt x="1" y="322"/>
                    <a:pt x="1" y="522"/>
                  </a:cubicBezTo>
                  <a:cubicBezTo>
                    <a:pt x="1" y="653"/>
                    <a:pt x="63" y="743"/>
                    <a:pt x="154" y="743"/>
                  </a:cubicBezTo>
                  <a:cubicBezTo>
                    <a:pt x="179" y="743"/>
                    <a:pt x="206" y="736"/>
                    <a:pt x="234" y="722"/>
                  </a:cubicBezTo>
                  <a:cubicBezTo>
                    <a:pt x="368" y="622"/>
                    <a:pt x="468" y="422"/>
                    <a:pt x="468" y="255"/>
                  </a:cubicBezTo>
                  <a:cubicBezTo>
                    <a:pt x="468" y="97"/>
                    <a:pt x="405" y="1"/>
                    <a:pt x="3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4"/>
            <p:cNvSpPr/>
            <p:nvPr/>
          </p:nvSpPr>
          <p:spPr>
            <a:xfrm>
              <a:off x="6460694" y="3135828"/>
              <a:ext cx="6671" cy="11420"/>
            </a:xfrm>
            <a:custGeom>
              <a:avLst/>
              <a:gdLst/>
              <a:ahLst/>
              <a:cxnLst/>
              <a:rect l="l" t="t" r="r" b="b"/>
              <a:pathLst>
                <a:path w="434" h="743" extrusionOk="0">
                  <a:moveTo>
                    <a:pt x="279" y="1"/>
                  </a:moveTo>
                  <a:cubicBezTo>
                    <a:pt x="254" y="1"/>
                    <a:pt x="228" y="7"/>
                    <a:pt x="200" y="21"/>
                  </a:cubicBezTo>
                  <a:cubicBezTo>
                    <a:pt x="67" y="155"/>
                    <a:pt x="0" y="322"/>
                    <a:pt x="0" y="488"/>
                  </a:cubicBezTo>
                  <a:cubicBezTo>
                    <a:pt x="0" y="647"/>
                    <a:pt x="63" y="742"/>
                    <a:pt x="138" y="742"/>
                  </a:cubicBezTo>
                  <a:cubicBezTo>
                    <a:pt x="158" y="742"/>
                    <a:pt x="179" y="736"/>
                    <a:pt x="200" y="722"/>
                  </a:cubicBezTo>
                  <a:cubicBezTo>
                    <a:pt x="367" y="588"/>
                    <a:pt x="434" y="422"/>
                    <a:pt x="434" y="255"/>
                  </a:cubicBezTo>
                  <a:cubicBezTo>
                    <a:pt x="434" y="97"/>
                    <a:pt x="371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4"/>
            <p:cNvSpPr/>
            <p:nvPr/>
          </p:nvSpPr>
          <p:spPr>
            <a:xfrm>
              <a:off x="6605265" y="2864424"/>
              <a:ext cx="13357" cy="26667"/>
            </a:xfrm>
            <a:custGeom>
              <a:avLst/>
              <a:gdLst/>
              <a:ahLst/>
              <a:cxnLst/>
              <a:rect l="l" t="t" r="r" b="b"/>
              <a:pathLst>
                <a:path w="869" h="1735" extrusionOk="0">
                  <a:moveTo>
                    <a:pt x="468" y="600"/>
                  </a:moveTo>
                  <a:lnTo>
                    <a:pt x="468" y="1101"/>
                  </a:lnTo>
                  <a:lnTo>
                    <a:pt x="234" y="1268"/>
                  </a:lnTo>
                  <a:lnTo>
                    <a:pt x="234" y="1268"/>
                  </a:lnTo>
                  <a:lnTo>
                    <a:pt x="468" y="600"/>
                  </a:lnTo>
                  <a:close/>
                  <a:moveTo>
                    <a:pt x="668" y="0"/>
                  </a:moveTo>
                  <a:lnTo>
                    <a:pt x="568" y="67"/>
                  </a:lnTo>
                  <a:cubicBezTo>
                    <a:pt x="534" y="100"/>
                    <a:pt x="501" y="133"/>
                    <a:pt x="501" y="167"/>
                  </a:cubicBezTo>
                  <a:lnTo>
                    <a:pt x="34" y="1334"/>
                  </a:lnTo>
                  <a:lnTo>
                    <a:pt x="1" y="1401"/>
                  </a:lnTo>
                  <a:cubicBezTo>
                    <a:pt x="1" y="1434"/>
                    <a:pt x="1" y="1468"/>
                    <a:pt x="1" y="1468"/>
                  </a:cubicBezTo>
                  <a:lnTo>
                    <a:pt x="1" y="1635"/>
                  </a:lnTo>
                  <a:cubicBezTo>
                    <a:pt x="1" y="1668"/>
                    <a:pt x="1" y="1668"/>
                    <a:pt x="1" y="1668"/>
                  </a:cubicBezTo>
                  <a:cubicBezTo>
                    <a:pt x="1" y="1685"/>
                    <a:pt x="1" y="1693"/>
                    <a:pt x="5" y="1693"/>
                  </a:cubicBezTo>
                  <a:cubicBezTo>
                    <a:pt x="9" y="1693"/>
                    <a:pt x="17" y="1685"/>
                    <a:pt x="34" y="1668"/>
                  </a:cubicBezTo>
                  <a:lnTo>
                    <a:pt x="501" y="1401"/>
                  </a:lnTo>
                  <a:lnTo>
                    <a:pt x="501" y="1701"/>
                  </a:lnTo>
                  <a:cubicBezTo>
                    <a:pt x="501" y="1701"/>
                    <a:pt x="501" y="1701"/>
                    <a:pt x="501" y="1735"/>
                  </a:cubicBezTo>
                  <a:lnTo>
                    <a:pt x="534" y="1735"/>
                  </a:lnTo>
                  <a:lnTo>
                    <a:pt x="668" y="1668"/>
                  </a:lnTo>
                  <a:cubicBezTo>
                    <a:pt x="668" y="1635"/>
                    <a:pt x="701" y="1635"/>
                    <a:pt x="701" y="1635"/>
                  </a:cubicBezTo>
                  <a:cubicBezTo>
                    <a:pt x="701" y="1601"/>
                    <a:pt x="701" y="1601"/>
                    <a:pt x="701" y="1568"/>
                  </a:cubicBezTo>
                  <a:lnTo>
                    <a:pt x="701" y="1301"/>
                  </a:lnTo>
                  <a:lnTo>
                    <a:pt x="835" y="1201"/>
                  </a:lnTo>
                  <a:cubicBezTo>
                    <a:pt x="868" y="1201"/>
                    <a:pt x="868" y="1168"/>
                    <a:pt x="868" y="1168"/>
                  </a:cubicBezTo>
                  <a:cubicBezTo>
                    <a:pt x="868" y="1168"/>
                    <a:pt x="868" y="1134"/>
                    <a:pt x="868" y="1134"/>
                  </a:cubicBezTo>
                  <a:lnTo>
                    <a:pt x="868" y="967"/>
                  </a:lnTo>
                  <a:cubicBezTo>
                    <a:pt x="868" y="934"/>
                    <a:pt x="868" y="934"/>
                    <a:pt x="868" y="901"/>
                  </a:cubicBezTo>
                  <a:lnTo>
                    <a:pt x="835" y="901"/>
                  </a:lnTo>
                  <a:lnTo>
                    <a:pt x="701" y="1001"/>
                  </a:lnTo>
                  <a:lnTo>
                    <a:pt x="701" y="67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4"/>
            <p:cNvSpPr/>
            <p:nvPr/>
          </p:nvSpPr>
          <p:spPr>
            <a:xfrm>
              <a:off x="6620143" y="2855694"/>
              <a:ext cx="12834" cy="29249"/>
            </a:xfrm>
            <a:custGeom>
              <a:avLst/>
              <a:gdLst/>
              <a:ahLst/>
              <a:cxnLst/>
              <a:rect l="l" t="t" r="r" b="b"/>
              <a:pathLst>
                <a:path w="835" h="1903" extrusionOk="0">
                  <a:moveTo>
                    <a:pt x="701" y="1"/>
                  </a:moveTo>
                  <a:lnTo>
                    <a:pt x="134" y="301"/>
                  </a:lnTo>
                  <a:cubicBezTo>
                    <a:pt x="100" y="335"/>
                    <a:pt x="100" y="335"/>
                    <a:pt x="100" y="368"/>
                  </a:cubicBezTo>
                  <a:cubicBezTo>
                    <a:pt x="100" y="368"/>
                    <a:pt x="100" y="401"/>
                    <a:pt x="100" y="401"/>
                  </a:cubicBezTo>
                  <a:lnTo>
                    <a:pt x="67" y="1235"/>
                  </a:lnTo>
                  <a:lnTo>
                    <a:pt x="67" y="1269"/>
                  </a:lnTo>
                  <a:lnTo>
                    <a:pt x="234" y="1202"/>
                  </a:lnTo>
                  <a:cubicBezTo>
                    <a:pt x="234" y="1168"/>
                    <a:pt x="234" y="1168"/>
                    <a:pt x="267" y="1168"/>
                  </a:cubicBezTo>
                  <a:cubicBezTo>
                    <a:pt x="267" y="1135"/>
                    <a:pt x="267" y="1135"/>
                    <a:pt x="300" y="1102"/>
                  </a:cubicBezTo>
                  <a:cubicBezTo>
                    <a:pt x="300" y="1102"/>
                    <a:pt x="300" y="1068"/>
                    <a:pt x="334" y="1068"/>
                  </a:cubicBezTo>
                  <a:lnTo>
                    <a:pt x="400" y="1002"/>
                  </a:lnTo>
                  <a:cubicBezTo>
                    <a:pt x="417" y="985"/>
                    <a:pt x="442" y="977"/>
                    <a:pt x="467" y="977"/>
                  </a:cubicBezTo>
                  <a:cubicBezTo>
                    <a:pt x="492" y="977"/>
                    <a:pt x="517" y="985"/>
                    <a:pt x="534" y="1002"/>
                  </a:cubicBezTo>
                  <a:cubicBezTo>
                    <a:pt x="567" y="1035"/>
                    <a:pt x="601" y="1102"/>
                    <a:pt x="601" y="1168"/>
                  </a:cubicBezTo>
                  <a:cubicBezTo>
                    <a:pt x="601" y="1235"/>
                    <a:pt x="567" y="1302"/>
                    <a:pt x="534" y="1402"/>
                  </a:cubicBezTo>
                  <a:cubicBezTo>
                    <a:pt x="500" y="1435"/>
                    <a:pt x="467" y="1502"/>
                    <a:pt x="400" y="1535"/>
                  </a:cubicBezTo>
                  <a:lnTo>
                    <a:pt x="334" y="1569"/>
                  </a:lnTo>
                  <a:lnTo>
                    <a:pt x="267" y="1569"/>
                  </a:lnTo>
                  <a:cubicBezTo>
                    <a:pt x="267" y="1569"/>
                    <a:pt x="234" y="1569"/>
                    <a:pt x="234" y="1535"/>
                  </a:cubicBezTo>
                  <a:cubicBezTo>
                    <a:pt x="200" y="1502"/>
                    <a:pt x="200" y="1502"/>
                    <a:pt x="200" y="1469"/>
                  </a:cubicBezTo>
                  <a:lnTo>
                    <a:pt x="200" y="1435"/>
                  </a:lnTo>
                  <a:lnTo>
                    <a:pt x="167" y="1435"/>
                  </a:lnTo>
                  <a:lnTo>
                    <a:pt x="67" y="1502"/>
                  </a:lnTo>
                  <a:cubicBezTo>
                    <a:pt x="33" y="1502"/>
                    <a:pt x="33" y="1535"/>
                    <a:pt x="33" y="1535"/>
                  </a:cubicBezTo>
                  <a:cubicBezTo>
                    <a:pt x="0" y="1569"/>
                    <a:pt x="0" y="1569"/>
                    <a:pt x="33" y="1602"/>
                  </a:cubicBezTo>
                  <a:cubicBezTo>
                    <a:pt x="33" y="1635"/>
                    <a:pt x="33" y="1702"/>
                    <a:pt x="67" y="1769"/>
                  </a:cubicBezTo>
                  <a:cubicBezTo>
                    <a:pt x="67" y="1802"/>
                    <a:pt x="100" y="1836"/>
                    <a:pt x="134" y="1869"/>
                  </a:cubicBezTo>
                  <a:cubicBezTo>
                    <a:pt x="167" y="1902"/>
                    <a:pt x="200" y="1902"/>
                    <a:pt x="267" y="1902"/>
                  </a:cubicBezTo>
                  <a:cubicBezTo>
                    <a:pt x="300" y="1869"/>
                    <a:pt x="367" y="1869"/>
                    <a:pt x="434" y="1836"/>
                  </a:cubicBezTo>
                  <a:cubicBezTo>
                    <a:pt x="500" y="1802"/>
                    <a:pt x="534" y="1736"/>
                    <a:pt x="601" y="1702"/>
                  </a:cubicBezTo>
                  <a:cubicBezTo>
                    <a:pt x="634" y="1635"/>
                    <a:pt x="667" y="1602"/>
                    <a:pt x="701" y="1535"/>
                  </a:cubicBezTo>
                  <a:cubicBezTo>
                    <a:pt x="767" y="1469"/>
                    <a:pt x="767" y="1369"/>
                    <a:pt x="801" y="1302"/>
                  </a:cubicBezTo>
                  <a:cubicBezTo>
                    <a:pt x="834" y="1202"/>
                    <a:pt x="834" y="1135"/>
                    <a:pt x="834" y="1035"/>
                  </a:cubicBezTo>
                  <a:cubicBezTo>
                    <a:pt x="834" y="968"/>
                    <a:pt x="834" y="868"/>
                    <a:pt x="801" y="802"/>
                  </a:cubicBezTo>
                  <a:cubicBezTo>
                    <a:pt x="801" y="768"/>
                    <a:pt x="767" y="735"/>
                    <a:pt x="734" y="701"/>
                  </a:cubicBezTo>
                  <a:cubicBezTo>
                    <a:pt x="687" y="678"/>
                    <a:pt x="656" y="654"/>
                    <a:pt x="631" y="654"/>
                  </a:cubicBezTo>
                  <a:cubicBezTo>
                    <a:pt x="620" y="654"/>
                    <a:pt x="610" y="658"/>
                    <a:pt x="601" y="668"/>
                  </a:cubicBezTo>
                  <a:cubicBezTo>
                    <a:pt x="534" y="668"/>
                    <a:pt x="467" y="668"/>
                    <a:pt x="434" y="701"/>
                  </a:cubicBezTo>
                  <a:lnTo>
                    <a:pt x="367" y="768"/>
                  </a:lnTo>
                  <a:cubicBezTo>
                    <a:pt x="334" y="768"/>
                    <a:pt x="300" y="802"/>
                    <a:pt x="300" y="835"/>
                  </a:cubicBezTo>
                  <a:lnTo>
                    <a:pt x="300" y="535"/>
                  </a:lnTo>
                  <a:lnTo>
                    <a:pt x="701" y="268"/>
                  </a:lnTo>
                  <a:cubicBezTo>
                    <a:pt x="701" y="268"/>
                    <a:pt x="734" y="268"/>
                    <a:pt x="734" y="234"/>
                  </a:cubicBezTo>
                  <a:cubicBezTo>
                    <a:pt x="734" y="234"/>
                    <a:pt x="734" y="201"/>
                    <a:pt x="734" y="201"/>
                  </a:cubicBezTo>
                  <a:lnTo>
                    <a:pt x="734" y="34"/>
                  </a:ln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4"/>
            <p:cNvSpPr/>
            <p:nvPr/>
          </p:nvSpPr>
          <p:spPr>
            <a:xfrm>
              <a:off x="6634498" y="2844428"/>
              <a:ext cx="16922" cy="32815"/>
            </a:xfrm>
            <a:custGeom>
              <a:avLst/>
              <a:gdLst/>
              <a:ahLst/>
              <a:cxnLst/>
              <a:rect l="l" t="t" r="r" b="b"/>
              <a:pathLst>
                <a:path w="1101" h="2135" extrusionOk="0">
                  <a:moveTo>
                    <a:pt x="300" y="634"/>
                  </a:moveTo>
                  <a:cubicBezTo>
                    <a:pt x="334" y="667"/>
                    <a:pt x="334" y="701"/>
                    <a:pt x="300" y="701"/>
                  </a:cubicBezTo>
                  <a:cubicBezTo>
                    <a:pt x="300" y="734"/>
                    <a:pt x="300" y="734"/>
                    <a:pt x="300" y="734"/>
                  </a:cubicBezTo>
                  <a:lnTo>
                    <a:pt x="300" y="867"/>
                  </a:lnTo>
                  <a:cubicBezTo>
                    <a:pt x="300" y="901"/>
                    <a:pt x="300" y="901"/>
                    <a:pt x="300" y="934"/>
                  </a:cubicBezTo>
                  <a:cubicBezTo>
                    <a:pt x="334" y="967"/>
                    <a:pt x="334" y="1001"/>
                    <a:pt x="300" y="1034"/>
                  </a:cubicBezTo>
                  <a:cubicBezTo>
                    <a:pt x="300" y="1034"/>
                    <a:pt x="267" y="1068"/>
                    <a:pt x="267" y="1101"/>
                  </a:cubicBezTo>
                  <a:lnTo>
                    <a:pt x="200" y="1101"/>
                  </a:lnTo>
                  <a:cubicBezTo>
                    <a:pt x="167" y="1068"/>
                    <a:pt x="167" y="1034"/>
                    <a:pt x="200" y="1001"/>
                  </a:cubicBezTo>
                  <a:cubicBezTo>
                    <a:pt x="200" y="1001"/>
                    <a:pt x="200" y="1001"/>
                    <a:pt x="200" y="967"/>
                  </a:cubicBezTo>
                  <a:lnTo>
                    <a:pt x="200" y="834"/>
                  </a:lnTo>
                  <a:cubicBezTo>
                    <a:pt x="200" y="834"/>
                    <a:pt x="200" y="801"/>
                    <a:pt x="200" y="801"/>
                  </a:cubicBezTo>
                  <a:cubicBezTo>
                    <a:pt x="167" y="767"/>
                    <a:pt x="167" y="734"/>
                    <a:pt x="200" y="701"/>
                  </a:cubicBezTo>
                  <a:cubicBezTo>
                    <a:pt x="200" y="667"/>
                    <a:pt x="234" y="667"/>
                    <a:pt x="267" y="634"/>
                  </a:cubicBezTo>
                  <a:close/>
                  <a:moveTo>
                    <a:pt x="334" y="400"/>
                  </a:moveTo>
                  <a:cubicBezTo>
                    <a:pt x="300" y="400"/>
                    <a:pt x="267" y="434"/>
                    <a:pt x="234" y="434"/>
                  </a:cubicBezTo>
                  <a:cubicBezTo>
                    <a:pt x="200" y="467"/>
                    <a:pt x="167" y="500"/>
                    <a:pt x="134" y="534"/>
                  </a:cubicBezTo>
                  <a:cubicBezTo>
                    <a:pt x="67" y="601"/>
                    <a:pt x="33" y="667"/>
                    <a:pt x="33" y="734"/>
                  </a:cubicBezTo>
                  <a:cubicBezTo>
                    <a:pt x="0" y="801"/>
                    <a:pt x="0" y="834"/>
                    <a:pt x="0" y="867"/>
                  </a:cubicBezTo>
                  <a:lnTo>
                    <a:pt x="0" y="1134"/>
                  </a:lnTo>
                  <a:cubicBezTo>
                    <a:pt x="0" y="1168"/>
                    <a:pt x="0" y="1201"/>
                    <a:pt x="33" y="1234"/>
                  </a:cubicBezTo>
                  <a:cubicBezTo>
                    <a:pt x="33" y="1234"/>
                    <a:pt x="33" y="1268"/>
                    <a:pt x="67" y="1301"/>
                  </a:cubicBezTo>
                  <a:cubicBezTo>
                    <a:pt x="100" y="1301"/>
                    <a:pt x="100" y="1334"/>
                    <a:pt x="134" y="1334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267" y="1268"/>
                    <a:pt x="300" y="1234"/>
                    <a:pt x="334" y="1201"/>
                  </a:cubicBezTo>
                  <a:cubicBezTo>
                    <a:pt x="367" y="1168"/>
                    <a:pt x="367" y="1134"/>
                    <a:pt x="400" y="1101"/>
                  </a:cubicBezTo>
                  <a:cubicBezTo>
                    <a:pt x="434" y="1068"/>
                    <a:pt x="434" y="1034"/>
                    <a:pt x="434" y="967"/>
                  </a:cubicBezTo>
                  <a:cubicBezTo>
                    <a:pt x="467" y="934"/>
                    <a:pt x="467" y="901"/>
                    <a:pt x="467" y="867"/>
                  </a:cubicBezTo>
                  <a:lnTo>
                    <a:pt x="467" y="601"/>
                  </a:lnTo>
                  <a:cubicBezTo>
                    <a:pt x="467" y="567"/>
                    <a:pt x="467" y="534"/>
                    <a:pt x="434" y="500"/>
                  </a:cubicBezTo>
                  <a:cubicBezTo>
                    <a:pt x="434" y="467"/>
                    <a:pt x="400" y="400"/>
                    <a:pt x="334" y="400"/>
                  </a:cubicBezTo>
                  <a:close/>
                  <a:moveTo>
                    <a:pt x="967" y="1101"/>
                  </a:moveTo>
                  <a:cubicBezTo>
                    <a:pt x="967" y="1101"/>
                    <a:pt x="967" y="1134"/>
                    <a:pt x="967" y="1168"/>
                  </a:cubicBezTo>
                  <a:lnTo>
                    <a:pt x="967" y="1368"/>
                  </a:lnTo>
                  <a:cubicBezTo>
                    <a:pt x="967" y="1401"/>
                    <a:pt x="967" y="1434"/>
                    <a:pt x="967" y="1501"/>
                  </a:cubicBezTo>
                  <a:cubicBezTo>
                    <a:pt x="934" y="1501"/>
                    <a:pt x="934" y="1535"/>
                    <a:pt x="901" y="1568"/>
                  </a:cubicBezTo>
                  <a:lnTo>
                    <a:pt x="834" y="1568"/>
                  </a:lnTo>
                  <a:cubicBezTo>
                    <a:pt x="834" y="1535"/>
                    <a:pt x="801" y="1501"/>
                    <a:pt x="801" y="1501"/>
                  </a:cubicBezTo>
                  <a:lnTo>
                    <a:pt x="801" y="1434"/>
                  </a:lnTo>
                  <a:lnTo>
                    <a:pt x="801" y="1368"/>
                  </a:lnTo>
                  <a:cubicBezTo>
                    <a:pt x="801" y="1334"/>
                    <a:pt x="801" y="1301"/>
                    <a:pt x="801" y="1301"/>
                  </a:cubicBezTo>
                  <a:lnTo>
                    <a:pt x="801" y="1234"/>
                  </a:lnTo>
                  <a:cubicBezTo>
                    <a:pt x="801" y="1201"/>
                    <a:pt x="834" y="1201"/>
                    <a:pt x="834" y="1168"/>
                  </a:cubicBezTo>
                  <a:cubicBezTo>
                    <a:pt x="834" y="1134"/>
                    <a:pt x="867" y="1101"/>
                    <a:pt x="901" y="1101"/>
                  </a:cubicBezTo>
                  <a:close/>
                  <a:moveTo>
                    <a:pt x="1001" y="867"/>
                  </a:moveTo>
                  <a:cubicBezTo>
                    <a:pt x="967" y="867"/>
                    <a:pt x="934" y="867"/>
                    <a:pt x="901" y="901"/>
                  </a:cubicBezTo>
                  <a:lnTo>
                    <a:pt x="934" y="901"/>
                  </a:lnTo>
                  <a:cubicBezTo>
                    <a:pt x="867" y="901"/>
                    <a:pt x="834" y="934"/>
                    <a:pt x="801" y="967"/>
                  </a:cubicBezTo>
                  <a:cubicBezTo>
                    <a:pt x="767" y="1001"/>
                    <a:pt x="734" y="1034"/>
                    <a:pt x="734" y="1068"/>
                  </a:cubicBezTo>
                  <a:cubicBezTo>
                    <a:pt x="701" y="1101"/>
                    <a:pt x="701" y="1168"/>
                    <a:pt x="701" y="1201"/>
                  </a:cubicBezTo>
                  <a:cubicBezTo>
                    <a:pt x="667" y="1234"/>
                    <a:pt x="667" y="1268"/>
                    <a:pt x="701" y="1301"/>
                  </a:cubicBezTo>
                  <a:lnTo>
                    <a:pt x="701" y="1434"/>
                  </a:lnTo>
                  <a:cubicBezTo>
                    <a:pt x="667" y="1468"/>
                    <a:pt x="667" y="1535"/>
                    <a:pt x="701" y="1568"/>
                  </a:cubicBezTo>
                  <a:cubicBezTo>
                    <a:pt x="667" y="1601"/>
                    <a:pt x="667" y="1635"/>
                    <a:pt x="701" y="1668"/>
                  </a:cubicBezTo>
                  <a:cubicBezTo>
                    <a:pt x="701" y="1701"/>
                    <a:pt x="701" y="1701"/>
                    <a:pt x="734" y="1735"/>
                  </a:cubicBezTo>
                  <a:cubicBezTo>
                    <a:pt x="734" y="1735"/>
                    <a:pt x="767" y="1768"/>
                    <a:pt x="801" y="1768"/>
                  </a:cubicBezTo>
                  <a:cubicBezTo>
                    <a:pt x="834" y="1768"/>
                    <a:pt x="867" y="1735"/>
                    <a:pt x="901" y="1735"/>
                  </a:cubicBezTo>
                  <a:cubicBezTo>
                    <a:pt x="967" y="1668"/>
                    <a:pt x="1034" y="1635"/>
                    <a:pt x="1068" y="1535"/>
                  </a:cubicBezTo>
                  <a:cubicBezTo>
                    <a:pt x="1068" y="1501"/>
                    <a:pt x="1101" y="1468"/>
                    <a:pt x="1101" y="1434"/>
                  </a:cubicBezTo>
                  <a:cubicBezTo>
                    <a:pt x="1101" y="1401"/>
                    <a:pt x="1101" y="1334"/>
                    <a:pt x="1101" y="1301"/>
                  </a:cubicBezTo>
                  <a:lnTo>
                    <a:pt x="1101" y="1168"/>
                  </a:lnTo>
                  <a:cubicBezTo>
                    <a:pt x="1101" y="1134"/>
                    <a:pt x="1101" y="1101"/>
                    <a:pt x="1101" y="1034"/>
                  </a:cubicBezTo>
                  <a:cubicBezTo>
                    <a:pt x="1101" y="1001"/>
                    <a:pt x="1101" y="967"/>
                    <a:pt x="1101" y="967"/>
                  </a:cubicBezTo>
                  <a:cubicBezTo>
                    <a:pt x="1101" y="934"/>
                    <a:pt x="1068" y="901"/>
                    <a:pt x="1068" y="867"/>
                  </a:cubicBezTo>
                  <a:close/>
                  <a:moveTo>
                    <a:pt x="1001" y="0"/>
                  </a:moveTo>
                  <a:lnTo>
                    <a:pt x="901" y="67"/>
                  </a:lnTo>
                  <a:cubicBezTo>
                    <a:pt x="901" y="67"/>
                    <a:pt x="867" y="100"/>
                    <a:pt x="867" y="100"/>
                  </a:cubicBezTo>
                  <a:cubicBezTo>
                    <a:pt x="867" y="100"/>
                    <a:pt x="867" y="134"/>
                    <a:pt x="834" y="134"/>
                  </a:cubicBezTo>
                  <a:lnTo>
                    <a:pt x="100" y="2102"/>
                  </a:lnTo>
                  <a:lnTo>
                    <a:pt x="100" y="2135"/>
                  </a:lnTo>
                  <a:lnTo>
                    <a:pt x="134" y="2135"/>
                  </a:lnTo>
                  <a:lnTo>
                    <a:pt x="200" y="2102"/>
                  </a:lnTo>
                  <a:cubicBezTo>
                    <a:pt x="234" y="2068"/>
                    <a:pt x="234" y="2068"/>
                    <a:pt x="234" y="2068"/>
                  </a:cubicBezTo>
                  <a:cubicBezTo>
                    <a:pt x="267" y="2035"/>
                    <a:pt x="267" y="2035"/>
                    <a:pt x="267" y="2002"/>
                  </a:cubicBezTo>
                  <a:lnTo>
                    <a:pt x="1034" y="3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4"/>
            <p:cNvSpPr/>
            <p:nvPr/>
          </p:nvSpPr>
          <p:spPr>
            <a:xfrm>
              <a:off x="6277653" y="3037706"/>
              <a:ext cx="12834" cy="29756"/>
            </a:xfrm>
            <a:custGeom>
              <a:avLst/>
              <a:gdLst/>
              <a:ahLst/>
              <a:cxnLst/>
              <a:rect l="l" t="t" r="r" b="b"/>
              <a:pathLst>
                <a:path w="835" h="1936" extrusionOk="0">
                  <a:moveTo>
                    <a:pt x="734" y="1"/>
                  </a:moveTo>
                  <a:lnTo>
                    <a:pt x="67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501"/>
                  </a:cubicBezTo>
                  <a:lnTo>
                    <a:pt x="34" y="668"/>
                  </a:lnTo>
                  <a:cubicBezTo>
                    <a:pt x="34" y="668"/>
                    <a:pt x="34" y="701"/>
                    <a:pt x="34" y="701"/>
                  </a:cubicBezTo>
                  <a:lnTo>
                    <a:pt x="67" y="701"/>
                  </a:lnTo>
                  <a:lnTo>
                    <a:pt x="468" y="468"/>
                  </a:lnTo>
                  <a:lnTo>
                    <a:pt x="468" y="468"/>
                  </a:lnTo>
                  <a:lnTo>
                    <a:pt x="267" y="935"/>
                  </a:lnTo>
                  <a:cubicBezTo>
                    <a:pt x="267" y="935"/>
                    <a:pt x="234" y="968"/>
                    <a:pt x="234" y="968"/>
                  </a:cubicBezTo>
                  <a:cubicBezTo>
                    <a:pt x="234" y="1002"/>
                    <a:pt x="234" y="1002"/>
                    <a:pt x="234" y="1035"/>
                  </a:cubicBezTo>
                  <a:lnTo>
                    <a:pt x="234" y="1202"/>
                  </a:lnTo>
                  <a:cubicBezTo>
                    <a:pt x="234" y="1202"/>
                    <a:pt x="234" y="1235"/>
                    <a:pt x="234" y="1235"/>
                  </a:cubicBezTo>
                  <a:lnTo>
                    <a:pt x="267" y="1235"/>
                  </a:lnTo>
                  <a:lnTo>
                    <a:pt x="401" y="1168"/>
                  </a:lnTo>
                  <a:cubicBezTo>
                    <a:pt x="434" y="1135"/>
                    <a:pt x="501" y="1102"/>
                    <a:pt x="534" y="1102"/>
                  </a:cubicBezTo>
                  <a:cubicBezTo>
                    <a:pt x="601" y="1135"/>
                    <a:pt x="601" y="1168"/>
                    <a:pt x="601" y="1235"/>
                  </a:cubicBezTo>
                  <a:cubicBezTo>
                    <a:pt x="601" y="1302"/>
                    <a:pt x="601" y="1368"/>
                    <a:pt x="534" y="1435"/>
                  </a:cubicBezTo>
                  <a:cubicBezTo>
                    <a:pt x="501" y="1502"/>
                    <a:pt x="468" y="1535"/>
                    <a:pt x="401" y="1569"/>
                  </a:cubicBezTo>
                  <a:lnTo>
                    <a:pt x="301" y="1635"/>
                  </a:lnTo>
                  <a:lnTo>
                    <a:pt x="234" y="1635"/>
                  </a:lnTo>
                  <a:cubicBezTo>
                    <a:pt x="234" y="1635"/>
                    <a:pt x="201" y="1602"/>
                    <a:pt x="201" y="1602"/>
                  </a:cubicBezTo>
                  <a:cubicBezTo>
                    <a:pt x="201" y="1602"/>
                    <a:pt x="167" y="1569"/>
                    <a:pt x="167" y="1569"/>
                  </a:cubicBezTo>
                  <a:lnTo>
                    <a:pt x="167" y="1535"/>
                  </a:lnTo>
                  <a:lnTo>
                    <a:pt x="34" y="1602"/>
                  </a:lnTo>
                  <a:cubicBezTo>
                    <a:pt x="1" y="1602"/>
                    <a:pt x="1" y="1635"/>
                    <a:pt x="1" y="1635"/>
                  </a:cubicBezTo>
                  <a:cubicBezTo>
                    <a:pt x="1" y="1635"/>
                    <a:pt x="1" y="1669"/>
                    <a:pt x="1" y="1702"/>
                  </a:cubicBezTo>
                  <a:cubicBezTo>
                    <a:pt x="1" y="1735"/>
                    <a:pt x="1" y="1769"/>
                    <a:pt x="34" y="1802"/>
                  </a:cubicBezTo>
                  <a:cubicBezTo>
                    <a:pt x="34" y="1869"/>
                    <a:pt x="67" y="1902"/>
                    <a:pt x="101" y="1902"/>
                  </a:cubicBezTo>
                  <a:cubicBezTo>
                    <a:pt x="167" y="1936"/>
                    <a:pt x="201" y="1936"/>
                    <a:pt x="234" y="1936"/>
                  </a:cubicBezTo>
                  <a:cubicBezTo>
                    <a:pt x="301" y="1936"/>
                    <a:pt x="367" y="1902"/>
                    <a:pt x="434" y="1869"/>
                  </a:cubicBezTo>
                  <a:cubicBezTo>
                    <a:pt x="501" y="1835"/>
                    <a:pt x="534" y="1802"/>
                    <a:pt x="601" y="1735"/>
                  </a:cubicBezTo>
                  <a:cubicBezTo>
                    <a:pt x="634" y="1702"/>
                    <a:pt x="701" y="1635"/>
                    <a:pt x="734" y="1569"/>
                  </a:cubicBezTo>
                  <a:cubicBezTo>
                    <a:pt x="768" y="1502"/>
                    <a:pt x="801" y="1435"/>
                    <a:pt x="801" y="1335"/>
                  </a:cubicBezTo>
                  <a:cubicBezTo>
                    <a:pt x="834" y="1268"/>
                    <a:pt x="834" y="1202"/>
                    <a:pt x="834" y="1102"/>
                  </a:cubicBezTo>
                  <a:cubicBezTo>
                    <a:pt x="834" y="1068"/>
                    <a:pt x="834" y="1002"/>
                    <a:pt x="834" y="935"/>
                  </a:cubicBezTo>
                  <a:cubicBezTo>
                    <a:pt x="801" y="901"/>
                    <a:pt x="801" y="868"/>
                    <a:pt x="768" y="835"/>
                  </a:cubicBezTo>
                  <a:cubicBezTo>
                    <a:pt x="734" y="801"/>
                    <a:pt x="701" y="801"/>
                    <a:pt x="668" y="801"/>
                  </a:cubicBezTo>
                  <a:lnTo>
                    <a:pt x="534" y="801"/>
                  </a:lnTo>
                  <a:lnTo>
                    <a:pt x="768" y="334"/>
                  </a:lnTo>
                  <a:lnTo>
                    <a:pt x="768" y="268"/>
                  </a:lnTo>
                  <a:cubicBezTo>
                    <a:pt x="768" y="268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4"/>
            <p:cNvSpPr/>
            <p:nvPr/>
          </p:nvSpPr>
          <p:spPr>
            <a:xfrm>
              <a:off x="6292516" y="3030528"/>
              <a:ext cx="12834" cy="28219"/>
            </a:xfrm>
            <a:custGeom>
              <a:avLst/>
              <a:gdLst/>
              <a:ahLst/>
              <a:cxnLst/>
              <a:rect l="l" t="t" r="r" b="b"/>
              <a:pathLst>
                <a:path w="835" h="1836" extrusionOk="0">
                  <a:moveTo>
                    <a:pt x="530" y="343"/>
                  </a:moveTo>
                  <a:cubicBezTo>
                    <a:pt x="560" y="343"/>
                    <a:pt x="585" y="351"/>
                    <a:pt x="601" y="368"/>
                  </a:cubicBezTo>
                  <a:cubicBezTo>
                    <a:pt x="635" y="434"/>
                    <a:pt x="635" y="535"/>
                    <a:pt x="635" y="601"/>
                  </a:cubicBezTo>
                  <a:lnTo>
                    <a:pt x="635" y="801"/>
                  </a:lnTo>
                  <a:lnTo>
                    <a:pt x="635" y="1002"/>
                  </a:lnTo>
                  <a:cubicBezTo>
                    <a:pt x="635" y="1102"/>
                    <a:pt x="635" y="1202"/>
                    <a:pt x="601" y="1302"/>
                  </a:cubicBezTo>
                  <a:cubicBezTo>
                    <a:pt x="568" y="1368"/>
                    <a:pt x="501" y="1435"/>
                    <a:pt x="435" y="1469"/>
                  </a:cubicBezTo>
                  <a:cubicBezTo>
                    <a:pt x="406" y="1497"/>
                    <a:pt x="384" y="1507"/>
                    <a:pt x="365" y="1507"/>
                  </a:cubicBezTo>
                  <a:cubicBezTo>
                    <a:pt x="340" y="1507"/>
                    <a:pt x="320" y="1488"/>
                    <a:pt x="301" y="1469"/>
                  </a:cubicBezTo>
                  <a:cubicBezTo>
                    <a:pt x="234" y="1402"/>
                    <a:pt x="234" y="1335"/>
                    <a:pt x="234" y="1235"/>
                  </a:cubicBezTo>
                  <a:lnTo>
                    <a:pt x="234" y="1035"/>
                  </a:lnTo>
                  <a:lnTo>
                    <a:pt x="234" y="835"/>
                  </a:lnTo>
                  <a:cubicBezTo>
                    <a:pt x="234" y="735"/>
                    <a:pt x="268" y="635"/>
                    <a:pt x="301" y="535"/>
                  </a:cubicBezTo>
                  <a:cubicBezTo>
                    <a:pt x="301" y="468"/>
                    <a:pt x="368" y="401"/>
                    <a:pt x="435" y="368"/>
                  </a:cubicBezTo>
                  <a:cubicBezTo>
                    <a:pt x="468" y="351"/>
                    <a:pt x="501" y="343"/>
                    <a:pt x="530" y="343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8"/>
                  </a:cubicBezTo>
                  <a:cubicBezTo>
                    <a:pt x="334" y="101"/>
                    <a:pt x="301" y="168"/>
                    <a:pt x="234" y="234"/>
                  </a:cubicBezTo>
                  <a:cubicBezTo>
                    <a:pt x="168" y="301"/>
                    <a:pt x="134" y="368"/>
                    <a:pt x="101" y="434"/>
                  </a:cubicBezTo>
                  <a:cubicBezTo>
                    <a:pt x="68" y="501"/>
                    <a:pt x="34" y="601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9"/>
                    <a:pt x="68" y="1735"/>
                    <a:pt x="101" y="1769"/>
                  </a:cubicBezTo>
                  <a:cubicBezTo>
                    <a:pt x="134" y="1802"/>
                    <a:pt x="168" y="1835"/>
                    <a:pt x="234" y="1835"/>
                  </a:cubicBezTo>
                  <a:cubicBezTo>
                    <a:pt x="301" y="1835"/>
                    <a:pt x="368" y="1802"/>
                    <a:pt x="435" y="1769"/>
                  </a:cubicBezTo>
                  <a:cubicBezTo>
                    <a:pt x="501" y="1735"/>
                    <a:pt x="568" y="1669"/>
                    <a:pt x="601" y="1602"/>
                  </a:cubicBezTo>
                  <a:cubicBezTo>
                    <a:pt x="668" y="1535"/>
                    <a:pt x="701" y="1469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1002"/>
                    <a:pt x="835" y="901"/>
                  </a:cubicBezTo>
                  <a:cubicBezTo>
                    <a:pt x="835" y="868"/>
                    <a:pt x="835" y="835"/>
                    <a:pt x="835" y="801"/>
                  </a:cubicBezTo>
                  <a:lnTo>
                    <a:pt x="835" y="568"/>
                  </a:lnTo>
                  <a:cubicBezTo>
                    <a:pt x="835" y="535"/>
                    <a:pt x="835" y="501"/>
                    <a:pt x="835" y="468"/>
                  </a:cubicBezTo>
                  <a:cubicBezTo>
                    <a:pt x="835" y="401"/>
                    <a:pt x="835" y="301"/>
                    <a:pt x="801" y="234"/>
                  </a:cubicBezTo>
                  <a:cubicBezTo>
                    <a:pt x="801" y="168"/>
                    <a:pt x="768" y="101"/>
                    <a:pt x="735" y="68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4"/>
            <p:cNvSpPr/>
            <p:nvPr/>
          </p:nvSpPr>
          <p:spPr>
            <a:xfrm>
              <a:off x="6307901" y="3018232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301" y="634"/>
                  </a:moveTo>
                  <a:cubicBezTo>
                    <a:pt x="301" y="667"/>
                    <a:pt x="301" y="667"/>
                    <a:pt x="301" y="701"/>
                  </a:cubicBezTo>
                  <a:lnTo>
                    <a:pt x="301" y="934"/>
                  </a:lnTo>
                  <a:cubicBezTo>
                    <a:pt x="301" y="934"/>
                    <a:pt x="301" y="968"/>
                    <a:pt x="301" y="1001"/>
                  </a:cubicBezTo>
                  <a:cubicBezTo>
                    <a:pt x="267" y="1034"/>
                    <a:pt x="267" y="1068"/>
                    <a:pt x="234" y="1068"/>
                  </a:cubicBezTo>
                  <a:lnTo>
                    <a:pt x="167" y="1068"/>
                  </a:lnTo>
                  <a:cubicBezTo>
                    <a:pt x="167" y="1068"/>
                    <a:pt x="167" y="1034"/>
                    <a:pt x="167" y="1001"/>
                  </a:cubicBezTo>
                  <a:lnTo>
                    <a:pt x="167" y="968"/>
                  </a:lnTo>
                  <a:lnTo>
                    <a:pt x="167" y="834"/>
                  </a:lnTo>
                  <a:lnTo>
                    <a:pt x="167" y="801"/>
                  </a:lnTo>
                  <a:cubicBezTo>
                    <a:pt x="167" y="767"/>
                    <a:pt x="167" y="734"/>
                    <a:pt x="167" y="701"/>
                  </a:cubicBezTo>
                  <a:cubicBezTo>
                    <a:pt x="167" y="667"/>
                    <a:pt x="201" y="634"/>
                    <a:pt x="234" y="634"/>
                  </a:cubicBezTo>
                  <a:close/>
                  <a:moveTo>
                    <a:pt x="301" y="401"/>
                  </a:moveTo>
                  <a:cubicBezTo>
                    <a:pt x="267" y="401"/>
                    <a:pt x="234" y="401"/>
                    <a:pt x="201" y="434"/>
                  </a:cubicBezTo>
                  <a:cubicBezTo>
                    <a:pt x="167" y="467"/>
                    <a:pt x="134" y="467"/>
                    <a:pt x="101" y="501"/>
                  </a:cubicBezTo>
                  <a:cubicBezTo>
                    <a:pt x="101" y="534"/>
                    <a:pt x="67" y="601"/>
                    <a:pt x="34" y="634"/>
                  </a:cubicBezTo>
                  <a:cubicBezTo>
                    <a:pt x="34" y="667"/>
                    <a:pt x="1" y="701"/>
                    <a:pt x="1" y="734"/>
                  </a:cubicBezTo>
                  <a:cubicBezTo>
                    <a:pt x="1" y="767"/>
                    <a:pt x="1" y="834"/>
                    <a:pt x="1" y="868"/>
                  </a:cubicBezTo>
                  <a:lnTo>
                    <a:pt x="1" y="1001"/>
                  </a:lnTo>
                  <a:cubicBezTo>
                    <a:pt x="1" y="1034"/>
                    <a:pt x="1" y="1068"/>
                    <a:pt x="1" y="1101"/>
                  </a:cubicBezTo>
                  <a:cubicBezTo>
                    <a:pt x="1" y="1134"/>
                    <a:pt x="1" y="1201"/>
                    <a:pt x="1" y="1201"/>
                  </a:cubicBezTo>
                  <a:cubicBezTo>
                    <a:pt x="1" y="1234"/>
                    <a:pt x="34" y="1268"/>
                    <a:pt x="34" y="1301"/>
                  </a:cubicBezTo>
                  <a:lnTo>
                    <a:pt x="101" y="1301"/>
                  </a:lnTo>
                  <a:cubicBezTo>
                    <a:pt x="134" y="1301"/>
                    <a:pt x="167" y="1301"/>
                    <a:pt x="201" y="1268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68" y="1134"/>
                    <a:pt x="368" y="1101"/>
                  </a:cubicBezTo>
                  <a:cubicBezTo>
                    <a:pt x="401" y="1068"/>
                    <a:pt x="401" y="1001"/>
                    <a:pt x="434" y="968"/>
                  </a:cubicBezTo>
                  <a:lnTo>
                    <a:pt x="434" y="868"/>
                  </a:lnTo>
                  <a:lnTo>
                    <a:pt x="434" y="734"/>
                  </a:lnTo>
                  <a:lnTo>
                    <a:pt x="434" y="601"/>
                  </a:lnTo>
                  <a:cubicBezTo>
                    <a:pt x="434" y="567"/>
                    <a:pt x="434" y="534"/>
                    <a:pt x="434" y="501"/>
                  </a:cubicBezTo>
                  <a:cubicBezTo>
                    <a:pt x="401" y="467"/>
                    <a:pt x="401" y="434"/>
                    <a:pt x="368" y="434"/>
                  </a:cubicBezTo>
                  <a:cubicBezTo>
                    <a:pt x="368" y="401"/>
                    <a:pt x="334" y="401"/>
                    <a:pt x="301" y="401"/>
                  </a:cubicBezTo>
                  <a:close/>
                  <a:moveTo>
                    <a:pt x="935" y="1068"/>
                  </a:moveTo>
                  <a:cubicBezTo>
                    <a:pt x="935" y="1101"/>
                    <a:pt x="968" y="1134"/>
                    <a:pt x="968" y="1134"/>
                  </a:cubicBezTo>
                  <a:cubicBezTo>
                    <a:pt x="968" y="1168"/>
                    <a:pt x="968" y="1168"/>
                    <a:pt x="968" y="1201"/>
                  </a:cubicBezTo>
                  <a:lnTo>
                    <a:pt x="968" y="1268"/>
                  </a:lnTo>
                  <a:lnTo>
                    <a:pt x="968" y="1335"/>
                  </a:lnTo>
                  <a:cubicBezTo>
                    <a:pt x="968" y="1335"/>
                    <a:pt x="968" y="1335"/>
                    <a:pt x="968" y="1368"/>
                  </a:cubicBezTo>
                  <a:cubicBezTo>
                    <a:pt x="935" y="1401"/>
                    <a:pt x="935" y="1435"/>
                    <a:pt x="935" y="1435"/>
                  </a:cubicBezTo>
                  <a:cubicBezTo>
                    <a:pt x="935" y="1468"/>
                    <a:pt x="901" y="1501"/>
                    <a:pt x="868" y="1535"/>
                  </a:cubicBezTo>
                  <a:lnTo>
                    <a:pt x="801" y="1535"/>
                  </a:lnTo>
                  <a:cubicBezTo>
                    <a:pt x="801" y="1501"/>
                    <a:pt x="801" y="1468"/>
                    <a:pt x="801" y="1468"/>
                  </a:cubicBezTo>
                  <a:lnTo>
                    <a:pt x="801" y="1234"/>
                  </a:lnTo>
                  <a:cubicBezTo>
                    <a:pt x="801" y="1201"/>
                    <a:pt x="801" y="1168"/>
                    <a:pt x="801" y="1134"/>
                  </a:cubicBezTo>
                  <a:cubicBezTo>
                    <a:pt x="835" y="1101"/>
                    <a:pt x="835" y="1101"/>
                    <a:pt x="868" y="1068"/>
                  </a:cubicBezTo>
                  <a:close/>
                  <a:moveTo>
                    <a:pt x="968" y="834"/>
                  </a:moveTo>
                  <a:cubicBezTo>
                    <a:pt x="935" y="834"/>
                    <a:pt x="901" y="868"/>
                    <a:pt x="868" y="868"/>
                  </a:cubicBezTo>
                  <a:cubicBezTo>
                    <a:pt x="835" y="901"/>
                    <a:pt x="801" y="934"/>
                    <a:pt x="768" y="968"/>
                  </a:cubicBezTo>
                  <a:cubicBezTo>
                    <a:pt x="734" y="1001"/>
                    <a:pt x="734" y="1034"/>
                    <a:pt x="701" y="1068"/>
                  </a:cubicBezTo>
                  <a:cubicBezTo>
                    <a:pt x="701" y="1101"/>
                    <a:pt x="668" y="1134"/>
                    <a:pt x="668" y="1168"/>
                  </a:cubicBezTo>
                  <a:lnTo>
                    <a:pt x="668" y="1301"/>
                  </a:lnTo>
                  <a:lnTo>
                    <a:pt x="668" y="1435"/>
                  </a:lnTo>
                  <a:lnTo>
                    <a:pt x="668" y="1568"/>
                  </a:lnTo>
                  <a:cubicBezTo>
                    <a:pt x="668" y="1601"/>
                    <a:pt x="668" y="1635"/>
                    <a:pt x="668" y="1668"/>
                  </a:cubicBezTo>
                  <a:cubicBezTo>
                    <a:pt x="668" y="1701"/>
                    <a:pt x="701" y="1701"/>
                    <a:pt x="701" y="1735"/>
                  </a:cubicBezTo>
                  <a:cubicBezTo>
                    <a:pt x="734" y="1735"/>
                    <a:pt x="734" y="1768"/>
                    <a:pt x="768" y="1768"/>
                  </a:cubicBezTo>
                  <a:cubicBezTo>
                    <a:pt x="801" y="1768"/>
                    <a:pt x="835" y="1735"/>
                    <a:pt x="868" y="1735"/>
                  </a:cubicBezTo>
                  <a:cubicBezTo>
                    <a:pt x="901" y="1701"/>
                    <a:pt x="935" y="1668"/>
                    <a:pt x="968" y="1635"/>
                  </a:cubicBezTo>
                  <a:cubicBezTo>
                    <a:pt x="1001" y="1601"/>
                    <a:pt x="1035" y="1568"/>
                    <a:pt x="1035" y="1535"/>
                  </a:cubicBezTo>
                  <a:cubicBezTo>
                    <a:pt x="1068" y="1501"/>
                    <a:pt x="1068" y="1468"/>
                    <a:pt x="1068" y="1435"/>
                  </a:cubicBezTo>
                  <a:cubicBezTo>
                    <a:pt x="1068" y="1368"/>
                    <a:pt x="1068" y="1335"/>
                    <a:pt x="1068" y="1301"/>
                  </a:cubicBezTo>
                  <a:lnTo>
                    <a:pt x="1068" y="1168"/>
                  </a:lnTo>
                  <a:lnTo>
                    <a:pt x="1068" y="1034"/>
                  </a:lnTo>
                  <a:cubicBezTo>
                    <a:pt x="1101" y="1001"/>
                    <a:pt x="1101" y="968"/>
                    <a:pt x="1068" y="934"/>
                  </a:cubicBezTo>
                  <a:cubicBezTo>
                    <a:pt x="1068" y="901"/>
                    <a:pt x="1068" y="901"/>
                    <a:pt x="1035" y="868"/>
                  </a:cubicBezTo>
                  <a:cubicBezTo>
                    <a:pt x="1035" y="868"/>
                    <a:pt x="1001" y="834"/>
                    <a:pt x="968" y="834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5" y="67"/>
                    <a:pt x="835" y="100"/>
                  </a:cubicBezTo>
                  <a:lnTo>
                    <a:pt x="835" y="134"/>
                  </a:lnTo>
                  <a:lnTo>
                    <a:pt x="67" y="2102"/>
                  </a:lnTo>
                  <a:cubicBezTo>
                    <a:pt x="67" y="2135"/>
                    <a:pt x="34" y="2135"/>
                    <a:pt x="67" y="2135"/>
                  </a:cubicBezTo>
                  <a:lnTo>
                    <a:pt x="101" y="2135"/>
                  </a:lnTo>
                  <a:lnTo>
                    <a:pt x="201" y="2068"/>
                  </a:lnTo>
                  <a:cubicBezTo>
                    <a:pt x="201" y="2068"/>
                    <a:pt x="201" y="2068"/>
                    <a:pt x="234" y="2035"/>
                  </a:cubicBezTo>
                  <a:lnTo>
                    <a:pt x="234" y="2002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4"/>
            <p:cNvSpPr/>
            <p:nvPr/>
          </p:nvSpPr>
          <p:spPr>
            <a:xfrm>
              <a:off x="6277653" y="3037706"/>
              <a:ext cx="12834" cy="29756"/>
            </a:xfrm>
            <a:custGeom>
              <a:avLst/>
              <a:gdLst/>
              <a:ahLst/>
              <a:cxnLst/>
              <a:rect l="l" t="t" r="r" b="b"/>
              <a:pathLst>
                <a:path w="835" h="1936" extrusionOk="0">
                  <a:moveTo>
                    <a:pt x="734" y="1"/>
                  </a:moveTo>
                  <a:lnTo>
                    <a:pt x="67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501"/>
                  </a:cubicBezTo>
                  <a:lnTo>
                    <a:pt x="34" y="668"/>
                  </a:lnTo>
                  <a:cubicBezTo>
                    <a:pt x="34" y="668"/>
                    <a:pt x="34" y="701"/>
                    <a:pt x="34" y="701"/>
                  </a:cubicBezTo>
                  <a:lnTo>
                    <a:pt x="67" y="701"/>
                  </a:lnTo>
                  <a:lnTo>
                    <a:pt x="468" y="468"/>
                  </a:lnTo>
                  <a:lnTo>
                    <a:pt x="468" y="468"/>
                  </a:lnTo>
                  <a:lnTo>
                    <a:pt x="267" y="935"/>
                  </a:lnTo>
                  <a:cubicBezTo>
                    <a:pt x="267" y="935"/>
                    <a:pt x="234" y="968"/>
                    <a:pt x="234" y="968"/>
                  </a:cubicBezTo>
                  <a:cubicBezTo>
                    <a:pt x="234" y="1002"/>
                    <a:pt x="234" y="1002"/>
                    <a:pt x="234" y="1035"/>
                  </a:cubicBezTo>
                  <a:lnTo>
                    <a:pt x="234" y="1202"/>
                  </a:lnTo>
                  <a:cubicBezTo>
                    <a:pt x="234" y="1202"/>
                    <a:pt x="234" y="1235"/>
                    <a:pt x="234" y="1235"/>
                  </a:cubicBezTo>
                  <a:lnTo>
                    <a:pt x="267" y="1235"/>
                  </a:lnTo>
                  <a:lnTo>
                    <a:pt x="401" y="1168"/>
                  </a:lnTo>
                  <a:cubicBezTo>
                    <a:pt x="434" y="1135"/>
                    <a:pt x="501" y="1102"/>
                    <a:pt x="534" y="1102"/>
                  </a:cubicBezTo>
                  <a:cubicBezTo>
                    <a:pt x="601" y="1135"/>
                    <a:pt x="601" y="1168"/>
                    <a:pt x="601" y="1235"/>
                  </a:cubicBezTo>
                  <a:cubicBezTo>
                    <a:pt x="601" y="1302"/>
                    <a:pt x="601" y="1368"/>
                    <a:pt x="534" y="1435"/>
                  </a:cubicBezTo>
                  <a:cubicBezTo>
                    <a:pt x="501" y="1502"/>
                    <a:pt x="468" y="1535"/>
                    <a:pt x="401" y="1569"/>
                  </a:cubicBezTo>
                  <a:lnTo>
                    <a:pt x="301" y="1635"/>
                  </a:lnTo>
                  <a:lnTo>
                    <a:pt x="234" y="1635"/>
                  </a:lnTo>
                  <a:cubicBezTo>
                    <a:pt x="234" y="1635"/>
                    <a:pt x="201" y="1602"/>
                    <a:pt x="201" y="1602"/>
                  </a:cubicBezTo>
                  <a:cubicBezTo>
                    <a:pt x="201" y="1602"/>
                    <a:pt x="167" y="1569"/>
                    <a:pt x="167" y="1569"/>
                  </a:cubicBezTo>
                  <a:lnTo>
                    <a:pt x="167" y="1535"/>
                  </a:lnTo>
                  <a:lnTo>
                    <a:pt x="34" y="1602"/>
                  </a:lnTo>
                  <a:cubicBezTo>
                    <a:pt x="1" y="1602"/>
                    <a:pt x="1" y="1635"/>
                    <a:pt x="1" y="1635"/>
                  </a:cubicBezTo>
                  <a:cubicBezTo>
                    <a:pt x="1" y="1635"/>
                    <a:pt x="1" y="1669"/>
                    <a:pt x="1" y="1702"/>
                  </a:cubicBezTo>
                  <a:cubicBezTo>
                    <a:pt x="1" y="1735"/>
                    <a:pt x="1" y="1769"/>
                    <a:pt x="34" y="1802"/>
                  </a:cubicBezTo>
                  <a:cubicBezTo>
                    <a:pt x="34" y="1869"/>
                    <a:pt x="67" y="1902"/>
                    <a:pt x="101" y="1902"/>
                  </a:cubicBezTo>
                  <a:cubicBezTo>
                    <a:pt x="167" y="1936"/>
                    <a:pt x="201" y="1936"/>
                    <a:pt x="234" y="1936"/>
                  </a:cubicBezTo>
                  <a:cubicBezTo>
                    <a:pt x="301" y="1936"/>
                    <a:pt x="367" y="1902"/>
                    <a:pt x="434" y="1869"/>
                  </a:cubicBezTo>
                  <a:cubicBezTo>
                    <a:pt x="501" y="1835"/>
                    <a:pt x="534" y="1802"/>
                    <a:pt x="601" y="1735"/>
                  </a:cubicBezTo>
                  <a:cubicBezTo>
                    <a:pt x="634" y="1702"/>
                    <a:pt x="701" y="1635"/>
                    <a:pt x="734" y="1569"/>
                  </a:cubicBezTo>
                  <a:cubicBezTo>
                    <a:pt x="768" y="1502"/>
                    <a:pt x="801" y="1435"/>
                    <a:pt x="801" y="1335"/>
                  </a:cubicBezTo>
                  <a:cubicBezTo>
                    <a:pt x="834" y="1268"/>
                    <a:pt x="834" y="1202"/>
                    <a:pt x="834" y="1102"/>
                  </a:cubicBezTo>
                  <a:cubicBezTo>
                    <a:pt x="834" y="1068"/>
                    <a:pt x="834" y="1002"/>
                    <a:pt x="834" y="935"/>
                  </a:cubicBezTo>
                  <a:cubicBezTo>
                    <a:pt x="801" y="901"/>
                    <a:pt x="801" y="868"/>
                    <a:pt x="768" y="835"/>
                  </a:cubicBezTo>
                  <a:cubicBezTo>
                    <a:pt x="734" y="801"/>
                    <a:pt x="701" y="801"/>
                    <a:pt x="668" y="801"/>
                  </a:cubicBezTo>
                  <a:lnTo>
                    <a:pt x="534" y="801"/>
                  </a:lnTo>
                  <a:lnTo>
                    <a:pt x="768" y="334"/>
                  </a:lnTo>
                  <a:lnTo>
                    <a:pt x="768" y="268"/>
                  </a:lnTo>
                  <a:cubicBezTo>
                    <a:pt x="768" y="268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4"/>
            <p:cNvSpPr/>
            <p:nvPr/>
          </p:nvSpPr>
          <p:spPr>
            <a:xfrm>
              <a:off x="6292516" y="3030528"/>
              <a:ext cx="12834" cy="28219"/>
            </a:xfrm>
            <a:custGeom>
              <a:avLst/>
              <a:gdLst/>
              <a:ahLst/>
              <a:cxnLst/>
              <a:rect l="l" t="t" r="r" b="b"/>
              <a:pathLst>
                <a:path w="835" h="1836" extrusionOk="0">
                  <a:moveTo>
                    <a:pt x="530" y="343"/>
                  </a:moveTo>
                  <a:cubicBezTo>
                    <a:pt x="560" y="343"/>
                    <a:pt x="585" y="351"/>
                    <a:pt x="601" y="368"/>
                  </a:cubicBezTo>
                  <a:cubicBezTo>
                    <a:pt x="635" y="434"/>
                    <a:pt x="635" y="535"/>
                    <a:pt x="635" y="601"/>
                  </a:cubicBezTo>
                  <a:lnTo>
                    <a:pt x="635" y="801"/>
                  </a:lnTo>
                  <a:lnTo>
                    <a:pt x="635" y="1002"/>
                  </a:lnTo>
                  <a:cubicBezTo>
                    <a:pt x="635" y="1102"/>
                    <a:pt x="635" y="1202"/>
                    <a:pt x="601" y="1302"/>
                  </a:cubicBezTo>
                  <a:cubicBezTo>
                    <a:pt x="568" y="1368"/>
                    <a:pt x="501" y="1435"/>
                    <a:pt x="435" y="1469"/>
                  </a:cubicBezTo>
                  <a:cubicBezTo>
                    <a:pt x="406" y="1497"/>
                    <a:pt x="384" y="1507"/>
                    <a:pt x="365" y="1507"/>
                  </a:cubicBezTo>
                  <a:cubicBezTo>
                    <a:pt x="340" y="1507"/>
                    <a:pt x="320" y="1488"/>
                    <a:pt x="301" y="1469"/>
                  </a:cubicBezTo>
                  <a:cubicBezTo>
                    <a:pt x="234" y="1402"/>
                    <a:pt x="234" y="1335"/>
                    <a:pt x="234" y="1235"/>
                  </a:cubicBezTo>
                  <a:lnTo>
                    <a:pt x="234" y="1035"/>
                  </a:lnTo>
                  <a:lnTo>
                    <a:pt x="234" y="835"/>
                  </a:lnTo>
                  <a:cubicBezTo>
                    <a:pt x="234" y="735"/>
                    <a:pt x="268" y="635"/>
                    <a:pt x="301" y="535"/>
                  </a:cubicBezTo>
                  <a:cubicBezTo>
                    <a:pt x="301" y="468"/>
                    <a:pt x="368" y="401"/>
                    <a:pt x="435" y="368"/>
                  </a:cubicBezTo>
                  <a:cubicBezTo>
                    <a:pt x="468" y="351"/>
                    <a:pt x="501" y="343"/>
                    <a:pt x="530" y="343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8"/>
                  </a:cubicBezTo>
                  <a:cubicBezTo>
                    <a:pt x="334" y="101"/>
                    <a:pt x="301" y="168"/>
                    <a:pt x="234" y="234"/>
                  </a:cubicBezTo>
                  <a:cubicBezTo>
                    <a:pt x="168" y="301"/>
                    <a:pt x="134" y="368"/>
                    <a:pt x="101" y="434"/>
                  </a:cubicBezTo>
                  <a:cubicBezTo>
                    <a:pt x="68" y="501"/>
                    <a:pt x="34" y="601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9"/>
                    <a:pt x="68" y="1735"/>
                    <a:pt x="101" y="1769"/>
                  </a:cubicBezTo>
                  <a:cubicBezTo>
                    <a:pt x="134" y="1802"/>
                    <a:pt x="168" y="1835"/>
                    <a:pt x="234" y="1835"/>
                  </a:cubicBezTo>
                  <a:cubicBezTo>
                    <a:pt x="301" y="1835"/>
                    <a:pt x="368" y="1802"/>
                    <a:pt x="435" y="1769"/>
                  </a:cubicBezTo>
                  <a:cubicBezTo>
                    <a:pt x="501" y="1735"/>
                    <a:pt x="568" y="1669"/>
                    <a:pt x="601" y="1602"/>
                  </a:cubicBezTo>
                  <a:cubicBezTo>
                    <a:pt x="668" y="1535"/>
                    <a:pt x="701" y="1469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1002"/>
                    <a:pt x="835" y="901"/>
                  </a:cubicBezTo>
                  <a:cubicBezTo>
                    <a:pt x="835" y="868"/>
                    <a:pt x="835" y="835"/>
                    <a:pt x="835" y="801"/>
                  </a:cubicBezTo>
                  <a:lnTo>
                    <a:pt x="835" y="568"/>
                  </a:lnTo>
                  <a:cubicBezTo>
                    <a:pt x="835" y="535"/>
                    <a:pt x="835" y="501"/>
                    <a:pt x="835" y="468"/>
                  </a:cubicBezTo>
                  <a:cubicBezTo>
                    <a:pt x="835" y="401"/>
                    <a:pt x="835" y="301"/>
                    <a:pt x="801" y="234"/>
                  </a:cubicBezTo>
                  <a:cubicBezTo>
                    <a:pt x="801" y="168"/>
                    <a:pt x="768" y="101"/>
                    <a:pt x="735" y="68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4"/>
            <p:cNvSpPr/>
            <p:nvPr/>
          </p:nvSpPr>
          <p:spPr>
            <a:xfrm>
              <a:off x="6307901" y="3018232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301" y="634"/>
                  </a:moveTo>
                  <a:cubicBezTo>
                    <a:pt x="301" y="667"/>
                    <a:pt x="301" y="667"/>
                    <a:pt x="301" y="701"/>
                  </a:cubicBezTo>
                  <a:lnTo>
                    <a:pt x="301" y="934"/>
                  </a:lnTo>
                  <a:cubicBezTo>
                    <a:pt x="301" y="934"/>
                    <a:pt x="301" y="968"/>
                    <a:pt x="301" y="1001"/>
                  </a:cubicBezTo>
                  <a:cubicBezTo>
                    <a:pt x="267" y="1034"/>
                    <a:pt x="267" y="1068"/>
                    <a:pt x="234" y="1068"/>
                  </a:cubicBezTo>
                  <a:lnTo>
                    <a:pt x="167" y="1068"/>
                  </a:lnTo>
                  <a:cubicBezTo>
                    <a:pt x="167" y="1068"/>
                    <a:pt x="167" y="1034"/>
                    <a:pt x="167" y="1001"/>
                  </a:cubicBezTo>
                  <a:lnTo>
                    <a:pt x="167" y="968"/>
                  </a:lnTo>
                  <a:lnTo>
                    <a:pt x="167" y="834"/>
                  </a:lnTo>
                  <a:lnTo>
                    <a:pt x="167" y="801"/>
                  </a:lnTo>
                  <a:cubicBezTo>
                    <a:pt x="167" y="767"/>
                    <a:pt x="167" y="734"/>
                    <a:pt x="167" y="701"/>
                  </a:cubicBezTo>
                  <a:cubicBezTo>
                    <a:pt x="167" y="667"/>
                    <a:pt x="201" y="634"/>
                    <a:pt x="234" y="634"/>
                  </a:cubicBezTo>
                  <a:close/>
                  <a:moveTo>
                    <a:pt x="301" y="401"/>
                  </a:moveTo>
                  <a:cubicBezTo>
                    <a:pt x="267" y="401"/>
                    <a:pt x="234" y="401"/>
                    <a:pt x="201" y="434"/>
                  </a:cubicBezTo>
                  <a:cubicBezTo>
                    <a:pt x="167" y="467"/>
                    <a:pt x="134" y="467"/>
                    <a:pt x="101" y="501"/>
                  </a:cubicBezTo>
                  <a:cubicBezTo>
                    <a:pt x="101" y="534"/>
                    <a:pt x="67" y="601"/>
                    <a:pt x="34" y="634"/>
                  </a:cubicBezTo>
                  <a:cubicBezTo>
                    <a:pt x="34" y="667"/>
                    <a:pt x="1" y="701"/>
                    <a:pt x="1" y="734"/>
                  </a:cubicBezTo>
                  <a:cubicBezTo>
                    <a:pt x="1" y="767"/>
                    <a:pt x="1" y="834"/>
                    <a:pt x="1" y="868"/>
                  </a:cubicBezTo>
                  <a:lnTo>
                    <a:pt x="1" y="1001"/>
                  </a:lnTo>
                  <a:cubicBezTo>
                    <a:pt x="1" y="1034"/>
                    <a:pt x="1" y="1068"/>
                    <a:pt x="1" y="1101"/>
                  </a:cubicBezTo>
                  <a:cubicBezTo>
                    <a:pt x="1" y="1134"/>
                    <a:pt x="1" y="1201"/>
                    <a:pt x="1" y="1201"/>
                  </a:cubicBezTo>
                  <a:cubicBezTo>
                    <a:pt x="1" y="1234"/>
                    <a:pt x="34" y="1268"/>
                    <a:pt x="34" y="1301"/>
                  </a:cubicBezTo>
                  <a:lnTo>
                    <a:pt x="101" y="1301"/>
                  </a:lnTo>
                  <a:cubicBezTo>
                    <a:pt x="134" y="1301"/>
                    <a:pt x="167" y="1301"/>
                    <a:pt x="201" y="1268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68" y="1134"/>
                    <a:pt x="368" y="1101"/>
                  </a:cubicBezTo>
                  <a:cubicBezTo>
                    <a:pt x="401" y="1068"/>
                    <a:pt x="401" y="1001"/>
                    <a:pt x="434" y="968"/>
                  </a:cubicBezTo>
                  <a:lnTo>
                    <a:pt x="434" y="868"/>
                  </a:lnTo>
                  <a:lnTo>
                    <a:pt x="434" y="734"/>
                  </a:lnTo>
                  <a:lnTo>
                    <a:pt x="434" y="601"/>
                  </a:lnTo>
                  <a:cubicBezTo>
                    <a:pt x="434" y="567"/>
                    <a:pt x="434" y="534"/>
                    <a:pt x="434" y="501"/>
                  </a:cubicBezTo>
                  <a:cubicBezTo>
                    <a:pt x="401" y="467"/>
                    <a:pt x="401" y="434"/>
                    <a:pt x="368" y="434"/>
                  </a:cubicBezTo>
                  <a:cubicBezTo>
                    <a:pt x="368" y="401"/>
                    <a:pt x="334" y="401"/>
                    <a:pt x="301" y="401"/>
                  </a:cubicBezTo>
                  <a:close/>
                  <a:moveTo>
                    <a:pt x="935" y="1068"/>
                  </a:moveTo>
                  <a:cubicBezTo>
                    <a:pt x="935" y="1101"/>
                    <a:pt x="968" y="1134"/>
                    <a:pt x="968" y="1134"/>
                  </a:cubicBezTo>
                  <a:cubicBezTo>
                    <a:pt x="968" y="1168"/>
                    <a:pt x="968" y="1168"/>
                    <a:pt x="968" y="1201"/>
                  </a:cubicBezTo>
                  <a:lnTo>
                    <a:pt x="968" y="1268"/>
                  </a:lnTo>
                  <a:lnTo>
                    <a:pt x="968" y="1335"/>
                  </a:lnTo>
                  <a:cubicBezTo>
                    <a:pt x="968" y="1335"/>
                    <a:pt x="968" y="1335"/>
                    <a:pt x="968" y="1368"/>
                  </a:cubicBezTo>
                  <a:cubicBezTo>
                    <a:pt x="935" y="1401"/>
                    <a:pt x="935" y="1435"/>
                    <a:pt x="935" y="1435"/>
                  </a:cubicBezTo>
                  <a:cubicBezTo>
                    <a:pt x="935" y="1468"/>
                    <a:pt x="901" y="1501"/>
                    <a:pt x="868" y="1535"/>
                  </a:cubicBezTo>
                  <a:lnTo>
                    <a:pt x="801" y="1535"/>
                  </a:lnTo>
                  <a:cubicBezTo>
                    <a:pt x="801" y="1501"/>
                    <a:pt x="801" y="1468"/>
                    <a:pt x="801" y="1468"/>
                  </a:cubicBezTo>
                  <a:lnTo>
                    <a:pt x="801" y="1234"/>
                  </a:lnTo>
                  <a:cubicBezTo>
                    <a:pt x="801" y="1201"/>
                    <a:pt x="801" y="1168"/>
                    <a:pt x="801" y="1134"/>
                  </a:cubicBezTo>
                  <a:cubicBezTo>
                    <a:pt x="835" y="1101"/>
                    <a:pt x="835" y="1101"/>
                    <a:pt x="868" y="1068"/>
                  </a:cubicBezTo>
                  <a:close/>
                  <a:moveTo>
                    <a:pt x="968" y="834"/>
                  </a:moveTo>
                  <a:cubicBezTo>
                    <a:pt x="935" y="834"/>
                    <a:pt x="901" y="868"/>
                    <a:pt x="868" y="868"/>
                  </a:cubicBezTo>
                  <a:cubicBezTo>
                    <a:pt x="835" y="901"/>
                    <a:pt x="801" y="934"/>
                    <a:pt x="768" y="968"/>
                  </a:cubicBezTo>
                  <a:cubicBezTo>
                    <a:pt x="734" y="1001"/>
                    <a:pt x="734" y="1034"/>
                    <a:pt x="701" y="1068"/>
                  </a:cubicBezTo>
                  <a:cubicBezTo>
                    <a:pt x="701" y="1101"/>
                    <a:pt x="668" y="1134"/>
                    <a:pt x="668" y="1168"/>
                  </a:cubicBezTo>
                  <a:lnTo>
                    <a:pt x="668" y="1301"/>
                  </a:lnTo>
                  <a:lnTo>
                    <a:pt x="668" y="1435"/>
                  </a:lnTo>
                  <a:lnTo>
                    <a:pt x="668" y="1568"/>
                  </a:lnTo>
                  <a:cubicBezTo>
                    <a:pt x="668" y="1601"/>
                    <a:pt x="668" y="1635"/>
                    <a:pt x="668" y="1668"/>
                  </a:cubicBezTo>
                  <a:cubicBezTo>
                    <a:pt x="668" y="1701"/>
                    <a:pt x="701" y="1701"/>
                    <a:pt x="701" y="1735"/>
                  </a:cubicBezTo>
                  <a:cubicBezTo>
                    <a:pt x="734" y="1735"/>
                    <a:pt x="734" y="1768"/>
                    <a:pt x="768" y="1768"/>
                  </a:cubicBezTo>
                  <a:cubicBezTo>
                    <a:pt x="801" y="1768"/>
                    <a:pt x="835" y="1735"/>
                    <a:pt x="868" y="1735"/>
                  </a:cubicBezTo>
                  <a:cubicBezTo>
                    <a:pt x="901" y="1701"/>
                    <a:pt x="935" y="1668"/>
                    <a:pt x="968" y="1635"/>
                  </a:cubicBezTo>
                  <a:cubicBezTo>
                    <a:pt x="1001" y="1601"/>
                    <a:pt x="1035" y="1568"/>
                    <a:pt x="1035" y="1535"/>
                  </a:cubicBezTo>
                  <a:cubicBezTo>
                    <a:pt x="1068" y="1501"/>
                    <a:pt x="1068" y="1468"/>
                    <a:pt x="1068" y="1435"/>
                  </a:cubicBezTo>
                  <a:cubicBezTo>
                    <a:pt x="1068" y="1368"/>
                    <a:pt x="1068" y="1335"/>
                    <a:pt x="1068" y="1301"/>
                  </a:cubicBezTo>
                  <a:lnTo>
                    <a:pt x="1068" y="1168"/>
                  </a:lnTo>
                  <a:lnTo>
                    <a:pt x="1068" y="1034"/>
                  </a:lnTo>
                  <a:cubicBezTo>
                    <a:pt x="1101" y="1001"/>
                    <a:pt x="1101" y="968"/>
                    <a:pt x="1068" y="934"/>
                  </a:cubicBezTo>
                  <a:cubicBezTo>
                    <a:pt x="1068" y="901"/>
                    <a:pt x="1068" y="901"/>
                    <a:pt x="1035" y="868"/>
                  </a:cubicBezTo>
                  <a:cubicBezTo>
                    <a:pt x="1035" y="868"/>
                    <a:pt x="1001" y="834"/>
                    <a:pt x="968" y="834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5" y="67"/>
                    <a:pt x="835" y="100"/>
                  </a:cubicBezTo>
                  <a:lnTo>
                    <a:pt x="835" y="134"/>
                  </a:lnTo>
                  <a:lnTo>
                    <a:pt x="67" y="2102"/>
                  </a:lnTo>
                  <a:cubicBezTo>
                    <a:pt x="67" y="2135"/>
                    <a:pt x="34" y="2135"/>
                    <a:pt x="67" y="2135"/>
                  </a:cubicBezTo>
                  <a:lnTo>
                    <a:pt x="101" y="2135"/>
                  </a:lnTo>
                  <a:lnTo>
                    <a:pt x="201" y="2068"/>
                  </a:lnTo>
                  <a:cubicBezTo>
                    <a:pt x="201" y="2068"/>
                    <a:pt x="201" y="2068"/>
                    <a:pt x="234" y="2035"/>
                  </a:cubicBezTo>
                  <a:lnTo>
                    <a:pt x="234" y="2002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4"/>
            <p:cNvSpPr/>
            <p:nvPr/>
          </p:nvSpPr>
          <p:spPr>
            <a:xfrm>
              <a:off x="6351475" y="3139993"/>
              <a:ext cx="55393" cy="82306"/>
            </a:xfrm>
            <a:custGeom>
              <a:avLst/>
              <a:gdLst/>
              <a:ahLst/>
              <a:cxnLst/>
              <a:rect l="l" t="t" r="r" b="b"/>
              <a:pathLst>
                <a:path w="3604" h="5355" extrusionOk="0">
                  <a:moveTo>
                    <a:pt x="3566" y="1"/>
                  </a:moveTo>
                  <a:cubicBezTo>
                    <a:pt x="3545" y="1"/>
                    <a:pt x="3520" y="17"/>
                    <a:pt x="3503" y="51"/>
                  </a:cubicBezTo>
                  <a:cubicBezTo>
                    <a:pt x="3470" y="84"/>
                    <a:pt x="3437" y="151"/>
                    <a:pt x="3437" y="217"/>
                  </a:cubicBezTo>
                  <a:lnTo>
                    <a:pt x="3437" y="784"/>
                  </a:lnTo>
                  <a:cubicBezTo>
                    <a:pt x="3437" y="784"/>
                    <a:pt x="3437" y="818"/>
                    <a:pt x="3437" y="818"/>
                  </a:cubicBezTo>
                  <a:cubicBezTo>
                    <a:pt x="3470" y="818"/>
                    <a:pt x="3503" y="818"/>
                    <a:pt x="3503" y="784"/>
                  </a:cubicBezTo>
                  <a:cubicBezTo>
                    <a:pt x="3570" y="718"/>
                    <a:pt x="3570" y="684"/>
                    <a:pt x="3604" y="618"/>
                  </a:cubicBezTo>
                  <a:lnTo>
                    <a:pt x="3604" y="51"/>
                  </a:lnTo>
                  <a:cubicBezTo>
                    <a:pt x="3604" y="17"/>
                    <a:pt x="3587" y="1"/>
                    <a:pt x="3566" y="1"/>
                  </a:cubicBezTo>
                  <a:close/>
                  <a:moveTo>
                    <a:pt x="3566" y="1126"/>
                  </a:moveTo>
                  <a:cubicBezTo>
                    <a:pt x="3545" y="1126"/>
                    <a:pt x="3520" y="1135"/>
                    <a:pt x="3503" y="1151"/>
                  </a:cubicBezTo>
                  <a:cubicBezTo>
                    <a:pt x="3470" y="1218"/>
                    <a:pt x="3437" y="1285"/>
                    <a:pt x="3437" y="1352"/>
                  </a:cubicBezTo>
                  <a:lnTo>
                    <a:pt x="3437" y="1919"/>
                  </a:lnTo>
                  <a:cubicBezTo>
                    <a:pt x="3448" y="1930"/>
                    <a:pt x="3459" y="1933"/>
                    <a:pt x="3469" y="1933"/>
                  </a:cubicBezTo>
                  <a:cubicBezTo>
                    <a:pt x="3489" y="1933"/>
                    <a:pt x="3503" y="1919"/>
                    <a:pt x="3503" y="1919"/>
                  </a:cubicBezTo>
                  <a:cubicBezTo>
                    <a:pt x="3570" y="1852"/>
                    <a:pt x="3570" y="1785"/>
                    <a:pt x="3604" y="1718"/>
                  </a:cubicBezTo>
                  <a:lnTo>
                    <a:pt x="3604" y="1151"/>
                  </a:lnTo>
                  <a:cubicBezTo>
                    <a:pt x="3604" y="1135"/>
                    <a:pt x="3587" y="1126"/>
                    <a:pt x="3566" y="1126"/>
                  </a:cubicBezTo>
                  <a:close/>
                  <a:moveTo>
                    <a:pt x="3566" y="2236"/>
                  </a:moveTo>
                  <a:cubicBezTo>
                    <a:pt x="3545" y="2236"/>
                    <a:pt x="3520" y="2252"/>
                    <a:pt x="3503" y="2286"/>
                  </a:cubicBezTo>
                  <a:cubicBezTo>
                    <a:pt x="3470" y="2352"/>
                    <a:pt x="3437" y="2386"/>
                    <a:pt x="3437" y="2486"/>
                  </a:cubicBezTo>
                  <a:lnTo>
                    <a:pt x="3437" y="3019"/>
                  </a:lnTo>
                  <a:cubicBezTo>
                    <a:pt x="3437" y="3053"/>
                    <a:pt x="3437" y="3053"/>
                    <a:pt x="3437" y="3053"/>
                  </a:cubicBezTo>
                  <a:cubicBezTo>
                    <a:pt x="3470" y="3053"/>
                    <a:pt x="3503" y="3053"/>
                    <a:pt x="3503" y="3019"/>
                  </a:cubicBezTo>
                  <a:cubicBezTo>
                    <a:pt x="3570" y="2986"/>
                    <a:pt x="3570" y="2919"/>
                    <a:pt x="3604" y="2853"/>
                  </a:cubicBezTo>
                  <a:lnTo>
                    <a:pt x="3604" y="2286"/>
                  </a:lnTo>
                  <a:cubicBezTo>
                    <a:pt x="3604" y="2252"/>
                    <a:pt x="3587" y="2236"/>
                    <a:pt x="3566" y="2236"/>
                  </a:cubicBezTo>
                  <a:close/>
                  <a:moveTo>
                    <a:pt x="3406" y="3211"/>
                  </a:moveTo>
                  <a:cubicBezTo>
                    <a:pt x="3405" y="3211"/>
                    <a:pt x="3403" y="3213"/>
                    <a:pt x="3403" y="3220"/>
                  </a:cubicBezTo>
                  <a:lnTo>
                    <a:pt x="3036" y="3420"/>
                  </a:lnTo>
                  <a:cubicBezTo>
                    <a:pt x="2970" y="3453"/>
                    <a:pt x="2936" y="3520"/>
                    <a:pt x="2936" y="3586"/>
                  </a:cubicBezTo>
                  <a:cubicBezTo>
                    <a:pt x="2903" y="3620"/>
                    <a:pt x="2903" y="3653"/>
                    <a:pt x="2936" y="3687"/>
                  </a:cubicBezTo>
                  <a:lnTo>
                    <a:pt x="3303" y="3486"/>
                  </a:lnTo>
                  <a:cubicBezTo>
                    <a:pt x="3370" y="3420"/>
                    <a:pt x="3403" y="3386"/>
                    <a:pt x="3403" y="3320"/>
                  </a:cubicBezTo>
                  <a:cubicBezTo>
                    <a:pt x="3431" y="3265"/>
                    <a:pt x="3413" y="3211"/>
                    <a:pt x="3406" y="3211"/>
                  </a:cubicBezTo>
                  <a:close/>
                  <a:moveTo>
                    <a:pt x="2670" y="3620"/>
                  </a:moveTo>
                  <a:lnTo>
                    <a:pt x="2303" y="3853"/>
                  </a:lnTo>
                  <a:cubicBezTo>
                    <a:pt x="2236" y="3887"/>
                    <a:pt x="2203" y="3953"/>
                    <a:pt x="2203" y="3987"/>
                  </a:cubicBezTo>
                  <a:lnTo>
                    <a:pt x="2203" y="4087"/>
                  </a:lnTo>
                  <a:lnTo>
                    <a:pt x="2236" y="4087"/>
                  </a:lnTo>
                  <a:lnTo>
                    <a:pt x="2569" y="3887"/>
                  </a:lnTo>
                  <a:cubicBezTo>
                    <a:pt x="2636" y="3853"/>
                    <a:pt x="2670" y="3787"/>
                    <a:pt x="2670" y="3720"/>
                  </a:cubicBezTo>
                  <a:cubicBezTo>
                    <a:pt x="2703" y="3653"/>
                    <a:pt x="2703" y="3620"/>
                    <a:pt x="2670" y="3620"/>
                  </a:cubicBezTo>
                  <a:close/>
                  <a:moveTo>
                    <a:pt x="1951" y="4045"/>
                  </a:moveTo>
                  <a:cubicBezTo>
                    <a:pt x="1947" y="4045"/>
                    <a:pt x="1942" y="4047"/>
                    <a:pt x="1936" y="4053"/>
                  </a:cubicBezTo>
                  <a:lnTo>
                    <a:pt x="1569" y="4254"/>
                  </a:lnTo>
                  <a:cubicBezTo>
                    <a:pt x="1502" y="4320"/>
                    <a:pt x="1469" y="4354"/>
                    <a:pt x="1469" y="4420"/>
                  </a:cubicBezTo>
                  <a:lnTo>
                    <a:pt x="1469" y="4520"/>
                  </a:lnTo>
                  <a:lnTo>
                    <a:pt x="1502" y="4520"/>
                  </a:lnTo>
                  <a:lnTo>
                    <a:pt x="1869" y="4320"/>
                  </a:lnTo>
                  <a:cubicBezTo>
                    <a:pt x="1902" y="4254"/>
                    <a:pt x="1936" y="4220"/>
                    <a:pt x="1969" y="4154"/>
                  </a:cubicBezTo>
                  <a:cubicBezTo>
                    <a:pt x="1969" y="4099"/>
                    <a:pt x="1969" y="4045"/>
                    <a:pt x="1951" y="4045"/>
                  </a:cubicBezTo>
                  <a:close/>
                  <a:moveTo>
                    <a:pt x="1202" y="4454"/>
                  </a:moveTo>
                  <a:lnTo>
                    <a:pt x="835" y="4687"/>
                  </a:lnTo>
                  <a:cubicBezTo>
                    <a:pt x="802" y="4721"/>
                    <a:pt x="768" y="4787"/>
                    <a:pt x="735" y="4854"/>
                  </a:cubicBezTo>
                  <a:lnTo>
                    <a:pt x="735" y="4921"/>
                  </a:lnTo>
                  <a:lnTo>
                    <a:pt x="768" y="4921"/>
                  </a:lnTo>
                  <a:lnTo>
                    <a:pt x="1135" y="4721"/>
                  </a:lnTo>
                  <a:cubicBezTo>
                    <a:pt x="1168" y="4687"/>
                    <a:pt x="1202" y="4621"/>
                    <a:pt x="1235" y="4554"/>
                  </a:cubicBezTo>
                  <a:cubicBezTo>
                    <a:pt x="1235" y="4487"/>
                    <a:pt x="1235" y="4454"/>
                    <a:pt x="1202" y="4454"/>
                  </a:cubicBezTo>
                  <a:close/>
                  <a:moveTo>
                    <a:pt x="468" y="4887"/>
                  </a:moveTo>
                  <a:lnTo>
                    <a:pt x="101" y="5088"/>
                  </a:lnTo>
                  <a:cubicBezTo>
                    <a:pt x="68" y="5121"/>
                    <a:pt x="34" y="5188"/>
                    <a:pt x="1" y="5254"/>
                  </a:cubicBezTo>
                  <a:lnTo>
                    <a:pt x="1" y="5354"/>
                  </a:lnTo>
                  <a:lnTo>
                    <a:pt x="34" y="5354"/>
                  </a:lnTo>
                  <a:lnTo>
                    <a:pt x="401" y="5154"/>
                  </a:lnTo>
                  <a:cubicBezTo>
                    <a:pt x="468" y="5088"/>
                    <a:pt x="501" y="5054"/>
                    <a:pt x="501" y="4987"/>
                  </a:cubicBezTo>
                  <a:cubicBezTo>
                    <a:pt x="535" y="4921"/>
                    <a:pt x="501" y="4887"/>
                    <a:pt x="468" y="4887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4"/>
            <p:cNvSpPr/>
            <p:nvPr/>
          </p:nvSpPr>
          <p:spPr>
            <a:xfrm>
              <a:off x="6403272" y="3118122"/>
              <a:ext cx="7700" cy="11451"/>
            </a:xfrm>
            <a:custGeom>
              <a:avLst/>
              <a:gdLst/>
              <a:ahLst/>
              <a:cxnLst/>
              <a:rect l="l" t="t" r="r" b="b"/>
              <a:pathLst>
                <a:path w="501" h="745" extrusionOk="0">
                  <a:moveTo>
                    <a:pt x="326" y="1"/>
                  </a:moveTo>
                  <a:cubicBezTo>
                    <a:pt x="207" y="1"/>
                    <a:pt x="93" y="127"/>
                    <a:pt x="33" y="306"/>
                  </a:cubicBezTo>
                  <a:cubicBezTo>
                    <a:pt x="0" y="506"/>
                    <a:pt x="33" y="706"/>
                    <a:pt x="133" y="740"/>
                  </a:cubicBezTo>
                  <a:cubicBezTo>
                    <a:pt x="144" y="743"/>
                    <a:pt x="154" y="745"/>
                    <a:pt x="165" y="745"/>
                  </a:cubicBezTo>
                  <a:cubicBezTo>
                    <a:pt x="260" y="745"/>
                    <a:pt x="374" y="619"/>
                    <a:pt x="434" y="440"/>
                  </a:cubicBezTo>
                  <a:cubicBezTo>
                    <a:pt x="500" y="239"/>
                    <a:pt x="467" y="39"/>
                    <a:pt x="367" y="6"/>
                  </a:cubicBezTo>
                  <a:cubicBezTo>
                    <a:pt x="353" y="2"/>
                    <a:pt x="339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4"/>
            <p:cNvSpPr/>
            <p:nvPr/>
          </p:nvSpPr>
          <p:spPr>
            <a:xfrm>
              <a:off x="6281250" y="3223821"/>
              <a:ext cx="13341" cy="29756"/>
            </a:xfrm>
            <a:custGeom>
              <a:avLst/>
              <a:gdLst/>
              <a:ahLst/>
              <a:cxnLst/>
              <a:rect l="l" t="t" r="r" b="b"/>
              <a:pathLst>
                <a:path w="868" h="1936" extrusionOk="0">
                  <a:moveTo>
                    <a:pt x="801" y="0"/>
                  </a:moveTo>
                  <a:lnTo>
                    <a:pt x="100" y="401"/>
                  </a:lnTo>
                  <a:cubicBezTo>
                    <a:pt x="100" y="434"/>
                    <a:pt x="67" y="434"/>
                    <a:pt x="67" y="434"/>
                  </a:cubicBezTo>
                  <a:cubicBezTo>
                    <a:pt x="67" y="467"/>
                    <a:pt x="67" y="501"/>
                    <a:pt x="67" y="501"/>
                  </a:cubicBezTo>
                  <a:lnTo>
                    <a:pt x="67" y="668"/>
                  </a:lnTo>
                  <a:cubicBezTo>
                    <a:pt x="67" y="668"/>
                    <a:pt x="67" y="701"/>
                    <a:pt x="67" y="701"/>
                  </a:cubicBezTo>
                  <a:lnTo>
                    <a:pt x="100" y="701"/>
                  </a:lnTo>
                  <a:lnTo>
                    <a:pt x="534" y="467"/>
                  </a:lnTo>
                  <a:lnTo>
                    <a:pt x="300" y="934"/>
                  </a:lnTo>
                  <a:lnTo>
                    <a:pt x="267" y="968"/>
                  </a:lnTo>
                  <a:cubicBezTo>
                    <a:pt x="267" y="1001"/>
                    <a:pt x="267" y="1001"/>
                    <a:pt x="267" y="1035"/>
                  </a:cubicBezTo>
                  <a:lnTo>
                    <a:pt x="267" y="1201"/>
                  </a:lnTo>
                  <a:cubicBezTo>
                    <a:pt x="267" y="1201"/>
                    <a:pt x="267" y="1235"/>
                    <a:pt x="267" y="1235"/>
                  </a:cubicBezTo>
                  <a:lnTo>
                    <a:pt x="300" y="1235"/>
                  </a:lnTo>
                  <a:lnTo>
                    <a:pt x="434" y="1168"/>
                  </a:lnTo>
                  <a:cubicBezTo>
                    <a:pt x="467" y="1135"/>
                    <a:pt x="534" y="1135"/>
                    <a:pt x="600" y="1135"/>
                  </a:cubicBezTo>
                  <a:cubicBezTo>
                    <a:pt x="634" y="1135"/>
                    <a:pt x="634" y="1168"/>
                    <a:pt x="634" y="1235"/>
                  </a:cubicBezTo>
                  <a:cubicBezTo>
                    <a:pt x="634" y="1301"/>
                    <a:pt x="634" y="1368"/>
                    <a:pt x="600" y="1435"/>
                  </a:cubicBezTo>
                  <a:cubicBezTo>
                    <a:pt x="534" y="1502"/>
                    <a:pt x="500" y="1535"/>
                    <a:pt x="434" y="1568"/>
                  </a:cubicBezTo>
                  <a:lnTo>
                    <a:pt x="334" y="1635"/>
                  </a:lnTo>
                  <a:lnTo>
                    <a:pt x="267" y="1635"/>
                  </a:lnTo>
                  <a:cubicBezTo>
                    <a:pt x="267" y="1635"/>
                    <a:pt x="234" y="1602"/>
                    <a:pt x="234" y="1602"/>
                  </a:cubicBezTo>
                  <a:cubicBezTo>
                    <a:pt x="234" y="1602"/>
                    <a:pt x="234" y="1568"/>
                    <a:pt x="200" y="1568"/>
                  </a:cubicBezTo>
                  <a:lnTo>
                    <a:pt x="200" y="1535"/>
                  </a:lnTo>
                  <a:lnTo>
                    <a:pt x="167" y="1535"/>
                  </a:lnTo>
                  <a:lnTo>
                    <a:pt x="33" y="1602"/>
                  </a:lnTo>
                  <a:cubicBezTo>
                    <a:pt x="33" y="1602"/>
                    <a:pt x="33" y="1635"/>
                    <a:pt x="33" y="1635"/>
                  </a:cubicBezTo>
                  <a:cubicBezTo>
                    <a:pt x="0" y="1668"/>
                    <a:pt x="0" y="1668"/>
                    <a:pt x="33" y="1702"/>
                  </a:cubicBezTo>
                  <a:cubicBezTo>
                    <a:pt x="33" y="1735"/>
                    <a:pt x="33" y="1768"/>
                    <a:pt x="67" y="1835"/>
                  </a:cubicBezTo>
                  <a:cubicBezTo>
                    <a:pt x="67" y="1868"/>
                    <a:pt x="100" y="1902"/>
                    <a:pt x="133" y="1935"/>
                  </a:cubicBezTo>
                  <a:lnTo>
                    <a:pt x="267" y="1935"/>
                  </a:lnTo>
                  <a:cubicBezTo>
                    <a:pt x="334" y="1935"/>
                    <a:pt x="400" y="1902"/>
                    <a:pt x="434" y="1868"/>
                  </a:cubicBezTo>
                  <a:cubicBezTo>
                    <a:pt x="500" y="1835"/>
                    <a:pt x="567" y="1802"/>
                    <a:pt x="600" y="1735"/>
                  </a:cubicBezTo>
                  <a:cubicBezTo>
                    <a:pt x="667" y="1702"/>
                    <a:pt x="701" y="1635"/>
                    <a:pt x="734" y="1568"/>
                  </a:cubicBezTo>
                  <a:cubicBezTo>
                    <a:pt x="767" y="1502"/>
                    <a:pt x="801" y="1435"/>
                    <a:pt x="834" y="1368"/>
                  </a:cubicBezTo>
                  <a:cubicBezTo>
                    <a:pt x="834" y="1268"/>
                    <a:pt x="867" y="1201"/>
                    <a:pt x="867" y="1135"/>
                  </a:cubicBezTo>
                  <a:cubicBezTo>
                    <a:pt x="867" y="1068"/>
                    <a:pt x="867" y="1001"/>
                    <a:pt x="867" y="934"/>
                  </a:cubicBezTo>
                  <a:cubicBezTo>
                    <a:pt x="834" y="901"/>
                    <a:pt x="834" y="868"/>
                    <a:pt x="801" y="834"/>
                  </a:cubicBezTo>
                  <a:cubicBezTo>
                    <a:pt x="767" y="801"/>
                    <a:pt x="734" y="801"/>
                    <a:pt x="701" y="801"/>
                  </a:cubicBezTo>
                  <a:lnTo>
                    <a:pt x="567" y="801"/>
                  </a:lnTo>
                  <a:lnTo>
                    <a:pt x="801" y="301"/>
                  </a:lnTo>
                  <a:cubicBezTo>
                    <a:pt x="801" y="301"/>
                    <a:pt x="801" y="267"/>
                    <a:pt x="834" y="267"/>
                  </a:cubicBezTo>
                  <a:cubicBezTo>
                    <a:pt x="834" y="234"/>
                    <a:pt x="834" y="234"/>
                    <a:pt x="834" y="201"/>
                  </a:cubicBezTo>
                  <a:lnTo>
                    <a:pt x="834" y="34"/>
                  </a:lnTo>
                  <a:cubicBezTo>
                    <a:pt x="834" y="34"/>
                    <a:pt x="834" y="0"/>
                    <a:pt x="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4"/>
            <p:cNvSpPr/>
            <p:nvPr/>
          </p:nvSpPr>
          <p:spPr>
            <a:xfrm>
              <a:off x="6297142" y="3216643"/>
              <a:ext cx="12834" cy="27912"/>
            </a:xfrm>
            <a:custGeom>
              <a:avLst/>
              <a:gdLst/>
              <a:ahLst/>
              <a:cxnLst/>
              <a:rect l="l" t="t" r="r" b="b"/>
              <a:pathLst>
                <a:path w="835" h="1816" extrusionOk="0">
                  <a:moveTo>
                    <a:pt x="509" y="317"/>
                  </a:moveTo>
                  <a:cubicBezTo>
                    <a:pt x="534" y="317"/>
                    <a:pt x="551" y="334"/>
                    <a:pt x="567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7" y="1268"/>
                  </a:cubicBezTo>
                  <a:cubicBezTo>
                    <a:pt x="534" y="1368"/>
                    <a:pt x="467" y="1435"/>
                    <a:pt x="400" y="1468"/>
                  </a:cubicBezTo>
                  <a:cubicBezTo>
                    <a:pt x="367" y="1485"/>
                    <a:pt x="342" y="1493"/>
                    <a:pt x="321" y="1493"/>
                  </a:cubicBezTo>
                  <a:cubicBezTo>
                    <a:pt x="300" y="1493"/>
                    <a:pt x="284" y="1485"/>
                    <a:pt x="267" y="1468"/>
                  </a:cubicBezTo>
                  <a:cubicBezTo>
                    <a:pt x="234" y="1401"/>
                    <a:pt x="200" y="1301"/>
                    <a:pt x="200" y="1235"/>
                  </a:cubicBezTo>
                  <a:cubicBezTo>
                    <a:pt x="200" y="1168"/>
                    <a:pt x="200" y="1101"/>
                    <a:pt x="200" y="1035"/>
                  </a:cubicBezTo>
                  <a:lnTo>
                    <a:pt x="200" y="834"/>
                  </a:lnTo>
                  <a:cubicBezTo>
                    <a:pt x="200" y="734"/>
                    <a:pt x="234" y="634"/>
                    <a:pt x="267" y="534"/>
                  </a:cubicBezTo>
                  <a:cubicBezTo>
                    <a:pt x="300" y="467"/>
                    <a:pt x="334" y="401"/>
                    <a:pt x="400" y="367"/>
                  </a:cubicBezTo>
                  <a:cubicBezTo>
                    <a:pt x="450" y="334"/>
                    <a:pt x="484" y="317"/>
                    <a:pt x="509" y="317"/>
                  </a:cubicBezTo>
                  <a:close/>
                  <a:moveTo>
                    <a:pt x="601" y="0"/>
                  </a:moveTo>
                  <a:cubicBezTo>
                    <a:pt x="534" y="0"/>
                    <a:pt x="467" y="34"/>
                    <a:pt x="400" y="67"/>
                  </a:cubicBezTo>
                  <a:cubicBezTo>
                    <a:pt x="267" y="134"/>
                    <a:pt x="167" y="267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4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02"/>
                    <a:pt x="33" y="1602"/>
                  </a:cubicBezTo>
                  <a:cubicBezTo>
                    <a:pt x="33" y="1668"/>
                    <a:pt x="67" y="1702"/>
                    <a:pt x="100" y="1768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67" y="1802"/>
                    <a:pt x="400" y="1768"/>
                  </a:cubicBezTo>
                  <a:cubicBezTo>
                    <a:pt x="500" y="1702"/>
                    <a:pt x="534" y="1668"/>
                    <a:pt x="601" y="1602"/>
                  </a:cubicBezTo>
                  <a:cubicBezTo>
                    <a:pt x="667" y="1535"/>
                    <a:pt x="701" y="1468"/>
                    <a:pt x="734" y="1401"/>
                  </a:cubicBezTo>
                  <a:cubicBezTo>
                    <a:pt x="767" y="1301"/>
                    <a:pt x="767" y="1235"/>
                    <a:pt x="801" y="1135"/>
                  </a:cubicBezTo>
                  <a:cubicBezTo>
                    <a:pt x="801" y="1068"/>
                    <a:pt x="834" y="968"/>
                    <a:pt x="834" y="901"/>
                  </a:cubicBezTo>
                  <a:cubicBezTo>
                    <a:pt x="834" y="868"/>
                    <a:pt x="834" y="801"/>
                    <a:pt x="834" y="768"/>
                  </a:cubicBezTo>
                  <a:lnTo>
                    <a:pt x="834" y="568"/>
                  </a:lnTo>
                  <a:cubicBezTo>
                    <a:pt x="834" y="534"/>
                    <a:pt x="834" y="501"/>
                    <a:pt x="834" y="467"/>
                  </a:cubicBezTo>
                  <a:cubicBezTo>
                    <a:pt x="834" y="401"/>
                    <a:pt x="801" y="301"/>
                    <a:pt x="801" y="234"/>
                  </a:cubicBezTo>
                  <a:cubicBezTo>
                    <a:pt x="801" y="167"/>
                    <a:pt x="767" y="101"/>
                    <a:pt x="734" y="67"/>
                  </a:cubicBezTo>
                  <a:cubicBezTo>
                    <a:pt x="701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4"/>
            <p:cNvSpPr/>
            <p:nvPr/>
          </p:nvSpPr>
          <p:spPr>
            <a:xfrm>
              <a:off x="6312005" y="3204332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267" y="635"/>
                  </a:moveTo>
                  <a:cubicBezTo>
                    <a:pt x="301" y="635"/>
                    <a:pt x="301" y="668"/>
                    <a:pt x="301" y="701"/>
                  </a:cubicBezTo>
                  <a:lnTo>
                    <a:pt x="301" y="902"/>
                  </a:lnTo>
                  <a:lnTo>
                    <a:pt x="334" y="902"/>
                  </a:lnTo>
                  <a:cubicBezTo>
                    <a:pt x="301" y="935"/>
                    <a:pt x="301" y="968"/>
                    <a:pt x="267" y="1002"/>
                  </a:cubicBezTo>
                  <a:cubicBezTo>
                    <a:pt x="267" y="1035"/>
                    <a:pt x="234" y="1068"/>
                    <a:pt x="201" y="1068"/>
                  </a:cubicBezTo>
                  <a:lnTo>
                    <a:pt x="167" y="1068"/>
                  </a:lnTo>
                  <a:cubicBezTo>
                    <a:pt x="134" y="1035"/>
                    <a:pt x="134" y="1035"/>
                    <a:pt x="134" y="1002"/>
                  </a:cubicBezTo>
                  <a:lnTo>
                    <a:pt x="134" y="968"/>
                  </a:lnTo>
                  <a:lnTo>
                    <a:pt x="134" y="835"/>
                  </a:lnTo>
                  <a:lnTo>
                    <a:pt x="134" y="801"/>
                  </a:lnTo>
                  <a:cubicBezTo>
                    <a:pt x="134" y="768"/>
                    <a:pt x="134" y="735"/>
                    <a:pt x="167" y="701"/>
                  </a:cubicBezTo>
                  <a:cubicBezTo>
                    <a:pt x="167" y="668"/>
                    <a:pt x="201" y="635"/>
                    <a:pt x="201" y="635"/>
                  </a:cubicBezTo>
                  <a:close/>
                  <a:moveTo>
                    <a:pt x="334" y="401"/>
                  </a:moveTo>
                  <a:cubicBezTo>
                    <a:pt x="267" y="401"/>
                    <a:pt x="234" y="401"/>
                    <a:pt x="234" y="435"/>
                  </a:cubicBezTo>
                  <a:cubicBezTo>
                    <a:pt x="167" y="435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34" y="701"/>
                    <a:pt x="0" y="735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lnTo>
                    <a:pt x="0" y="1102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34" y="1235"/>
                    <a:pt x="34" y="1268"/>
                    <a:pt x="67" y="1268"/>
                  </a:cubicBezTo>
                  <a:cubicBezTo>
                    <a:pt x="67" y="1302"/>
                    <a:pt x="101" y="1302"/>
                    <a:pt x="134" y="1302"/>
                  </a:cubicBezTo>
                  <a:cubicBezTo>
                    <a:pt x="167" y="1302"/>
                    <a:pt x="201" y="1302"/>
                    <a:pt x="234" y="1268"/>
                  </a:cubicBezTo>
                  <a:cubicBezTo>
                    <a:pt x="267" y="1235"/>
                    <a:pt x="301" y="1235"/>
                    <a:pt x="334" y="1202"/>
                  </a:cubicBezTo>
                  <a:cubicBezTo>
                    <a:pt x="334" y="1168"/>
                    <a:pt x="367" y="1135"/>
                    <a:pt x="401" y="1068"/>
                  </a:cubicBezTo>
                  <a:cubicBezTo>
                    <a:pt x="401" y="1035"/>
                    <a:pt x="434" y="1002"/>
                    <a:pt x="434" y="968"/>
                  </a:cubicBezTo>
                  <a:lnTo>
                    <a:pt x="434" y="835"/>
                  </a:lnTo>
                  <a:lnTo>
                    <a:pt x="434" y="701"/>
                  </a:lnTo>
                  <a:lnTo>
                    <a:pt x="434" y="601"/>
                  </a:lnTo>
                  <a:cubicBezTo>
                    <a:pt x="434" y="568"/>
                    <a:pt x="434" y="535"/>
                    <a:pt x="434" y="501"/>
                  </a:cubicBezTo>
                  <a:cubicBezTo>
                    <a:pt x="434" y="468"/>
                    <a:pt x="401" y="435"/>
                    <a:pt x="401" y="435"/>
                  </a:cubicBezTo>
                  <a:cubicBezTo>
                    <a:pt x="367" y="401"/>
                    <a:pt x="334" y="401"/>
                    <a:pt x="334" y="401"/>
                  </a:cubicBezTo>
                  <a:close/>
                  <a:moveTo>
                    <a:pt x="968" y="1068"/>
                  </a:moveTo>
                  <a:cubicBezTo>
                    <a:pt x="968" y="1102"/>
                    <a:pt x="968" y="1102"/>
                    <a:pt x="968" y="1135"/>
                  </a:cubicBezTo>
                  <a:lnTo>
                    <a:pt x="968" y="1168"/>
                  </a:lnTo>
                  <a:lnTo>
                    <a:pt x="968" y="1302"/>
                  </a:lnTo>
                  <a:lnTo>
                    <a:pt x="968" y="1369"/>
                  </a:lnTo>
                  <a:cubicBezTo>
                    <a:pt x="968" y="1391"/>
                    <a:pt x="968" y="1413"/>
                    <a:pt x="968" y="1435"/>
                  </a:cubicBezTo>
                  <a:cubicBezTo>
                    <a:pt x="934" y="1469"/>
                    <a:pt x="934" y="1502"/>
                    <a:pt x="901" y="1502"/>
                  </a:cubicBezTo>
                  <a:lnTo>
                    <a:pt x="834" y="1502"/>
                  </a:lnTo>
                  <a:cubicBezTo>
                    <a:pt x="834" y="1469"/>
                    <a:pt x="834" y="1469"/>
                    <a:pt x="834" y="1435"/>
                  </a:cubicBezTo>
                  <a:lnTo>
                    <a:pt x="834" y="1235"/>
                  </a:lnTo>
                  <a:cubicBezTo>
                    <a:pt x="834" y="1202"/>
                    <a:pt x="834" y="1168"/>
                    <a:pt x="834" y="1135"/>
                  </a:cubicBezTo>
                  <a:cubicBezTo>
                    <a:pt x="868" y="1102"/>
                    <a:pt x="868" y="1068"/>
                    <a:pt x="901" y="1068"/>
                  </a:cubicBezTo>
                  <a:close/>
                  <a:moveTo>
                    <a:pt x="968" y="835"/>
                  </a:moveTo>
                  <a:cubicBezTo>
                    <a:pt x="934" y="835"/>
                    <a:pt x="901" y="835"/>
                    <a:pt x="868" y="868"/>
                  </a:cubicBezTo>
                  <a:lnTo>
                    <a:pt x="901" y="868"/>
                  </a:lnTo>
                  <a:cubicBezTo>
                    <a:pt x="868" y="902"/>
                    <a:pt x="801" y="902"/>
                    <a:pt x="768" y="935"/>
                  </a:cubicBezTo>
                  <a:cubicBezTo>
                    <a:pt x="768" y="968"/>
                    <a:pt x="734" y="1002"/>
                    <a:pt x="701" y="1068"/>
                  </a:cubicBezTo>
                  <a:cubicBezTo>
                    <a:pt x="701" y="1102"/>
                    <a:pt x="668" y="1135"/>
                    <a:pt x="668" y="1168"/>
                  </a:cubicBezTo>
                  <a:lnTo>
                    <a:pt x="668" y="1302"/>
                  </a:lnTo>
                  <a:lnTo>
                    <a:pt x="668" y="1569"/>
                  </a:lnTo>
                  <a:cubicBezTo>
                    <a:pt x="668" y="1569"/>
                    <a:pt x="668" y="1602"/>
                    <a:pt x="668" y="1635"/>
                  </a:cubicBezTo>
                  <a:cubicBezTo>
                    <a:pt x="668" y="1669"/>
                    <a:pt x="701" y="1702"/>
                    <a:pt x="701" y="1735"/>
                  </a:cubicBezTo>
                  <a:lnTo>
                    <a:pt x="768" y="1735"/>
                  </a:lnTo>
                  <a:cubicBezTo>
                    <a:pt x="801" y="1735"/>
                    <a:pt x="834" y="1735"/>
                    <a:pt x="868" y="1702"/>
                  </a:cubicBezTo>
                  <a:cubicBezTo>
                    <a:pt x="901" y="1702"/>
                    <a:pt x="934" y="1669"/>
                    <a:pt x="968" y="1635"/>
                  </a:cubicBezTo>
                  <a:cubicBezTo>
                    <a:pt x="1001" y="1602"/>
                    <a:pt x="1035" y="1569"/>
                    <a:pt x="1035" y="1535"/>
                  </a:cubicBezTo>
                  <a:cubicBezTo>
                    <a:pt x="1068" y="1502"/>
                    <a:pt x="1068" y="1435"/>
                    <a:pt x="1101" y="1402"/>
                  </a:cubicBezTo>
                  <a:cubicBezTo>
                    <a:pt x="1101" y="1369"/>
                    <a:pt x="1101" y="1335"/>
                    <a:pt x="1101" y="1302"/>
                  </a:cubicBezTo>
                  <a:lnTo>
                    <a:pt x="1101" y="1168"/>
                  </a:lnTo>
                  <a:cubicBezTo>
                    <a:pt x="1101" y="1102"/>
                    <a:pt x="1101" y="1068"/>
                    <a:pt x="1101" y="1035"/>
                  </a:cubicBezTo>
                  <a:cubicBezTo>
                    <a:pt x="1101" y="1002"/>
                    <a:pt x="1101" y="968"/>
                    <a:pt x="1101" y="935"/>
                  </a:cubicBezTo>
                  <a:cubicBezTo>
                    <a:pt x="1068" y="902"/>
                    <a:pt x="1068" y="868"/>
                    <a:pt x="1035" y="868"/>
                  </a:cubicBezTo>
                  <a:cubicBezTo>
                    <a:pt x="1035" y="835"/>
                    <a:pt x="1001" y="835"/>
                    <a:pt x="968" y="835"/>
                  </a:cubicBezTo>
                  <a:close/>
                  <a:moveTo>
                    <a:pt x="968" y="1"/>
                  </a:moveTo>
                  <a:lnTo>
                    <a:pt x="901" y="68"/>
                  </a:lnTo>
                  <a:lnTo>
                    <a:pt x="868" y="68"/>
                  </a:lnTo>
                  <a:lnTo>
                    <a:pt x="834" y="134"/>
                  </a:lnTo>
                  <a:lnTo>
                    <a:pt x="67" y="2102"/>
                  </a:lnTo>
                  <a:cubicBezTo>
                    <a:pt x="67" y="2102"/>
                    <a:pt x="67" y="2102"/>
                    <a:pt x="67" y="2136"/>
                  </a:cubicBezTo>
                  <a:lnTo>
                    <a:pt x="101" y="2136"/>
                  </a:lnTo>
                  <a:lnTo>
                    <a:pt x="201" y="2069"/>
                  </a:lnTo>
                  <a:cubicBezTo>
                    <a:pt x="201" y="2069"/>
                    <a:pt x="234" y="2036"/>
                    <a:pt x="234" y="2036"/>
                  </a:cubicBezTo>
                  <a:lnTo>
                    <a:pt x="267" y="2002"/>
                  </a:lnTo>
                  <a:lnTo>
                    <a:pt x="1001" y="34"/>
                  </a:lnTo>
                  <a:cubicBezTo>
                    <a:pt x="1001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4"/>
            <p:cNvSpPr/>
            <p:nvPr/>
          </p:nvSpPr>
          <p:spPr>
            <a:xfrm>
              <a:off x="6281250" y="3223821"/>
              <a:ext cx="13341" cy="29756"/>
            </a:xfrm>
            <a:custGeom>
              <a:avLst/>
              <a:gdLst/>
              <a:ahLst/>
              <a:cxnLst/>
              <a:rect l="l" t="t" r="r" b="b"/>
              <a:pathLst>
                <a:path w="868" h="1936" extrusionOk="0">
                  <a:moveTo>
                    <a:pt x="801" y="0"/>
                  </a:moveTo>
                  <a:lnTo>
                    <a:pt x="100" y="401"/>
                  </a:lnTo>
                  <a:cubicBezTo>
                    <a:pt x="100" y="434"/>
                    <a:pt x="67" y="434"/>
                    <a:pt x="67" y="434"/>
                  </a:cubicBezTo>
                  <a:cubicBezTo>
                    <a:pt x="67" y="467"/>
                    <a:pt x="67" y="501"/>
                    <a:pt x="67" y="501"/>
                  </a:cubicBezTo>
                  <a:lnTo>
                    <a:pt x="67" y="668"/>
                  </a:lnTo>
                  <a:cubicBezTo>
                    <a:pt x="67" y="668"/>
                    <a:pt x="67" y="701"/>
                    <a:pt x="67" y="701"/>
                  </a:cubicBezTo>
                  <a:lnTo>
                    <a:pt x="100" y="701"/>
                  </a:lnTo>
                  <a:lnTo>
                    <a:pt x="534" y="467"/>
                  </a:lnTo>
                  <a:lnTo>
                    <a:pt x="300" y="934"/>
                  </a:lnTo>
                  <a:lnTo>
                    <a:pt x="267" y="968"/>
                  </a:lnTo>
                  <a:cubicBezTo>
                    <a:pt x="267" y="1001"/>
                    <a:pt x="267" y="1001"/>
                    <a:pt x="267" y="1035"/>
                  </a:cubicBezTo>
                  <a:lnTo>
                    <a:pt x="267" y="1201"/>
                  </a:lnTo>
                  <a:cubicBezTo>
                    <a:pt x="267" y="1201"/>
                    <a:pt x="267" y="1235"/>
                    <a:pt x="267" y="1235"/>
                  </a:cubicBezTo>
                  <a:lnTo>
                    <a:pt x="300" y="1235"/>
                  </a:lnTo>
                  <a:lnTo>
                    <a:pt x="434" y="1168"/>
                  </a:lnTo>
                  <a:cubicBezTo>
                    <a:pt x="467" y="1135"/>
                    <a:pt x="534" y="1135"/>
                    <a:pt x="600" y="1135"/>
                  </a:cubicBezTo>
                  <a:cubicBezTo>
                    <a:pt x="634" y="1135"/>
                    <a:pt x="634" y="1168"/>
                    <a:pt x="634" y="1235"/>
                  </a:cubicBezTo>
                  <a:cubicBezTo>
                    <a:pt x="634" y="1301"/>
                    <a:pt x="634" y="1368"/>
                    <a:pt x="600" y="1435"/>
                  </a:cubicBezTo>
                  <a:cubicBezTo>
                    <a:pt x="534" y="1502"/>
                    <a:pt x="500" y="1535"/>
                    <a:pt x="434" y="1568"/>
                  </a:cubicBezTo>
                  <a:lnTo>
                    <a:pt x="334" y="1635"/>
                  </a:lnTo>
                  <a:lnTo>
                    <a:pt x="267" y="1635"/>
                  </a:lnTo>
                  <a:cubicBezTo>
                    <a:pt x="267" y="1635"/>
                    <a:pt x="234" y="1602"/>
                    <a:pt x="234" y="1602"/>
                  </a:cubicBezTo>
                  <a:cubicBezTo>
                    <a:pt x="234" y="1602"/>
                    <a:pt x="234" y="1568"/>
                    <a:pt x="200" y="1568"/>
                  </a:cubicBezTo>
                  <a:lnTo>
                    <a:pt x="200" y="1535"/>
                  </a:lnTo>
                  <a:lnTo>
                    <a:pt x="167" y="1535"/>
                  </a:lnTo>
                  <a:lnTo>
                    <a:pt x="33" y="1602"/>
                  </a:lnTo>
                  <a:cubicBezTo>
                    <a:pt x="33" y="1602"/>
                    <a:pt x="33" y="1635"/>
                    <a:pt x="33" y="1635"/>
                  </a:cubicBezTo>
                  <a:cubicBezTo>
                    <a:pt x="0" y="1668"/>
                    <a:pt x="0" y="1668"/>
                    <a:pt x="33" y="1702"/>
                  </a:cubicBezTo>
                  <a:cubicBezTo>
                    <a:pt x="33" y="1735"/>
                    <a:pt x="33" y="1768"/>
                    <a:pt x="67" y="1835"/>
                  </a:cubicBezTo>
                  <a:cubicBezTo>
                    <a:pt x="67" y="1868"/>
                    <a:pt x="100" y="1902"/>
                    <a:pt x="133" y="1935"/>
                  </a:cubicBezTo>
                  <a:lnTo>
                    <a:pt x="267" y="1935"/>
                  </a:lnTo>
                  <a:cubicBezTo>
                    <a:pt x="334" y="1935"/>
                    <a:pt x="400" y="1902"/>
                    <a:pt x="434" y="1868"/>
                  </a:cubicBezTo>
                  <a:cubicBezTo>
                    <a:pt x="500" y="1835"/>
                    <a:pt x="567" y="1802"/>
                    <a:pt x="600" y="1735"/>
                  </a:cubicBezTo>
                  <a:cubicBezTo>
                    <a:pt x="667" y="1702"/>
                    <a:pt x="701" y="1635"/>
                    <a:pt x="734" y="1568"/>
                  </a:cubicBezTo>
                  <a:cubicBezTo>
                    <a:pt x="767" y="1502"/>
                    <a:pt x="801" y="1435"/>
                    <a:pt x="834" y="1368"/>
                  </a:cubicBezTo>
                  <a:cubicBezTo>
                    <a:pt x="834" y="1268"/>
                    <a:pt x="867" y="1201"/>
                    <a:pt x="867" y="1135"/>
                  </a:cubicBezTo>
                  <a:cubicBezTo>
                    <a:pt x="867" y="1068"/>
                    <a:pt x="867" y="1001"/>
                    <a:pt x="867" y="934"/>
                  </a:cubicBezTo>
                  <a:cubicBezTo>
                    <a:pt x="834" y="901"/>
                    <a:pt x="834" y="868"/>
                    <a:pt x="801" y="834"/>
                  </a:cubicBezTo>
                  <a:cubicBezTo>
                    <a:pt x="767" y="801"/>
                    <a:pt x="734" y="801"/>
                    <a:pt x="701" y="801"/>
                  </a:cubicBezTo>
                  <a:lnTo>
                    <a:pt x="567" y="801"/>
                  </a:lnTo>
                  <a:lnTo>
                    <a:pt x="801" y="301"/>
                  </a:lnTo>
                  <a:cubicBezTo>
                    <a:pt x="801" y="301"/>
                    <a:pt x="801" y="267"/>
                    <a:pt x="834" y="267"/>
                  </a:cubicBezTo>
                  <a:cubicBezTo>
                    <a:pt x="834" y="234"/>
                    <a:pt x="834" y="234"/>
                    <a:pt x="834" y="201"/>
                  </a:cubicBezTo>
                  <a:lnTo>
                    <a:pt x="834" y="34"/>
                  </a:lnTo>
                  <a:cubicBezTo>
                    <a:pt x="834" y="34"/>
                    <a:pt x="834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4"/>
            <p:cNvSpPr/>
            <p:nvPr/>
          </p:nvSpPr>
          <p:spPr>
            <a:xfrm>
              <a:off x="6297142" y="3216643"/>
              <a:ext cx="12834" cy="27912"/>
            </a:xfrm>
            <a:custGeom>
              <a:avLst/>
              <a:gdLst/>
              <a:ahLst/>
              <a:cxnLst/>
              <a:rect l="l" t="t" r="r" b="b"/>
              <a:pathLst>
                <a:path w="835" h="1816" extrusionOk="0">
                  <a:moveTo>
                    <a:pt x="509" y="317"/>
                  </a:moveTo>
                  <a:cubicBezTo>
                    <a:pt x="534" y="317"/>
                    <a:pt x="551" y="334"/>
                    <a:pt x="567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7" y="1268"/>
                  </a:cubicBezTo>
                  <a:cubicBezTo>
                    <a:pt x="534" y="1368"/>
                    <a:pt x="467" y="1435"/>
                    <a:pt x="400" y="1468"/>
                  </a:cubicBezTo>
                  <a:cubicBezTo>
                    <a:pt x="367" y="1485"/>
                    <a:pt x="342" y="1493"/>
                    <a:pt x="321" y="1493"/>
                  </a:cubicBezTo>
                  <a:cubicBezTo>
                    <a:pt x="300" y="1493"/>
                    <a:pt x="284" y="1485"/>
                    <a:pt x="267" y="1468"/>
                  </a:cubicBezTo>
                  <a:cubicBezTo>
                    <a:pt x="234" y="1401"/>
                    <a:pt x="200" y="1301"/>
                    <a:pt x="200" y="1235"/>
                  </a:cubicBezTo>
                  <a:cubicBezTo>
                    <a:pt x="200" y="1168"/>
                    <a:pt x="200" y="1101"/>
                    <a:pt x="200" y="1035"/>
                  </a:cubicBezTo>
                  <a:lnTo>
                    <a:pt x="200" y="834"/>
                  </a:lnTo>
                  <a:cubicBezTo>
                    <a:pt x="200" y="734"/>
                    <a:pt x="234" y="634"/>
                    <a:pt x="267" y="534"/>
                  </a:cubicBezTo>
                  <a:cubicBezTo>
                    <a:pt x="300" y="467"/>
                    <a:pt x="334" y="401"/>
                    <a:pt x="400" y="367"/>
                  </a:cubicBezTo>
                  <a:cubicBezTo>
                    <a:pt x="450" y="334"/>
                    <a:pt x="484" y="317"/>
                    <a:pt x="509" y="317"/>
                  </a:cubicBezTo>
                  <a:close/>
                  <a:moveTo>
                    <a:pt x="601" y="0"/>
                  </a:moveTo>
                  <a:cubicBezTo>
                    <a:pt x="534" y="0"/>
                    <a:pt x="467" y="34"/>
                    <a:pt x="400" y="67"/>
                  </a:cubicBezTo>
                  <a:cubicBezTo>
                    <a:pt x="267" y="134"/>
                    <a:pt x="167" y="267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4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02"/>
                    <a:pt x="33" y="1602"/>
                  </a:cubicBezTo>
                  <a:cubicBezTo>
                    <a:pt x="33" y="1668"/>
                    <a:pt x="67" y="1702"/>
                    <a:pt x="100" y="1768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67" y="1802"/>
                    <a:pt x="400" y="1768"/>
                  </a:cubicBezTo>
                  <a:cubicBezTo>
                    <a:pt x="500" y="1702"/>
                    <a:pt x="534" y="1668"/>
                    <a:pt x="601" y="1602"/>
                  </a:cubicBezTo>
                  <a:cubicBezTo>
                    <a:pt x="667" y="1535"/>
                    <a:pt x="701" y="1468"/>
                    <a:pt x="734" y="1401"/>
                  </a:cubicBezTo>
                  <a:cubicBezTo>
                    <a:pt x="767" y="1301"/>
                    <a:pt x="767" y="1235"/>
                    <a:pt x="801" y="1135"/>
                  </a:cubicBezTo>
                  <a:cubicBezTo>
                    <a:pt x="801" y="1068"/>
                    <a:pt x="834" y="968"/>
                    <a:pt x="834" y="901"/>
                  </a:cubicBezTo>
                  <a:cubicBezTo>
                    <a:pt x="834" y="868"/>
                    <a:pt x="834" y="801"/>
                    <a:pt x="834" y="768"/>
                  </a:cubicBezTo>
                  <a:lnTo>
                    <a:pt x="834" y="568"/>
                  </a:lnTo>
                  <a:cubicBezTo>
                    <a:pt x="834" y="534"/>
                    <a:pt x="834" y="501"/>
                    <a:pt x="834" y="467"/>
                  </a:cubicBezTo>
                  <a:cubicBezTo>
                    <a:pt x="834" y="401"/>
                    <a:pt x="801" y="301"/>
                    <a:pt x="801" y="234"/>
                  </a:cubicBezTo>
                  <a:cubicBezTo>
                    <a:pt x="801" y="167"/>
                    <a:pt x="767" y="101"/>
                    <a:pt x="734" y="67"/>
                  </a:cubicBezTo>
                  <a:cubicBezTo>
                    <a:pt x="701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4"/>
            <p:cNvSpPr/>
            <p:nvPr/>
          </p:nvSpPr>
          <p:spPr>
            <a:xfrm>
              <a:off x="6312005" y="3204332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267" y="635"/>
                  </a:moveTo>
                  <a:cubicBezTo>
                    <a:pt x="301" y="635"/>
                    <a:pt x="301" y="668"/>
                    <a:pt x="301" y="701"/>
                  </a:cubicBezTo>
                  <a:lnTo>
                    <a:pt x="301" y="902"/>
                  </a:lnTo>
                  <a:lnTo>
                    <a:pt x="334" y="902"/>
                  </a:lnTo>
                  <a:cubicBezTo>
                    <a:pt x="301" y="935"/>
                    <a:pt x="301" y="968"/>
                    <a:pt x="267" y="1002"/>
                  </a:cubicBezTo>
                  <a:cubicBezTo>
                    <a:pt x="267" y="1035"/>
                    <a:pt x="234" y="1068"/>
                    <a:pt x="201" y="1068"/>
                  </a:cubicBezTo>
                  <a:lnTo>
                    <a:pt x="167" y="1068"/>
                  </a:lnTo>
                  <a:cubicBezTo>
                    <a:pt x="134" y="1035"/>
                    <a:pt x="134" y="1035"/>
                    <a:pt x="134" y="1002"/>
                  </a:cubicBezTo>
                  <a:lnTo>
                    <a:pt x="134" y="968"/>
                  </a:lnTo>
                  <a:lnTo>
                    <a:pt x="134" y="835"/>
                  </a:lnTo>
                  <a:lnTo>
                    <a:pt x="134" y="801"/>
                  </a:lnTo>
                  <a:cubicBezTo>
                    <a:pt x="134" y="768"/>
                    <a:pt x="134" y="735"/>
                    <a:pt x="167" y="701"/>
                  </a:cubicBezTo>
                  <a:cubicBezTo>
                    <a:pt x="167" y="668"/>
                    <a:pt x="201" y="635"/>
                    <a:pt x="201" y="635"/>
                  </a:cubicBezTo>
                  <a:close/>
                  <a:moveTo>
                    <a:pt x="334" y="401"/>
                  </a:moveTo>
                  <a:cubicBezTo>
                    <a:pt x="267" y="401"/>
                    <a:pt x="234" y="401"/>
                    <a:pt x="234" y="435"/>
                  </a:cubicBezTo>
                  <a:cubicBezTo>
                    <a:pt x="167" y="435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34" y="701"/>
                    <a:pt x="0" y="735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lnTo>
                    <a:pt x="0" y="1102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34" y="1235"/>
                    <a:pt x="34" y="1268"/>
                    <a:pt x="67" y="1268"/>
                  </a:cubicBezTo>
                  <a:cubicBezTo>
                    <a:pt x="67" y="1302"/>
                    <a:pt x="101" y="1302"/>
                    <a:pt x="134" y="1302"/>
                  </a:cubicBezTo>
                  <a:cubicBezTo>
                    <a:pt x="167" y="1302"/>
                    <a:pt x="201" y="1302"/>
                    <a:pt x="234" y="1268"/>
                  </a:cubicBezTo>
                  <a:cubicBezTo>
                    <a:pt x="267" y="1235"/>
                    <a:pt x="301" y="1235"/>
                    <a:pt x="334" y="1202"/>
                  </a:cubicBezTo>
                  <a:cubicBezTo>
                    <a:pt x="334" y="1168"/>
                    <a:pt x="367" y="1135"/>
                    <a:pt x="401" y="1068"/>
                  </a:cubicBezTo>
                  <a:cubicBezTo>
                    <a:pt x="401" y="1035"/>
                    <a:pt x="434" y="1002"/>
                    <a:pt x="434" y="968"/>
                  </a:cubicBezTo>
                  <a:lnTo>
                    <a:pt x="434" y="835"/>
                  </a:lnTo>
                  <a:lnTo>
                    <a:pt x="434" y="701"/>
                  </a:lnTo>
                  <a:lnTo>
                    <a:pt x="434" y="601"/>
                  </a:lnTo>
                  <a:cubicBezTo>
                    <a:pt x="434" y="568"/>
                    <a:pt x="434" y="535"/>
                    <a:pt x="434" y="501"/>
                  </a:cubicBezTo>
                  <a:cubicBezTo>
                    <a:pt x="434" y="468"/>
                    <a:pt x="401" y="435"/>
                    <a:pt x="401" y="435"/>
                  </a:cubicBezTo>
                  <a:cubicBezTo>
                    <a:pt x="367" y="401"/>
                    <a:pt x="334" y="401"/>
                    <a:pt x="334" y="401"/>
                  </a:cubicBezTo>
                  <a:close/>
                  <a:moveTo>
                    <a:pt x="968" y="1068"/>
                  </a:moveTo>
                  <a:cubicBezTo>
                    <a:pt x="968" y="1102"/>
                    <a:pt x="968" y="1102"/>
                    <a:pt x="968" y="1135"/>
                  </a:cubicBezTo>
                  <a:lnTo>
                    <a:pt x="968" y="1168"/>
                  </a:lnTo>
                  <a:lnTo>
                    <a:pt x="968" y="1302"/>
                  </a:lnTo>
                  <a:lnTo>
                    <a:pt x="968" y="1369"/>
                  </a:lnTo>
                  <a:cubicBezTo>
                    <a:pt x="968" y="1391"/>
                    <a:pt x="968" y="1413"/>
                    <a:pt x="968" y="1435"/>
                  </a:cubicBezTo>
                  <a:cubicBezTo>
                    <a:pt x="934" y="1469"/>
                    <a:pt x="934" y="1502"/>
                    <a:pt x="901" y="1502"/>
                  </a:cubicBezTo>
                  <a:lnTo>
                    <a:pt x="834" y="1502"/>
                  </a:lnTo>
                  <a:cubicBezTo>
                    <a:pt x="834" y="1469"/>
                    <a:pt x="834" y="1469"/>
                    <a:pt x="834" y="1435"/>
                  </a:cubicBezTo>
                  <a:lnTo>
                    <a:pt x="834" y="1235"/>
                  </a:lnTo>
                  <a:cubicBezTo>
                    <a:pt x="834" y="1202"/>
                    <a:pt x="834" y="1168"/>
                    <a:pt x="834" y="1135"/>
                  </a:cubicBezTo>
                  <a:cubicBezTo>
                    <a:pt x="868" y="1102"/>
                    <a:pt x="868" y="1068"/>
                    <a:pt x="901" y="1068"/>
                  </a:cubicBezTo>
                  <a:close/>
                  <a:moveTo>
                    <a:pt x="968" y="835"/>
                  </a:moveTo>
                  <a:cubicBezTo>
                    <a:pt x="934" y="835"/>
                    <a:pt x="901" y="835"/>
                    <a:pt x="868" y="868"/>
                  </a:cubicBezTo>
                  <a:lnTo>
                    <a:pt x="901" y="868"/>
                  </a:lnTo>
                  <a:cubicBezTo>
                    <a:pt x="868" y="902"/>
                    <a:pt x="801" y="902"/>
                    <a:pt x="768" y="935"/>
                  </a:cubicBezTo>
                  <a:cubicBezTo>
                    <a:pt x="768" y="968"/>
                    <a:pt x="734" y="1002"/>
                    <a:pt x="701" y="1068"/>
                  </a:cubicBezTo>
                  <a:cubicBezTo>
                    <a:pt x="701" y="1102"/>
                    <a:pt x="668" y="1135"/>
                    <a:pt x="668" y="1168"/>
                  </a:cubicBezTo>
                  <a:lnTo>
                    <a:pt x="668" y="1302"/>
                  </a:lnTo>
                  <a:lnTo>
                    <a:pt x="668" y="1569"/>
                  </a:lnTo>
                  <a:cubicBezTo>
                    <a:pt x="668" y="1569"/>
                    <a:pt x="668" y="1602"/>
                    <a:pt x="668" y="1635"/>
                  </a:cubicBezTo>
                  <a:cubicBezTo>
                    <a:pt x="668" y="1669"/>
                    <a:pt x="701" y="1702"/>
                    <a:pt x="701" y="1735"/>
                  </a:cubicBezTo>
                  <a:lnTo>
                    <a:pt x="768" y="1735"/>
                  </a:lnTo>
                  <a:cubicBezTo>
                    <a:pt x="801" y="1735"/>
                    <a:pt x="834" y="1735"/>
                    <a:pt x="868" y="1702"/>
                  </a:cubicBezTo>
                  <a:cubicBezTo>
                    <a:pt x="901" y="1702"/>
                    <a:pt x="934" y="1669"/>
                    <a:pt x="968" y="1635"/>
                  </a:cubicBezTo>
                  <a:cubicBezTo>
                    <a:pt x="1001" y="1602"/>
                    <a:pt x="1035" y="1569"/>
                    <a:pt x="1035" y="1535"/>
                  </a:cubicBezTo>
                  <a:cubicBezTo>
                    <a:pt x="1068" y="1502"/>
                    <a:pt x="1068" y="1435"/>
                    <a:pt x="1101" y="1402"/>
                  </a:cubicBezTo>
                  <a:cubicBezTo>
                    <a:pt x="1101" y="1369"/>
                    <a:pt x="1101" y="1335"/>
                    <a:pt x="1101" y="1302"/>
                  </a:cubicBezTo>
                  <a:lnTo>
                    <a:pt x="1101" y="1168"/>
                  </a:lnTo>
                  <a:cubicBezTo>
                    <a:pt x="1101" y="1102"/>
                    <a:pt x="1101" y="1068"/>
                    <a:pt x="1101" y="1035"/>
                  </a:cubicBezTo>
                  <a:cubicBezTo>
                    <a:pt x="1101" y="1002"/>
                    <a:pt x="1101" y="968"/>
                    <a:pt x="1101" y="935"/>
                  </a:cubicBezTo>
                  <a:cubicBezTo>
                    <a:pt x="1068" y="902"/>
                    <a:pt x="1068" y="868"/>
                    <a:pt x="1035" y="868"/>
                  </a:cubicBezTo>
                  <a:cubicBezTo>
                    <a:pt x="1035" y="835"/>
                    <a:pt x="1001" y="835"/>
                    <a:pt x="968" y="835"/>
                  </a:cubicBezTo>
                  <a:close/>
                  <a:moveTo>
                    <a:pt x="968" y="1"/>
                  </a:moveTo>
                  <a:lnTo>
                    <a:pt x="901" y="68"/>
                  </a:lnTo>
                  <a:lnTo>
                    <a:pt x="868" y="68"/>
                  </a:lnTo>
                  <a:lnTo>
                    <a:pt x="834" y="134"/>
                  </a:lnTo>
                  <a:lnTo>
                    <a:pt x="67" y="2102"/>
                  </a:lnTo>
                  <a:cubicBezTo>
                    <a:pt x="67" y="2102"/>
                    <a:pt x="67" y="2102"/>
                    <a:pt x="67" y="2136"/>
                  </a:cubicBezTo>
                  <a:lnTo>
                    <a:pt x="101" y="2136"/>
                  </a:lnTo>
                  <a:lnTo>
                    <a:pt x="201" y="2069"/>
                  </a:lnTo>
                  <a:cubicBezTo>
                    <a:pt x="201" y="2069"/>
                    <a:pt x="234" y="2036"/>
                    <a:pt x="234" y="2036"/>
                  </a:cubicBezTo>
                  <a:lnTo>
                    <a:pt x="267" y="2002"/>
                  </a:lnTo>
                  <a:lnTo>
                    <a:pt x="1001" y="34"/>
                  </a:lnTo>
                  <a:cubicBezTo>
                    <a:pt x="1001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4"/>
            <p:cNvSpPr/>
            <p:nvPr/>
          </p:nvSpPr>
          <p:spPr>
            <a:xfrm>
              <a:off x="6586805" y="3086413"/>
              <a:ext cx="8223" cy="26682"/>
            </a:xfrm>
            <a:custGeom>
              <a:avLst/>
              <a:gdLst/>
              <a:ahLst/>
              <a:cxnLst/>
              <a:rect l="l" t="t" r="r" b="b"/>
              <a:pathLst>
                <a:path w="535" h="1736" extrusionOk="0">
                  <a:moveTo>
                    <a:pt x="501" y="1"/>
                  </a:moveTo>
                  <a:lnTo>
                    <a:pt x="368" y="67"/>
                  </a:lnTo>
                  <a:lnTo>
                    <a:pt x="334" y="101"/>
                  </a:lnTo>
                  <a:lnTo>
                    <a:pt x="334" y="134"/>
                  </a:lnTo>
                  <a:lnTo>
                    <a:pt x="1" y="735"/>
                  </a:lnTo>
                  <a:cubicBezTo>
                    <a:pt x="1" y="768"/>
                    <a:pt x="1" y="768"/>
                    <a:pt x="1" y="801"/>
                  </a:cubicBezTo>
                  <a:cubicBezTo>
                    <a:pt x="1" y="801"/>
                    <a:pt x="1" y="835"/>
                    <a:pt x="1" y="835"/>
                  </a:cubicBezTo>
                  <a:lnTo>
                    <a:pt x="68" y="968"/>
                  </a:lnTo>
                  <a:lnTo>
                    <a:pt x="101" y="968"/>
                  </a:lnTo>
                  <a:cubicBezTo>
                    <a:pt x="101" y="968"/>
                    <a:pt x="101" y="935"/>
                    <a:pt x="134" y="935"/>
                  </a:cubicBezTo>
                  <a:lnTo>
                    <a:pt x="334" y="534"/>
                  </a:lnTo>
                  <a:lnTo>
                    <a:pt x="334" y="1702"/>
                  </a:lnTo>
                  <a:cubicBezTo>
                    <a:pt x="334" y="1702"/>
                    <a:pt x="334" y="1735"/>
                    <a:pt x="334" y="1735"/>
                  </a:cubicBezTo>
                  <a:lnTo>
                    <a:pt x="368" y="1735"/>
                  </a:lnTo>
                  <a:lnTo>
                    <a:pt x="501" y="1669"/>
                  </a:lnTo>
                  <a:cubicBezTo>
                    <a:pt x="501" y="1669"/>
                    <a:pt x="501" y="1635"/>
                    <a:pt x="535" y="1635"/>
                  </a:cubicBezTo>
                  <a:cubicBezTo>
                    <a:pt x="535" y="1635"/>
                    <a:pt x="535" y="1602"/>
                    <a:pt x="535" y="1602"/>
                  </a:cubicBezTo>
                  <a:lnTo>
                    <a:pt x="535" y="34"/>
                  </a:lnTo>
                  <a:cubicBezTo>
                    <a:pt x="535" y="34"/>
                    <a:pt x="535" y="34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4"/>
            <p:cNvSpPr/>
            <p:nvPr/>
          </p:nvSpPr>
          <p:spPr>
            <a:xfrm>
              <a:off x="6598087" y="3079758"/>
              <a:ext cx="12834" cy="27697"/>
            </a:xfrm>
            <a:custGeom>
              <a:avLst/>
              <a:gdLst/>
              <a:ahLst/>
              <a:cxnLst/>
              <a:rect l="l" t="t" r="r" b="b"/>
              <a:pathLst>
                <a:path w="835" h="1802" extrusionOk="0">
                  <a:moveTo>
                    <a:pt x="509" y="309"/>
                  </a:moveTo>
                  <a:cubicBezTo>
                    <a:pt x="534" y="309"/>
                    <a:pt x="551" y="317"/>
                    <a:pt x="568" y="334"/>
                  </a:cubicBezTo>
                  <a:cubicBezTo>
                    <a:pt x="601" y="434"/>
                    <a:pt x="635" y="500"/>
                    <a:pt x="635" y="567"/>
                  </a:cubicBezTo>
                  <a:lnTo>
                    <a:pt x="635" y="767"/>
                  </a:lnTo>
                  <a:lnTo>
                    <a:pt x="635" y="967"/>
                  </a:lnTo>
                  <a:cubicBezTo>
                    <a:pt x="601" y="1068"/>
                    <a:pt x="601" y="1168"/>
                    <a:pt x="568" y="1268"/>
                  </a:cubicBezTo>
                  <a:cubicBezTo>
                    <a:pt x="534" y="1334"/>
                    <a:pt x="501" y="1401"/>
                    <a:pt x="401" y="1434"/>
                  </a:cubicBezTo>
                  <a:cubicBezTo>
                    <a:pt x="368" y="1468"/>
                    <a:pt x="343" y="1484"/>
                    <a:pt x="322" y="1484"/>
                  </a:cubicBezTo>
                  <a:cubicBezTo>
                    <a:pt x="301" y="1484"/>
                    <a:pt x="284" y="1468"/>
                    <a:pt x="268" y="1434"/>
                  </a:cubicBezTo>
                  <a:cubicBezTo>
                    <a:pt x="234" y="1368"/>
                    <a:pt x="201" y="1301"/>
                    <a:pt x="201" y="1201"/>
                  </a:cubicBezTo>
                  <a:lnTo>
                    <a:pt x="201" y="1001"/>
                  </a:lnTo>
                  <a:lnTo>
                    <a:pt x="201" y="801"/>
                  </a:lnTo>
                  <a:cubicBezTo>
                    <a:pt x="201" y="734"/>
                    <a:pt x="234" y="634"/>
                    <a:pt x="268" y="534"/>
                  </a:cubicBezTo>
                  <a:cubicBezTo>
                    <a:pt x="301" y="434"/>
                    <a:pt x="334" y="400"/>
                    <a:pt x="401" y="334"/>
                  </a:cubicBezTo>
                  <a:cubicBezTo>
                    <a:pt x="451" y="317"/>
                    <a:pt x="484" y="309"/>
                    <a:pt x="509" y="309"/>
                  </a:cubicBezTo>
                  <a:close/>
                  <a:moveTo>
                    <a:pt x="601" y="0"/>
                  </a:moveTo>
                  <a:cubicBezTo>
                    <a:pt x="534" y="0"/>
                    <a:pt x="468" y="0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168" y="267"/>
                    <a:pt x="134" y="334"/>
                    <a:pt x="101" y="434"/>
                  </a:cubicBezTo>
                  <a:cubicBezTo>
                    <a:pt x="67" y="500"/>
                    <a:pt x="34" y="567"/>
                    <a:pt x="34" y="667"/>
                  </a:cubicBezTo>
                  <a:cubicBezTo>
                    <a:pt x="1" y="767"/>
                    <a:pt x="1" y="834"/>
                    <a:pt x="1" y="934"/>
                  </a:cubicBezTo>
                  <a:lnTo>
                    <a:pt x="1" y="1134"/>
                  </a:lnTo>
                  <a:lnTo>
                    <a:pt x="1" y="1334"/>
                  </a:lnTo>
                  <a:cubicBezTo>
                    <a:pt x="1" y="1434"/>
                    <a:pt x="1" y="1501"/>
                    <a:pt x="34" y="1568"/>
                  </a:cubicBezTo>
                  <a:cubicBezTo>
                    <a:pt x="34" y="1635"/>
                    <a:pt x="67" y="1701"/>
                    <a:pt x="101" y="1735"/>
                  </a:cubicBezTo>
                  <a:cubicBezTo>
                    <a:pt x="134" y="1768"/>
                    <a:pt x="168" y="1801"/>
                    <a:pt x="234" y="1801"/>
                  </a:cubicBezTo>
                  <a:cubicBezTo>
                    <a:pt x="301" y="1801"/>
                    <a:pt x="368" y="1768"/>
                    <a:pt x="401" y="1735"/>
                  </a:cubicBezTo>
                  <a:cubicBezTo>
                    <a:pt x="501" y="1701"/>
                    <a:pt x="534" y="1635"/>
                    <a:pt x="601" y="1568"/>
                  </a:cubicBezTo>
                  <a:cubicBezTo>
                    <a:pt x="668" y="1535"/>
                    <a:pt x="701" y="1468"/>
                    <a:pt x="735" y="1368"/>
                  </a:cubicBezTo>
                  <a:cubicBezTo>
                    <a:pt x="768" y="1301"/>
                    <a:pt x="768" y="1234"/>
                    <a:pt x="801" y="1134"/>
                  </a:cubicBezTo>
                  <a:cubicBezTo>
                    <a:pt x="801" y="1034"/>
                    <a:pt x="835" y="967"/>
                    <a:pt x="835" y="867"/>
                  </a:cubicBezTo>
                  <a:lnTo>
                    <a:pt x="835" y="467"/>
                  </a:lnTo>
                  <a:cubicBezTo>
                    <a:pt x="835" y="367"/>
                    <a:pt x="801" y="300"/>
                    <a:pt x="801" y="200"/>
                  </a:cubicBezTo>
                  <a:cubicBezTo>
                    <a:pt x="801" y="167"/>
                    <a:pt x="768" y="100"/>
                    <a:pt x="735" y="67"/>
                  </a:cubicBezTo>
                  <a:cubicBezTo>
                    <a:pt x="701" y="0"/>
                    <a:pt x="635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4"/>
            <p:cNvSpPr/>
            <p:nvPr/>
          </p:nvSpPr>
          <p:spPr>
            <a:xfrm>
              <a:off x="6613472" y="3066939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267" y="634"/>
                  </a:moveTo>
                  <a:cubicBezTo>
                    <a:pt x="267" y="667"/>
                    <a:pt x="267" y="701"/>
                    <a:pt x="301" y="701"/>
                  </a:cubicBezTo>
                  <a:lnTo>
                    <a:pt x="301" y="934"/>
                  </a:lnTo>
                  <a:cubicBezTo>
                    <a:pt x="267" y="968"/>
                    <a:pt x="267" y="1001"/>
                    <a:pt x="267" y="1034"/>
                  </a:cubicBezTo>
                  <a:cubicBezTo>
                    <a:pt x="234" y="1034"/>
                    <a:pt x="234" y="1068"/>
                    <a:pt x="201" y="1101"/>
                  </a:cubicBezTo>
                  <a:lnTo>
                    <a:pt x="134" y="1101"/>
                  </a:lnTo>
                  <a:cubicBezTo>
                    <a:pt x="134" y="1068"/>
                    <a:pt x="134" y="1034"/>
                    <a:pt x="134" y="1001"/>
                  </a:cubicBezTo>
                  <a:cubicBezTo>
                    <a:pt x="134" y="1001"/>
                    <a:pt x="134" y="1001"/>
                    <a:pt x="134" y="968"/>
                  </a:cubicBezTo>
                  <a:lnTo>
                    <a:pt x="134" y="834"/>
                  </a:lnTo>
                  <a:cubicBezTo>
                    <a:pt x="134" y="834"/>
                    <a:pt x="134" y="801"/>
                    <a:pt x="134" y="801"/>
                  </a:cubicBezTo>
                  <a:cubicBezTo>
                    <a:pt x="134" y="767"/>
                    <a:pt x="134" y="734"/>
                    <a:pt x="134" y="701"/>
                  </a:cubicBezTo>
                  <a:cubicBezTo>
                    <a:pt x="167" y="667"/>
                    <a:pt x="167" y="667"/>
                    <a:pt x="201" y="634"/>
                  </a:cubicBezTo>
                  <a:close/>
                  <a:moveTo>
                    <a:pt x="301" y="400"/>
                  </a:moveTo>
                  <a:cubicBezTo>
                    <a:pt x="267" y="400"/>
                    <a:pt x="234" y="434"/>
                    <a:pt x="201" y="434"/>
                  </a:cubicBezTo>
                  <a:cubicBezTo>
                    <a:pt x="167" y="467"/>
                    <a:pt x="134" y="501"/>
                    <a:pt x="134" y="534"/>
                  </a:cubicBezTo>
                  <a:cubicBezTo>
                    <a:pt x="101" y="567"/>
                    <a:pt x="67" y="601"/>
                    <a:pt x="34" y="634"/>
                  </a:cubicBezTo>
                  <a:cubicBezTo>
                    <a:pt x="0" y="701"/>
                    <a:pt x="0" y="767"/>
                    <a:pt x="0" y="867"/>
                  </a:cubicBezTo>
                  <a:lnTo>
                    <a:pt x="0" y="1001"/>
                  </a:lnTo>
                  <a:cubicBezTo>
                    <a:pt x="0" y="1034"/>
                    <a:pt x="0" y="1068"/>
                    <a:pt x="0" y="1134"/>
                  </a:cubicBezTo>
                  <a:cubicBezTo>
                    <a:pt x="0" y="1168"/>
                    <a:pt x="0" y="1201"/>
                    <a:pt x="0" y="1234"/>
                  </a:cubicBezTo>
                  <a:cubicBezTo>
                    <a:pt x="0" y="1234"/>
                    <a:pt x="0" y="1268"/>
                    <a:pt x="34" y="1301"/>
                  </a:cubicBezTo>
                  <a:cubicBezTo>
                    <a:pt x="67" y="1301"/>
                    <a:pt x="67" y="1334"/>
                    <a:pt x="101" y="1334"/>
                  </a:cubicBezTo>
                  <a:cubicBezTo>
                    <a:pt x="134" y="1301"/>
                    <a:pt x="167" y="1301"/>
                    <a:pt x="201" y="1301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34" y="1134"/>
                    <a:pt x="367" y="1101"/>
                  </a:cubicBezTo>
                  <a:cubicBezTo>
                    <a:pt x="401" y="1068"/>
                    <a:pt x="401" y="1034"/>
                    <a:pt x="401" y="968"/>
                  </a:cubicBezTo>
                  <a:lnTo>
                    <a:pt x="401" y="867"/>
                  </a:lnTo>
                  <a:lnTo>
                    <a:pt x="401" y="734"/>
                  </a:lnTo>
                  <a:lnTo>
                    <a:pt x="401" y="601"/>
                  </a:lnTo>
                  <a:cubicBezTo>
                    <a:pt x="434" y="567"/>
                    <a:pt x="434" y="534"/>
                    <a:pt x="401" y="501"/>
                  </a:cubicBezTo>
                  <a:cubicBezTo>
                    <a:pt x="401" y="467"/>
                    <a:pt x="401" y="467"/>
                    <a:pt x="367" y="434"/>
                  </a:cubicBezTo>
                  <a:cubicBezTo>
                    <a:pt x="334" y="434"/>
                    <a:pt x="334" y="400"/>
                    <a:pt x="301" y="400"/>
                  </a:cubicBezTo>
                  <a:close/>
                  <a:moveTo>
                    <a:pt x="934" y="1068"/>
                  </a:moveTo>
                  <a:cubicBezTo>
                    <a:pt x="934" y="1101"/>
                    <a:pt x="934" y="1134"/>
                    <a:pt x="934" y="1201"/>
                  </a:cubicBezTo>
                  <a:lnTo>
                    <a:pt x="934" y="1334"/>
                  </a:lnTo>
                  <a:cubicBezTo>
                    <a:pt x="934" y="1334"/>
                    <a:pt x="934" y="1368"/>
                    <a:pt x="934" y="1368"/>
                  </a:cubicBezTo>
                  <a:cubicBezTo>
                    <a:pt x="934" y="1401"/>
                    <a:pt x="934" y="1435"/>
                    <a:pt x="934" y="1468"/>
                  </a:cubicBezTo>
                  <a:cubicBezTo>
                    <a:pt x="934" y="1468"/>
                    <a:pt x="901" y="1501"/>
                    <a:pt x="868" y="1535"/>
                  </a:cubicBezTo>
                  <a:lnTo>
                    <a:pt x="834" y="1535"/>
                  </a:lnTo>
                  <a:cubicBezTo>
                    <a:pt x="801" y="1468"/>
                    <a:pt x="801" y="1435"/>
                    <a:pt x="801" y="1401"/>
                  </a:cubicBezTo>
                  <a:lnTo>
                    <a:pt x="801" y="1268"/>
                  </a:lnTo>
                  <a:cubicBezTo>
                    <a:pt x="801" y="1268"/>
                    <a:pt x="801" y="1234"/>
                    <a:pt x="801" y="1234"/>
                  </a:cubicBezTo>
                  <a:cubicBezTo>
                    <a:pt x="801" y="1201"/>
                    <a:pt x="801" y="1168"/>
                    <a:pt x="801" y="1134"/>
                  </a:cubicBezTo>
                  <a:cubicBezTo>
                    <a:pt x="801" y="1101"/>
                    <a:pt x="834" y="1101"/>
                    <a:pt x="868" y="1068"/>
                  </a:cubicBezTo>
                  <a:close/>
                  <a:moveTo>
                    <a:pt x="968" y="867"/>
                  </a:moveTo>
                  <a:cubicBezTo>
                    <a:pt x="934" y="867"/>
                    <a:pt x="901" y="867"/>
                    <a:pt x="868" y="901"/>
                  </a:cubicBezTo>
                  <a:cubicBezTo>
                    <a:pt x="834" y="901"/>
                    <a:pt x="801" y="934"/>
                    <a:pt x="768" y="968"/>
                  </a:cubicBezTo>
                  <a:cubicBezTo>
                    <a:pt x="734" y="1001"/>
                    <a:pt x="701" y="1034"/>
                    <a:pt x="701" y="1068"/>
                  </a:cubicBezTo>
                  <a:cubicBezTo>
                    <a:pt x="668" y="1101"/>
                    <a:pt x="668" y="1134"/>
                    <a:pt x="668" y="1201"/>
                  </a:cubicBezTo>
                  <a:cubicBezTo>
                    <a:pt x="668" y="1234"/>
                    <a:pt x="668" y="1268"/>
                    <a:pt x="668" y="1301"/>
                  </a:cubicBezTo>
                  <a:lnTo>
                    <a:pt x="668" y="1568"/>
                  </a:lnTo>
                  <a:cubicBezTo>
                    <a:pt x="634" y="1601"/>
                    <a:pt x="634" y="1635"/>
                    <a:pt x="668" y="1668"/>
                  </a:cubicBezTo>
                  <a:cubicBezTo>
                    <a:pt x="668" y="1701"/>
                    <a:pt x="668" y="1701"/>
                    <a:pt x="701" y="1735"/>
                  </a:cubicBezTo>
                  <a:cubicBezTo>
                    <a:pt x="701" y="1768"/>
                    <a:pt x="734" y="1768"/>
                    <a:pt x="768" y="1768"/>
                  </a:cubicBezTo>
                  <a:cubicBezTo>
                    <a:pt x="801" y="1768"/>
                    <a:pt x="834" y="1735"/>
                    <a:pt x="868" y="1735"/>
                  </a:cubicBezTo>
                  <a:cubicBezTo>
                    <a:pt x="901" y="1701"/>
                    <a:pt x="934" y="1668"/>
                    <a:pt x="968" y="1635"/>
                  </a:cubicBezTo>
                  <a:cubicBezTo>
                    <a:pt x="1001" y="1601"/>
                    <a:pt x="1001" y="1568"/>
                    <a:pt x="1035" y="1535"/>
                  </a:cubicBezTo>
                  <a:cubicBezTo>
                    <a:pt x="1035" y="1501"/>
                    <a:pt x="1068" y="1468"/>
                    <a:pt x="1068" y="1435"/>
                  </a:cubicBezTo>
                  <a:cubicBezTo>
                    <a:pt x="1068" y="1401"/>
                    <a:pt x="1101" y="1334"/>
                    <a:pt x="1101" y="1301"/>
                  </a:cubicBezTo>
                  <a:lnTo>
                    <a:pt x="1101" y="1034"/>
                  </a:lnTo>
                  <a:cubicBezTo>
                    <a:pt x="1101" y="1001"/>
                    <a:pt x="1068" y="968"/>
                    <a:pt x="1068" y="968"/>
                  </a:cubicBezTo>
                  <a:cubicBezTo>
                    <a:pt x="1068" y="934"/>
                    <a:pt x="1068" y="901"/>
                    <a:pt x="1035" y="867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4" y="67"/>
                    <a:pt x="834" y="100"/>
                  </a:cubicBezTo>
                  <a:lnTo>
                    <a:pt x="801" y="134"/>
                  </a:lnTo>
                  <a:lnTo>
                    <a:pt x="67" y="2102"/>
                  </a:lnTo>
                  <a:cubicBezTo>
                    <a:pt x="67" y="2135"/>
                    <a:pt x="67" y="2135"/>
                    <a:pt x="67" y="2135"/>
                  </a:cubicBezTo>
                  <a:lnTo>
                    <a:pt x="101" y="2135"/>
                  </a:lnTo>
                  <a:lnTo>
                    <a:pt x="201" y="2102"/>
                  </a:lnTo>
                  <a:lnTo>
                    <a:pt x="234" y="2068"/>
                  </a:lnTo>
                  <a:lnTo>
                    <a:pt x="234" y="2035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4"/>
            <p:cNvSpPr/>
            <p:nvPr/>
          </p:nvSpPr>
          <p:spPr>
            <a:xfrm>
              <a:off x="6586805" y="3086413"/>
              <a:ext cx="8223" cy="26682"/>
            </a:xfrm>
            <a:custGeom>
              <a:avLst/>
              <a:gdLst/>
              <a:ahLst/>
              <a:cxnLst/>
              <a:rect l="l" t="t" r="r" b="b"/>
              <a:pathLst>
                <a:path w="535" h="1736" extrusionOk="0">
                  <a:moveTo>
                    <a:pt x="501" y="1"/>
                  </a:moveTo>
                  <a:lnTo>
                    <a:pt x="368" y="67"/>
                  </a:lnTo>
                  <a:lnTo>
                    <a:pt x="334" y="101"/>
                  </a:lnTo>
                  <a:lnTo>
                    <a:pt x="334" y="134"/>
                  </a:lnTo>
                  <a:lnTo>
                    <a:pt x="1" y="735"/>
                  </a:lnTo>
                  <a:cubicBezTo>
                    <a:pt x="1" y="768"/>
                    <a:pt x="1" y="768"/>
                    <a:pt x="1" y="801"/>
                  </a:cubicBezTo>
                  <a:cubicBezTo>
                    <a:pt x="1" y="801"/>
                    <a:pt x="1" y="835"/>
                    <a:pt x="1" y="835"/>
                  </a:cubicBezTo>
                  <a:lnTo>
                    <a:pt x="68" y="968"/>
                  </a:lnTo>
                  <a:lnTo>
                    <a:pt x="101" y="968"/>
                  </a:lnTo>
                  <a:cubicBezTo>
                    <a:pt x="101" y="968"/>
                    <a:pt x="101" y="935"/>
                    <a:pt x="134" y="935"/>
                  </a:cubicBezTo>
                  <a:lnTo>
                    <a:pt x="334" y="534"/>
                  </a:lnTo>
                  <a:lnTo>
                    <a:pt x="334" y="1702"/>
                  </a:lnTo>
                  <a:cubicBezTo>
                    <a:pt x="334" y="1702"/>
                    <a:pt x="334" y="1735"/>
                    <a:pt x="334" y="1735"/>
                  </a:cubicBezTo>
                  <a:lnTo>
                    <a:pt x="368" y="1735"/>
                  </a:lnTo>
                  <a:lnTo>
                    <a:pt x="501" y="1669"/>
                  </a:lnTo>
                  <a:cubicBezTo>
                    <a:pt x="501" y="1669"/>
                    <a:pt x="501" y="1635"/>
                    <a:pt x="535" y="1635"/>
                  </a:cubicBezTo>
                  <a:cubicBezTo>
                    <a:pt x="535" y="1635"/>
                    <a:pt x="535" y="1602"/>
                    <a:pt x="535" y="1602"/>
                  </a:cubicBezTo>
                  <a:lnTo>
                    <a:pt x="535" y="34"/>
                  </a:lnTo>
                  <a:cubicBezTo>
                    <a:pt x="535" y="34"/>
                    <a:pt x="535" y="34"/>
                    <a:pt x="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4"/>
            <p:cNvSpPr/>
            <p:nvPr/>
          </p:nvSpPr>
          <p:spPr>
            <a:xfrm>
              <a:off x="6598087" y="3079758"/>
              <a:ext cx="12834" cy="27697"/>
            </a:xfrm>
            <a:custGeom>
              <a:avLst/>
              <a:gdLst/>
              <a:ahLst/>
              <a:cxnLst/>
              <a:rect l="l" t="t" r="r" b="b"/>
              <a:pathLst>
                <a:path w="835" h="1802" extrusionOk="0">
                  <a:moveTo>
                    <a:pt x="509" y="309"/>
                  </a:moveTo>
                  <a:cubicBezTo>
                    <a:pt x="534" y="309"/>
                    <a:pt x="551" y="317"/>
                    <a:pt x="568" y="334"/>
                  </a:cubicBezTo>
                  <a:cubicBezTo>
                    <a:pt x="601" y="434"/>
                    <a:pt x="635" y="500"/>
                    <a:pt x="635" y="567"/>
                  </a:cubicBezTo>
                  <a:lnTo>
                    <a:pt x="635" y="767"/>
                  </a:lnTo>
                  <a:lnTo>
                    <a:pt x="635" y="967"/>
                  </a:lnTo>
                  <a:cubicBezTo>
                    <a:pt x="601" y="1068"/>
                    <a:pt x="601" y="1168"/>
                    <a:pt x="568" y="1268"/>
                  </a:cubicBezTo>
                  <a:cubicBezTo>
                    <a:pt x="534" y="1334"/>
                    <a:pt x="501" y="1401"/>
                    <a:pt x="401" y="1434"/>
                  </a:cubicBezTo>
                  <a:cubicBezTo>
                    <a:pt x="368" y="1468"/>
                    <a:pt x="343" y="1484"/>
                    <a:pt x="322" y="1484"/>
                  </a:cubicBezTo>
                  <a:cubicBezTo>
                    <a:pt x="301" y="1484"/>
                    <a:pt x="284" y="1468"/>
                    <a:pt x="268" y="1434"/>
                  </a:cubicBezTo>
                  <a:cubicBezTo>
                    <a:pt x="234" y="1368"/>
                    <a:pt x="201" y="1301"/>
                    <a:pt x="201" y="1201"/>
                  </a:cubicBezTo>
                  <a:lnTo>
                    <a:pt x="201" y="1001"/>
                  </a:lnTo>
                  <a:lnTo>
                    <a:pt x="201" y="801"/>
                  </a:lnTo>
                  <a:cubicBezTo>
                    <a:pt x="201" y="734"/>
                    <a:pt x="234" y="634"/>
                    <a:pt x="268" y="534"/>
                  </a:cubicBezTo>
                  <a:cubicBezTo>
                    <a:pt x="301" y="434"/>
                    <a:pt x="334" y="400"/>
                    <a:pt x="401" y="334"/>
                  </a:cubicBezTo>
                  <a:cubicBezTo>
                    <a:pt x="451" y="317"/>
                    <a:pt x="484" y="309"/>
                    <a:pt x="509" y="309"/>
                  </a:cubicBezTo>
                  <a:close/>
                  <a:moveTo>
                    <a:pt x="601" y="0"/>
                  </a:moveTo>
                  <a:cubicBezTo>
                    <a:pt x="534" y="0"/>
                    <a:pt x="468" y="0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168" y="267"/>
                    <a:pt x="134" y="334"/>
                    <a:pt x="101" y="434"/>
                  </a:cubicBezTo>
                  <a:cubicBezTo>
                    <a:pt x="67" y="500"/>
                    <a:pt x="34" y="567"/>
                    <a:pt x="34" y="667"/>
                  </a:cubicBezTo>
                  <a:cubicBezTo>
                    <a:pt x="1" y="767"/>
                    <a:pt x="1" y="834"/>
                    <a:pt x="1" y="934"/>
                  </a:cubicBezTo>
                  <a:lnTo>
                    <a:pt x="1" y="1134"/>
                  </a:lnTo>
                  <a:lnTo>
                    <a:pt x="1" y="1334"/>
                  </a:lnTo>
                  <a:cubicBezTo>
                    <a:pt x="1" y="1434"/>
                    <a:pt x="1" y="1501"/>
                    <a:pt x="34" y="1568"/>
                  </a:cubicBezTo>
                  <a:cubicBezTo>
                    <a:pt x="34" y="1635"/>
                    <a:pt x="67" y="1701"/>
                    <a:pt x="101" y="1735"/>
                  </a:cubicBezTo>
                  <a:cubicBezTo>
                    <a:pt x="134" y="1768"/>
                    <a:pt x="168" y="1801"/>
                    <a:pt x="234" y="1801"/>
                  </a:cubicBezTo>
                  <a:cubicBezTo>
                    <a:pt x="301" y="1801"/>
                    <a:pt x="368" y="1768"/>
                    <a:pt x="401" y="1735"/>
                  </a:cubicBezTo>
                  <a:cubicBezTo>
                    <a:pt x="501" y="1701"/>
                    <a:pt x="534" y="1635"/>
                    <a:pt x="601" y="1568"/>
                  </a:cubicBezTo>
                  <a:cubicBezTo>
                    <a:pt x="668" y="1535"/>
                    <a:pt x="701" y="1468"/>
                    <a:pt x="735" y="1368"/>
                  </a:cubicBezTo>
                  <a:cubicBezTo>
                    <a:pt x="768" y="1301"/>
                    <a:pt x="768" y="1234"/>
                    <a:pt x="801" y="1134"/>
                  </a:cubicBezTo>
                  <a:cubicBezTo>
                    <a:pt x="801" y="1034"/>
                    <a:pt x="835" y="967"/>
                    <a:pt x="835" y="867"/>
                  </a:cubicBezTo>
                  <a:lnTo>
                    <a:pt x="835" y="467"/>
                  </a:lnTo>
                  <a:cubicBezTo>
                    <a:pt x="835" y="367"/>
                    <a:pt x="801" y="300"/>
                    <a:pt x="801" y="200"/>
                  </a:cubicBezTo>
                  <a:cubicBezTo>
                    <a:pt x="801" y="167"/>
                    <a:pt x="768" y="100"/>
                    <a:pt x="735" y="67"/>
                  </a:cubicBezTo>
                  <a:cubicBezTo>
                    <a:pt x="701" y="0"/>
                    <a:pt x="635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4"/>
            <p:cNvSpPr/>
            <p:nvPr/>
          </p:nvSpPr>
          <p:spPr>
            <a:xfrm>
              <a:off x="6613472" y="3066939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267" y="634"/>
                  </a:moveTo>
                  <a:cubicBezTo>
                    <a:pt x="267" y="667"/>
                    <a:pt x="267" y="701"/>
                    <a:pt x="301" y="701"/>
                  </a:cubicBezTo>
                  <a:lnTo>
                    <a:pt x="301" y="934"/>
                  </a:lnTo>
                  <a:cubicBezTo>
                    <a:pt x="267" y="968"/>
                    <a:pt x="267" y="1001"/>
                    <a:pt x="267" y="1034"/>
                  </a:cubicBezTo>
                  <a:cubicBezTo>
                    <a:pt x="234" y="1034"/>
                    <a:pt x="234" y="1068"/>
                    <a:pt x="201" y="1101"/>
                  </a:cubicBezTo>
                  <a:lnTo>
                    <a:pt x="134" y="1101"/>
                  </a:lnTo>
                  <a:cubicBezTo>
                    <a:pt x="134" y="1068"/>
                    <a:pt x="134" y="1034"/>
                    <a:pt x="134" y="1001"/>
                  </a:cubicBezTo>
                  <a:cubicBezTo>
                    <a:pt x="134" y="1001"/>
                    <a:pt x="134" y="1001"/>
                    <a:pt x="134" y="968"/>
                  </a:cubicBezTo>
                  <a:lnTo>
                    <a:pt x="134" y="834"/>
                  </a:lnTo>
                  <a:cubicBezTo>
                    <a:pt x="134" y="834"/>
                    <a:pt x="134" y="801"/>
                    <a:pt x="134" y="801"/>
                  </a:cubicBezTo>
                  <a:cubicBezTo>
                    <a:pt x="134" y="767"/>
                    <a:pt x="134" y="734"/>
                    <a:pt x="134" y="701"/>
                  </a:cubicBezTo>
                  <a:cubicBezTo>
                    <a:pt x="167" y="667"/>
                    <a:pt x="167" y="667"/>
                    <a:pt x="201" y="634"/>
                  </a:cubicBezTo>
                  <a:close/>
                  <a:moveTo>
                    <a:pt x="301" y="400"/>
                  </a:moveTo>
                  <a:cubicBezTo>
                    <a:pt x="267" y="400"/>
                    <a:pt x="234" y="434"/>
                    <a:pt x="201" y="434"/>
                  </a:cubicBezTo>
                  <a:cubicBezTo>
                    <a:pt x="167" y="467"/>
                    <a:pt x="134" y="501"/>
                    <a:pt x="134" y="534"/>
                  </a:cubicBezTo>
                  <a:cubicBezTo>
                    <a:pt x="101" y="567"/>
                    <a:pt x="67" y="601"/>
                    <a:pt x="34" y="634"/>
                  </a:cubicBezTo>
                  <a:cubicBezTo>
                    <a:pt x="0" y="701"/>
                    <a:pt x="0" y="767"/>
                    <a:pt x="0" y="867"/>
                  </a:cubicBezTo>
                  <a:lnTo>
                    <a:pt x="0" y="1001"/>
                  </a:lnTo>
                  <a:cubicBezTo>
                    <a:pt x="0" y="1034"/>
                    <a:pt x="0" y="1068"/>
                    <a:pt x="0" y="1134"/>
                  </a:cubicBezTo>
                  <a:cubicBezTo>
                    <a:pt x="0" y="1168"/>
                    <a:pt x="0" y="1201"/>
                    <a:pt x="0" y="1234"/>
                  </a:cubicBezTo>
                  <a:cubicBezTo>
                    <a:pt x="0" y="1234"/>
                    <a:pt x="0" y="1268"/>
                    <a:pt x="34" y="1301"/>
                  </a:cubicBezTo>
                  <a:cubicBezTo>
                    <a:pt x="67" y="1301"/>
                    <a:pt x="67" y="1334"/>
                    <a:pt x="101" y="1334"/>
                  </a:cubicBezTo>
                  <a:cubicBezTo>
                    <a:pt x="134" y="1301"/>
                    <a:pt x="167" y="1301"/>
                    <a:pt x="201" y="1301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34" y="1134"/>
                    <a:pt x="367" y="1101"/>
                  </a:cubicBezTo>
                  <a:cubicBezTo>
                    <a:pt x="401" y="1068"/>
                    <a:pt x="401" y="1034"/>
                    <a:pt x="401" y="968"/>
                  </a:cubicBezTo>
                  <a:lnTo>
                    <a:pt x="401" y="867"/>
                  </a:lnTo>
                  <a:lnTo>
                    <a:pt x="401" y="734"/>
                  </a:lnTo>
                  <a:lnTo>
                    <a:pt x="401" y="601"/>
                  </a:lnTo>
                  <a:cubicBezTo>
                    <a:pt x="434" y="567"/>
                    <a:pt x="434" y="534"/>
                    <a:pt x="401" y="501"/>
                  </a:cubicBezTo>
                  <a:cubicBezTo>
                    <a:pt x="401" y="467"/>
                    <a:pt x="401" y="467"/>
                    <a:pt x="367" y="434"/>
                  </a:cubicBezTo>
                  <a:cubicBezTo>
                    <a:pt x="334" y="434"/>
                    <a:pt x="334" y="400"/>
                    <a:pt x="301" y="400"/>
                  </a:cubicBezTo>
                  <a:close/>
                  <a:moveTo>
                    <a:pt x="934" y="1068"/>
                  </a:moveTo>
                  <a:cubicBezTo>
                    <a:pt x="934" y="1101"/>
                    <a:pt x="934" y="1134"/>
                    <a:pt x="934" y="1201"/>
                  </a:cubicBezTo>
                  <a:lnTo>
                    <a:pt x="934" y="1334"/>
                  </a:lnTo>
                  <a:cubicBezTo>
                    <a:pt x="934" y="1334"/>
                    <a:pt x="934" y="1368"/>
                    <a:pt x="934" y="1368"/>
                  </a:cubicBezTo>
                  <a:cubicBezTo>
                    <a:pt x="934" y="1401"/>
                    <a:pt x="934" y="1435"/>
                    <a:pt x="934" y="1468"/>
                  </a:cubicBezTo>
                  <a:cubicBezTo>
                    <a:pt x="934" y="1468"/>
                    <a:pt x="901" y="1501"/>
                    <a:pt x="868" y="1535"/>
                  </a:cubicBezTo>
                  <a:lnTo>
                    <a:pt x="834" y="1535"/>
                  </a:lnTo>
                  <a:cubicBezTo>
                    <a:pt x="801" y="1468"/>
                    <a:pt x="801" y="1435"/>
                    <a:pt x="801" y="1401"/>
                  </a:cubicBezTo>
                  <a:lnTo>
                    <a:pt x="801" y="1268"/>
                  </a:lnTo>
                  <a:cubicBezTo>
                    <a:pt x="801" y="1268"/>
                    <a:pt x="801" y="1234"/>
                    <a:pt x="801" y="1234"/>
                  </a:cubicBezTo>
                  <a:cubicBezTo>
                    <a:pt x="801" y="1201"/>
                    <a:pt x="801" y="1168"/>
                    <a:pt x="801" y="1134"/>
                  </a:cubicBezTo>
                  <a:cubicBezTo>
                    <a:pt x="801" y="1101"/>
                    <a:pt x="834" y="1101"/>
                    <a:pt x="868" y="1068"/>
                  </a:cubicBezTo>
                  <a:close/>
                  <a:moveTo>
                    <a:pt x="968" y="867"/>
                  </a:moveTo>
                  <a:cubicBezTo>
                    <a:pt x="934" y="867"/>
                    <a:pt x="901" y="867"/>
                    <a:pt x="868" y="901"/>
                  </a:cubicBezTo>
                  <a:cubicBezTo>
                    <a:pt x="834" y="901"/>
                    <a:pt x="801" y="934"/>
                    <a:pt x="768" y="968"/>
                  </a:cubicBezTo>
                  <a:cubicBezTo>
                    <a:pt x="734" y="1001"/>
                    <a:pt x="701" y="1034"/>
                    <a:pt x="701" y="1068"/>
                  </a:cubicBezTo>
                  <a:cubicBezTo>
                    <a:pt x="668" y="1101"/>
                    <a:pt x="668" y="1134"/>
                    <a:pt x="668" y="1201"/>
                  </a:cubicBezTo>
                  <a:cubicBezTo>
                    <a:pt x="668" y="1234"/>
                    <a:pt x="668" y="1268"/>
                    <a:pt x="668" y="1301"/>
                  </a:cubicBezTo>
                  <a:lnTo>
                    <a:pt x="668" y="1568"/>
                  </a:lnTo>
                  <a:cubicBezTo>
                    <a:pt x="634" y="1601"/>
                    <a:pt x="634" y="1635"/>
                    <a:pt x="668" y="1668"/>
                  </a:cubicBezTo>
                  <a:cubicBezTo>
                    <a:pt x="668" y="1701"/>
                    <a:pt x="668" y="1701"/>
                    <a:pt x="701" y="1735"/>
                  </a:cubicBezTo>
                  <a:cubicBezTo>
                    <a:pt x="701" y="1768"/>
                    <a:pt x="734" y="1768"/>
                    <a:pt x="768" y="1768"/>
                  </a:cubicBezTo>
                  <a:cubicBezTo>
                    <a:pt x="801" y="1768"/>
                    <a:pt x="834" y="1735"/>
                    <a:pt x="868" y="1735"/>
                  </a:cubicBezTo>
                  <a:cubicBezTo>
                    <a:pt x="901" y="1701"/>
                    <a:pt x="934" y="1668"/>
                    <a:pt x="968" y="1635"/>
                  </a:cubicBezTo>
                  <a:cubicBezTo>
                    <a:pt x="1001" y="1601"/>
                    <a:pt x="1001" y="1568"/>
                    <a:pt x="1035" y="1535"/>
                  </a:cubicBezTo>
                  <a:cubicBezTo>
                    <a:pt x="1035" y="1501"/>
                    <a:pt x="1068" y="1468"/>
                    <a:pt x="1068" y="1435"/>
                  </a:cubicBezTo>
                  <a:cubicBezTo>
                    <a:pt x="1068" y="1401"/>
                    <a:pt x="1101" y="1334"/>
                    <a:pt x="1101" y="1301"/>
                  </a:cubicBezTo>
                  <a:lnTo>
                    <a:pt x="1101" y="1034"/>
                  </a:lnTo>
                  <a:cubicBezTo>
                    <a:pt x="1101" y="1001"/>
                    <a:pt x="1068" y="968"/>
                    <a:pt x="1068" y="968"/>
                  </a:cubicBezTo>
                  <a:cubicBezTo>
                    <a:pt x="1068" y="934"/>
                    <a:pt x="1068" y="901"/>
                    <a:pt x="1035" y="867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4" y="67"/>
                    <a:pt x="834" y="100"/>
                  </a:cubicBezTo>
                  <a:lnTo>
                    <a:pt x="801" y="134"/>
                  </a:lnTo>
                  <a:lnTo>
                    <a:pt x="67" y="2102"/>
                  </a:lnTo>
                  <a:cubicBezTo>
                    <a:pt x="67" y="2135"/>
                    <a:pt x="67" y="2135"/>
                    <a:pt x="67" y="2135"/>
                  </a:cubicBezTo>
                  <a:lnTo>
                    <a:pt x="101" y="2135"/>
                  </a:lnTo>
                  <a:lnTo>
                    <a:pt x="201" y="2102"/>
                  </a:lnTo>
                  <a:lnTo>
                    <a:pt x="234" y="2068"/>
                  </a:lnTo>
                  <a:lnTo>
                    <a:pt x="234" y="2035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4"/>
            <p:cNvSpPr/>
            <p:nvPr/>
          </p:nvSpPr>
          <p:spPr>
            <a:xfrm>
              <a:off x="6463246" y="3145127"/>
              <a:ext cx="60004" cy="43328"/>
            </a:xfrm>
            <a:custGeom>
              <a:avLst/>
              <a:gdLst/>
              <a:ahLst/>
              <a:cxnLst/>
              <a:rect l="l" t="t" r="r" b="b"/>
              <a:pathLst>
                <a:path w="3904" h="2819" extrusionOk="0">
                  <a:moveTo>
                    <a:pt x="113" y="0"/>
                  </a:moveTo>
                  <a:cubicBezTo>
                    <a:pt x="101" y="0"/>
                    <a:pt x="84" y="17"/>
                    <a:pt x="68" y="50"/>
                  </a:cubicBezTo>
                  <a:cubicBezTo>
                    <a:pt x="1" y="84"/>
                    <a:pt x="1" y="150"/>
                    <a:pt x="1" y="217"/>
                  </a:cubicBezTo>
                  <a:lnTo>
                    <a:pt x="1" y="784"/>
                  </a:lnTo>
                  <a:lnTo>
                    <a:pt x="1" y="817"/>
                  </a:lnTo>
                  <a:cubicBezTo>
                    <a:pt x="1" y="817"/>
                    <a:pt x="34" y="817"/>
                    <a:pt x="68" y="784"/>
                  </a:cubicBezTo>
                  <a:cubicBezTo>
                    <a:pt x="101" y="717"/>
                    <a:pt x="134" y="651"/>
                    <a:pt x="134" y="584"/>
                  </a:cubicBezTo>
                  <a:lnTo>
                    <a:pt x="134" y="50"/>
                  </a:lnTo>
                  <a:cubicBezTo>
                    <a:pt x="134" y="17"/>
                    <a:pt x="126" y="0"/>
                    <a:pt x="113" y="0"/>
                  </a:cubicBezTo>
                  <a:close/>
                  <a:moveTo>
                    <a:pt x="3870" y="384"/>
                  </a:moveTo>
                  <a:lnTo>
                    <a:pt x="3503" y="617"/>
                  </a:lnTo>
                  <a:cubicBezTo>
                    <a:pt x="3470" y="651"/>
                    <a:pt x="3437" y="717"/>
                    <a:pt x="3403" y="784"/>
                  </a:cubicBezTo>
                  <a:lnTo>
                    <a:pt x="3403" y="851"/>
                  </a:lnTo>
                  <a:lnTo>
                    <a:pt x="3437" y="851"/>
                  </a:lnTo>
                  <a:lnTo>
                    <a:pt x="3804" y="651"/>
                  </a:lnTo>
                  <a:cubicBezTo>
                    <a:pt x="3837" y="617"/>
                    <a:pt x="3870" y="551"/>
                    <a:pt x="3904" y="484"/>
                  </a:cubicBezTo>
                  <a:cubicBezTo>
                    <a:pt x="3904" y="417"/>
                    <a:pt x="3904" y="384"/>
                    <a:pt x="3870" y="384"/>
                  </a:cubicBezTo>
                  <a:close/>
                  <a:moveTo>
                    <a:pt x="3154" y="809"/>
                  </a:moveTo>
                  <a:cubicBezTo>
                    <a:pt x="3149" y="809"/>
                    <a:pt x="3143" y="811"/>
                    <a:pt x="3136" y="817"/>
                  </a:cubicBezTo>
                  <a:lnTo>
                    <a:pt x="2769" y="1018"/>
                  </a:lnTo>
                  <a:cubicBezTo>
                    <a:pt x="2736" y="1051"/>
                    <a:pt x="2703" y="1118"/>
                    <a:pt x="2669" y="1184"/>
                  </a:cubicBezTo>
                  <a:lnTo>
                    <a:pt x="2669" y="1251"/>
                  </a:lnTo>
                  <a:cubicBezTo>
                    <a:pt x="2703" y="1251"/>
                    <a:pt x="2703" y="1284"/>
                    <a:pt x="2703" y="1284"/>
                  </a:cubicBezTo>
                  <a:lnTo>
                    <a:pt x="3070" y="1084"/>
                  </a:lnTo>
                  <a:cubicBezTo>
                    <a:pt x="3136" y="1018"/>
                    <a:pt x="3170" y="951"/>
                    <a:pt x="3170" y="917"/>
                  </a:cubicBezTo>
                  <a:cubicBezTo>
                    <a:pt x="3197" y="863"/>
                    <a:pt x="3180" y="809"/>
                    <a:pt x="3154" y="809"/>
                  </a:cubicBezTo>
                  <a:close/>
                  <a:moveTo>
                    <a:pt x="2403" y="1218"/>
                  </a:moveTo>
                  <a:lnTo>
                    <a:pt x="2069" y="1451"/>
                  </a:lnTo>
                  <a:cubicBezTo>
                    <a:pt x="2002" y="1485"/>
                    <a:pt x="1969" y="1518"/>
                    <a:pt x="1969" y="1585"/>
                  </a:cubicBezTo>
                  <a:lnTo>
                    <a:pt x="1969" y="1685"/>
                  </a:lnTo>
                  <a:lnTo>
                    <a:pt x="2336" y="1485"/>
                  </a:lnTo>
                  <a:cubicBezTo>
                    <a:pt x="2403" y="1451"/>
                    <a:pt x="2436" y="1384"/>
                    <a:pt x="2436" y="1318"/>
                  </a:cubicBezTo>
                  <a:cubicBezTo>
                    <a:pt x="2469" y="1251"/>
                    <a:pt x="2436" y="1218"/>
                    <a:pt x="2403" y="1218"/>
                  </a:cubicBezTo>
                  <a:close/>
                  <a:moveTo>
                    <a:pt x="113" y="1126"/>
                  </a:moveTo>
                  <a:cubicBezTo>
                    <a:pt x="101" y="1126"/>
                    <a:pt x="84" y="1134"/>
                    <a:pt x="68" y="1151"/>
                  </a:cubicBezTo>
                  <a:cubicBezTo>
                    <a:pt x="1" y="1218"/>
                    <a:pt x="1" y="1284"/>
                    <a:pt x="1" y="1351"/>
                  </a:cubicBezTo>
                  <a:lnTo>
                    <a:pt x="1" y="1918"/>
                  </a:lnTo>
                  <a:lnTo>
                    <a:pt x="1" y="1952"/>
                  </a:lnTo>
                  <a:cubicBezTo>
                    <a:pt x="1" y="1952"/>
                    <a:pt x="34" y="1952"/>
                    <a:pt x="68" y="1918"/>
                  </a:cubicBezTo>
                  <a:cubicBezTo>
                    <a:pt x="101" y="1851"/>
                    <a:pt x="134" y="1785"/>
                    <a:pt x="134" y="1718"/>
                  </a:cubicBezTo>
                  <a:lnTo>
                    <a:pt x="134" y="1151"/>
                  </a:lnTo>
                  <a:cubicBezTo>
                    <a:pt x="134" y="1134"/>
                    <a:pt x="126" y="1126"/>
                    <a:pt x="113" y="1126"/>
                  </a:cubicBezTo>
                  <a:close/>
                  <a:moveTo>
                    <a:pt x="1702" y="1651"/>
                  </a:moveTo>
                  <a:lnTo>
                    <a:pt x="1335" y="1851"/>
                  </a:lnTo>
                  <a:cubicBezTo>
                    <a:pt x="1302" y="1885"/>
                    <a:pt x="1268" y="1952"/>
                    <a:pt x="1235" y="2018"/>
                  </a:cubicBezTo>
                  <a:lnTo>
                    <a:pt x="1235" y="2085"/>
                  </a:lnTo>
                  <a:lnTo>
                    <a:pt x="1268" y="2118"/>
                  </a:lnTo>
                  <a:lnTo>
                    <a:pt x="1635" y="1918"/>
                  </a:lnTo>
                  <a:cubicBezTo>
                    <a:pt x="1669" y="1851"/>
                    <a:pt x="1702" y="1785"/>
                    <a:pt x="1735" y="1751"/>
                  </a:cubicBezTo>
                  <a:cubicBezTo>
                    <a:pt x="1735" y="1685"/>
                    <a:pt x="1735" y="1651"/>
                    <a:pt x="1702" y="1651"/>
                  </a:cubicBezTo>
                  <a:close/>
                  <a:moveTo>
                    <a:pt x="968" y="2052"/>
                  </a:moveTo>
                  <a:lnTo>
                    <a:pt x="601" y="2252"/>
                  </a:lnTo>
                  <a:cubicBezTo>
                    <a:pt x="535" y="2318"/>
                    <a:pt x="501" y="2352"/>
                    <a:pt x="501" y="2419"/>
                  </a:cubicBezTo>
                  <a:lnTo>
                    <a:pt x="501" y="2519"/>
                  </a:lnTo>
                  <a:lnTo>
                    <a:pt x="535" y="2519"/>
                  </a:lnTo>
                  <a:lnTo>
                    <a:pt x="901" y="2318"/>
                  </a:lnTo>
                  <a:cubicBezTo>
                    <a:pt x="935" y="2252"/>
                    <a:pt x="968" y="2218"/>
                    <a:pt x="1002" y="2152"/>
                  </a:cubicBezTo>
                  <a:cubicBezTo>
                    <a:pt x="1002" y="2052"/>
                    <a:pt x="1002" y="2052"/>
                    <a:pt x="968" y="2052"/>
                  </a:cubicBezTo>
                  <a:close/>
                  <a:moveTo>
                    <a:pt x="113" y="2227"/>
                  </a:moveTo>
                  <a:cubicBezTo>
                    <a:pt x="101" y="2227"/>
                    <a:pt x="84" y="2235"/>
                    <a:pt x="68" y="2252"/>
                  </a:cubicBezTo>
                  <a:cubicBezTo>
                    <a:pt x="34" y="2318"/>
                    <a:pt x="1" y="2385"/>
                    <a:pt x="1" y="2452"/>
                  </a:cubicBezTo>
                  <a:lnTo>
                    <a:pt x="1" y="2785"/>
                  </a:lnTo>
                  <a:lnTo>
                    <a:pt x="1" y="2819"/>
                  </a:lnTo>
                  <a:lnTo>
                    <a:pt x="34" y="2819"/>
                  </a:lnTo>
                  <a:lnTo>
                    <a:pt x="168" y="2719"/>
                  </a:lnTo>
                  <a:cubicBezTo>
                    <a:pt x="234" y="2685"/>
                    <a:pt x="234" y="2619"/>
                    <a:pt x="268" y="2585"/>
                  </a:cubicBezTo>
                  <a:cubicBezTo>
                    <a:pt x="301" y="2485"/>
                    <a:pt x="268" y="2485"/>
                    <a:pt x="234" y="2485"/>
                  </a:cubicBezTo>
                  <a:lnTo>
                    <a:pt x="134" y="2552"/>
                  </a:lnTo>
                  <a:lnTo>
                    <a:pt x="134" y="2252"/>
                  </a:lnTo>
                  <a:cubicBezTo>
                    <a:pt x="134" y="2235"/>
                    <a:pt x="126" y="2227"/>
                    <a:pt x="113" y="2227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4"/>
            <p:cNvSpPr/>
            <p:nvPr/>
          </p:nvSpPr>
          <p:spPr>
            <a:xfrm>
              <a:off x="6526831" y="3144358"/>
              <a:ext cx="7700" cy="7193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467" y="0"/>
                  </a:moveTo>
                  <a:lnTo>
                    <a:pt x="100" y="200"/>
                  </a:lnTo>
                  <a:cubicBezTo>
                    <a:pt x="33" y="267"/>
                    <a:pt x="0" y="300"/>
                    <a:pt x="0" y="367"/>
                  </a:cubicBezTo>
                  <a:cubicBezTo>
                    <a:pt x="0" y="400"/>
                    <a:pt x="0" y="434"/>
                    <a:pt x="0" y="467"/>
                  </a:cubicBezTo>
                  <a:lnTo>
                    <a:pt x="33" y="467"/>
                  </a:lnTo>
                  <a:lnTo>
                    <a:pt x="400" y="267"/>
                  </a:lnTo>
                  <a:cubicBezTo>
                    <a:pt x="434" y="200"/>
                    <a:pt x="467" y="167"/>
                    <a:pt x="500" y="100"/>
                  </a:cubicBezTo>
                  <a:cubicBezTo>
                    <a:pt x="500" y="33"/>
                    <a:pt x="500" y="0"/>
                    <a:pt x="46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4"/>
            <p:cNvSpPr/>
            <p:nvPr/>
          </p:nvSpPr>
          <p:spPr>
            <a:xfrm>
              <a:off x="6538098" y="3137995"/>
              <a:ext cx="7670" cy="7393"/>
            </a:xfrm>
            <a:custGeom>
              <a:avLst/>
              <a:gdLst/>
              <a:ahLst/>
              <a:cxnLst/>
              <a:rect l="l" t="t" r="r" b="b"/>
              <a:pathLst>
                <a:path w="499" h="481" extrusionOk="0">
                  <a:moveTo>
                    <a:pt x="488" y="1"/>
                  </a:moveTo>
                  <a:cubicBezTo>
                    <a:pt x="483" y="1"/>
                    <a:pt x="477" y="5"/>
                    <a:pt x="468" y="14"/>
                  </a:cubicBezTo>
                  <a:lnTo>
                    <a:pt x="101" y="214"/>
                  </a:lnTo>
                  <a:cubicBezTo>
                    <a:pt x="34" y="247"/>
                    <a:pt x="1" y="314"/>
                    <a:pt x="1" y="381"/>
                  </a:cubicBezTo>
                  <a:lnTo>
                    <a:pt x="1" y="481"/>
                  </a:lnTo>
                  <a:cubicBezTo>
                    <a:pt x="1" y="481"/>
                    <a:pt x="34" y="447"/>
                    <a:pt x="34" y="447"/>
                  </a:cubicBezTo>
                  <a:lnTo>
                    <a:pt x="401" y="247"/>
                  </a:lnTo>
                  <a:cubicBezTo>
                    <a:pt x="435" y="214"/>
                    <a:pt x="468" y="147"/>
                    <a:pt x="468" y="81"/>
                  </a:cubicBezTo>
                  <a:cubicBezTo>
                    <a:pt x="492" y="32"/>
                    <a:pt x="499" y="1"/>
                    <a:pt x="4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4"/>
            <p:cNvSpPr/>
            <p:nvPr/>
          </p:nvSpPr>
          <p:spPr>
            <a:xfrm>
              <a:off x="6549379" y="3131340"/>
              <a:ext cx="7685" cy="7393"/>
            </a:xfrm>
            <a:custGeom>
              <a:avLst/>
              <a:gdLst/>
              <a:ahLst/>
              <a:cxnLst/>
              <a:rect l="l" t="t" r="r" b="b"/>
              <a:pathLst>
                <a:path w="500" h="481" extrusionOk="0">
                  <a:moveTo>
                    <a:pt x="487" y="1"/>
                  </a:moveTo>
                  <a:cubicBezTo>
                    <a:pt x="482" y="1"/>
                    <a:pt x="476" y="5"/>
                    <a:pt x="468" y="13"/>
                  </a:cubicBezTo>
                  <a:lnTo>
                    <a:pt x="101" y="213"/>
                  </a:lnTo>
                  <a:cubicBezTo>
                    <a:pt x="34" y="247"/>
                    <a:pt x="1" y="313"/>
                    <a:pt x="1" y="380"/>
                  </a:cubicBezTo>
                  <a:lnTo>
                    <a:pt x="1" y="480"/>
                  </a:lnTo>
                  <a:lnTo>
                    <a:pt x="34" y="480"/>
                  </a:lnTo>
                  <a:lnTo>
                    <a:pt x="368" y="280"/>
                  </a:lnTo>
                  <a:cubicBezTo>
                    <a:pt x="434" y="213"/>
                    <a:pt x="468" y="147"/>
                    <a:pt x="468" y="113"/>
                  </a:cubicBezTo>
                  <a:cubicBezTo>
                    <a:pt x="493" y="38"/>
                    <a:pt x="499" y="1"/>
                    <a:pt x="48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4"/>
            <p:cNvSpPr/>
            <p:nvPr/>
          </p:nvSpPr>
          <p:spPr>
            <a:xfrm>
              <a:off x="6560661" y="3124869"/>
              <a:ext cx="7716" cy="7193"/>
            </a:xfrm>
            <a:custGeom>
              <a:avLst/>
              <a:gdLst/>
              <a:ahLst/>
              <a:cxnLst/>
              <a:rect l="l" t="t" r="r" b="b"/>
              <a:pathLst>
                <a:path w="502" h="468" extrusionOk="0">
                  <a:moveTo>
                    <a:pt x="434" y="1"/>
                  </a:moveTo>
                  <a:lnTo>
                    <a:pt x="67" y="201"/>
                  </a:lnTo>
                  <a:cubicBezTo>
                    <a:pt x="34" y="267"/>
                    <a:pt x="1" y="334"/>
                    <a:pt x="1" y="367"/>
                  </a:cubicBezTo>
                  <a:lnTo>
                    <a:pt x="1" y="468"/>
                  </a:lnTo>
                  <a:lnTo>
                    <a:pt x="368" y="267"/>
                  </a:lnTo>
                  <a:cubicBezTo>
                    <a:pt x="434" y="234"/>
                    <a:pt x="468" y="167"/>
                    <a:pt x="468" y="101"/>
                  </a:cubicBezTo>
                  <a:cubicBezTo>
                    <a:pt x="501" y="1"/>
                    <a:pt x="468" y="1"/>
                    <a:pt x="4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4"/>
            <p:cNvSpPr/>
            <p:nvPr/>
          </p:nvSpPr>
          <p:spPr>
            <a:xfrm>
              <a:off x="6263805" y="3054536"/>
              <a:ext cx="73853" cy="50429"/>
            </a:xfrm>
            <a:custGeom>
              <a:avLst/>
              <a:gdLst/>
              <a:ahLst/>
              <a:cxnLst/>
              <a:rect l="l" t="t" r="r" b="b"/>
              <a:pathLst>
                <a:path w="4805" h="3281" extrusionOk="0">
                  <a:moveTo>
                    <a:pt x="4629" y="1"/>
                  </a:moveTo>
                  <a:cubicBezTo>
                    <a:pt x="4591" y="1"/>
                    <a:pt x="4549" y="13"/>
                    <a:pt x="4504" y="40"/>
                  </a:cubicBezTo>
                  <a:lnTo>
                    <a:pt x="268" y="2442"/>
                  </a:lnTo>
                  <a:cubicBezTo>
                    <a:pt x="101" y="2575"/>
                    <a:pt x="1" y="2809"/>
                    <a:pt x="1" y="3009"/>
                  </a:cubicBezTo>
                  <a:cubicBezTo>
                    <a:pt x="26" y="3181"/>
                    <a:pt x="105" y="3281"/>
                    <a:pt x="212" y="3281"/>
                  </a:cubicBezTo>
                  <a:cubicBezTo>
                    <a:pt x="250" y="3281"/>
                    <a:pt x="291" y="3268"/>
                    <a:pt x="334" y="3242"/>
                  </a:cubicBezTo>
                  <a:lnTo>
                    <a:pt x="4504" y="807"/>
                  </a:lnTo>
                  <a:cubicBezTo>
                    <a:pt x="4671" y="674"/>
                    <a:pt x="4771" y="474"/>
                    <a:pt x="4804" y="240"/>
                  </a:cubicBezTo>
                  <a:cubicBezTo>
                    <a:pt x="4804" y="94"/>
                    <a:pt x="4733" y="1"/>
                    <a:pt x="462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4"/>
            <p:cNvSpPr/>
            <p:nvPr/>
          </p:nvSpPr>
          <p:spPr>
            <a:xfrm>
              <a:off x="6268431" y="3241896"/>
              <a:ext cx="73330" cy="50214"/>
            </a:xfrm>
            <a:custGeom>
              <a:avLst/>
              <a:gdLst/>
              <a:ahLst/>
              <a:cxnLst/>
              <a:rect l="l" t="t" r="r" b="b"/>
              <a:pathLst>
                <a:path w="4771" h="3267" extrusionOk="0">
                  <a:moveTo>
                    <a:pt x="4599" y="1"/>
                  </a:moveTo>
                  <a:cubicBezTo>
                    <a:pt x="4568" y="1"/>
                    <a:pt x="4536" y="9"/>
                    <a:pt x="4503" y="25"/>
                  </a:cubicBezTo>
                  <a:lnTo>
                    <a:pt x="267" y="2460"/>
                  </a:lnTo>
                  <a:cubicBezTo>
                    <a:pt x="100" y="2594"/>
                    <a:pt x="0" y="2794"/>
                    <a:pt x="0" y="3027"/>
                  </a:cubicBezTo>
                  <a:cubicBezTo>
                    <a:pt x="0" y="3174"/>
                    <a:pt x="72" y="3267"/>
                    <a:pt x="175" y="3267"/>
                  </a:cubicBezTo>
                  <a:cubicBezTo>
                    <a:pt x="213" y="3267"/>
                    <a:pt x="256" y="3254"/>
                    <a:pt x="300" y="3228"/>
                  </a:cubicBezTo>
                  <a:lnTo>
                    <a:pt x="4470" y="793"/>
                  </a:lnTo>
                  <a:cubicBezTo>
                    <a:pt x="4670" y="659"/>
                    <a:pt x="4770" y="459"/>
                    <a:pt x="4770" y="259"/>
                  </a:cubicBezTo>
                  <a:cubicBezTo>
                    <a:pt x="4770" y="82"/>
                    <a:pt x="4694" y="1"/>
                    <a:pt x="459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4"/>
            <p:cNvSpPr/>
            <p:nvPr/>
          </p:nvSpPr>
          <p:spPr>
            <a:xfrm>
              <a:off x="6571435" y="3102736"/>
              <a:ext cx="73837" cy="50152"/>
            </a:xfrm>
            <a:custGeom>
              <a:avLst/>
              <a:gdLst/>
              <a:ahLst/>
              <a:cxnLst/>
              <a:rect l="l" t="t" r="r" b="b"/>
              <a:pathLst>
                <a:path w="4804" h="3263" extrusionOk="0">
                  <a:moveTo>
                    <a:pt x="4628" y="0"/>
                  </a:moveTo>
                  <a:cubicBezTo>
                    <a:pt x="4590" y="0"/>
                    <a:pt x="4548" y="13"/>
                    <a:pt x="4503" y="40"/>
                  </a:cubicBezTo>
                  <a:lnTo>
                    <a:pt x="300" y="2441"/>
                  </a:lnTo>
                  <a:cubicBezTo>
                    <a:pt x="100" y="2575"/>
                    <a:pt x="0" y="2808"/>
                    <a:pt x="34" y="3042"/>
                  </a:cubicBezTo>
                  <a:cubicBezTo>
                    <a:pt x="34" y="3173"/>
                    <a:pt x="116" y="3263"/>
                    <a:pt x="232" y="3263"/>
                  </a:cubicBezTo>
                  <a:cubicBezTo>
                    <a:pt x="264" y="3263"/>
                    <a:pt x="298" y="3256"/>
                    <a:pt x="334" y="3242"/>
                  </a:cubicBezTo>
                  <a:lnTo>
                    <a:pt x="4503" y="773"/>
                  </a:lnTo>
                  <a:cubicBezTo>
                    <a:pt x="4670" y="640"/>
                    <a:pt x="4804" y="440"/>
                    <a:pt x="4804" y="240"/>
                  </a:cubicBezTo>
                  <a:cubicBezTo>
                    <a:pt x="4804" y="93"/>
                    <a:pt x="4732" y="0"/>
                    <a:pt x="462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4"/>
            <p:cNvSpPr/>
            <p:nvPr/>
          </p:nvSpPr>
          <p:spPr>
            <a:xfrm>
              <a:off x="6590909" y="2881762"/>
              <a:ext cx="73853" cy="50214"/>
            </a:xfrm>
            <a:custGeom>
              <a:avLst/>
              <a:gdLst/>
              <a:ahLst/>
              <a:cxnLst/>
              <a:rect l="l" t="t" r="r" b="b"/>
              <a:pathLst>
                <a:path w="4805" h="3267" extrusionOk="0">
                  <a:moveTo>
                    <a:pt x="4629" y="0"/>
                  </a:moveTo>
                  <a:cubicBezTo>
                    <a:pt x="4591" y="0"/>
                    <a:pt x="4549" y="13"/>
                    <a:pt x="4504" y="40"/>
                  </a:cubicBezTo>
                  <a:lnTo>
                    <a:pt x="301" y="2441"/>
                  </a:lnTo>
                  <a:cubicBezTo>
                    <a:pt x="134" y="2575"/>
                    <a:pt x="1" y="2775"/>
                    <a:pt x="34" y="3008"/>
                  </a:cubicBezTo>
                  <a:cubicBezTo>
                    <a:pt x="34" y="3185"/>
                    <a:pt x="111" y="3266"/>
                    <a:pt x="220" y="3266"/>
                  </a:cubicBezTo>
                  <a:cubicBezTo>
                    <a:pt x="255" y="3266"/>
                    <a:pt x="294" y="3258"/>
                    <a:pt x="334" y="3242"/>
                  </a:cubicBezTo>
                  <a:lnTo>
                    <a:pt x="4504" y="773"/>
                  </a:lnTo>
                  <a:cubicBezTo>
                    <a:pt x="4704" y="640"/>
                    <a:pt x="4804" y="440"/>
                    <a:pt x="4804" y="240"/>
                  </a:cubicBezTo>
                  <a:cubicBezTo>
                    <a:pt x="4804" y="93"/>
                    <a:pt x="4733" y="0"/>
                    <a:pt x="462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4"/>
            <p:cNvSpPr/>
            <p:nvPr/>
          </p:nvSpPr>
          <p:spPr>
            <a:xfrm>
              <a:off x="6366860" y="2744354"/>
              <a:ext cx="182027" cy="123360"/>
            </a:xfrm>
            <a:custGeom>
              <a:avLst/>
              <a:gdLst/>
              <a:ahLst/>
              <a:cxnLst/>
              <a:rect l="l" t="t" r="r" b="b"/>
              <a:pathLst>
                <a:path w="11843" h="8026" extrusionOk="0">
                  <a:moveTo>
                    <a:pt x="11373" y="1"/>
                  </a:moveTo>
                  <a:cubicBezTo>
                    <a:pt x="11245" y="1"/>
                    <a:pt x="11098" y="46"/>
                    <a:pt x="10942" y="140"/>
                  </a:cubicBezTo>
                  <a:lnTo>
                    <a:pt x="901" y="5944"/>
                  </a:lnTo>
                  <a:cubicBezTo>
                    <a:pt x="368" y="6278"/>
                    <a:pt x="34" y="6811"/>
                    <a:pt x="1" y="7445"/>
                  </a:cubicBezTo>
                  <a:cubicBezTo>
                    <a:pt x="1" y="7826"/>
                    <a:pt x="181" y="8026"/>
                    <a:pt x="450" y="8026"/>
                  </a:cubicBezTo>
                  <a:cubicBezTo>
                    <a:pt x="583" y="8026"/>
                    <a:pt x="737" y="7978"/>
                    <a:pt x="901" y="7879"/>
                  </a:cubicBezTo>
                  <a:lnTo>
                    <a:pt x="10942" y="2075"/>
                  </a:lnTo>
                  <a:cubicBezTo>
                    <a:pt x="11476" y="1774"/>
                    <a:pt x="11809" y="1207"/>
                    <a:pt x="11842" y="607"/>
                  </a:cubicBezTo>
                  <a:cubicBezTo>
                    <a:pt x="11842" y="217"/>
                    <a:pt x="11654" y="1"/>
                    <a:pt x="113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4"/>
            <p:cNvSpPr/>
            <p:nvPr/>
          </p:nvSpPr>
          <p:spPr>
            <a:xfrm>
              <a:off x="5184062" y="2931791"/>
              <a:ext cx="927487" cy="1049817"/>
            </a:xfrm>
            <a:custGeom>
              <a:avLst/>
              <a:gdLst/>
              <a:ahLst/>
              <a:cxnLst/>
              <a:rect l="l" t="t" r="r" b="b"/>
              <a:pathLst>
                <a:path w="60344" h="68303" extrusionOk="0">
                  <a:moveTo>
                    <a:pt x="57285" y="0"/>
                  </a:moveTo>
                  <a:cubicBezTo>
                    <a:pt x="57004" y="0"/>
                    <a:pt x="56718" y="85"/>
                    <a:pt x="56474" y="254"/>
                  </a:cubicBezTo>
                  <a:lnTo>
                    <a:pt x="1969" y="31676"/>
                  </a:lnTo>
                  <a:cubicBezTo>
                    <a:pt x="801" y="32410"/>
                    <a:pt x="67" y="33678"/>
                    <a:pt x="1" y="35079"/>
                  </a:cubicBezTo>
                  <a:lnTo>
                    <a:pt x="1" y="37914"/>
                  </a:lnTo>
                  <a:lnTo>
                    <a:pt x="1" y="65234"/>
                  </a:lnTo>
                  <a:cubicBezTo>
                    <a:pt x="1" y="65334"/>
                    <a:pt x="1" y="65434"/>
                    <a:pt x="1" y="65500"/>
                  </a:cubicBezTo>
                  <a:cubicBezTo>
                    <a:pt x="101" y="66168"/>
                    <a:pt x="468" y="66735"/>
                    <a:pt x="1068" y="67035"/>
                  </a:cubicBezTo>
                  <a:lnTo>
                    <a:pt x="3080" y="68203"/>
                  </a:lnTo>
                  <a:lnTo>
                    <a:pt x="3080" y="68203"/>
                  </a:lnTo>
                  <a:cubicBezTo>
                    <a:pt x="2739" y="67951"/>
                    <a:pt x="2536" y="67543"/>
                    <a:pt x="2536" y="67135"/>
                  </a:cubicBezTo>
                  <a:lnTo>
                    <a:pt x="2536" y="40516"/>
                  </a:lnTo>
                  <a:lnTo>
                    <a:pt x="2536" y="36546"/>
                  </a:lnTo>
                  <a:cubicBezTo>
                    <a:pt x="2603" y="35145"/>
                    <a:pt x="3336" y="33878"/>
                    <a:pt x="4504" y="33111"/>
                  </a:cubicBezTo>
                  <a:lnTo>
                    <a:pt x="59010" y="1688"/>
                  </a:lnTo>
                  <a:cubicBezTo>
                    <a:pt x="59263" y="1519"/>
                    <a:pt x="59557" y="1430"/>
                    <a:pt x="59848" y="1430"/>
                  </a:cubicBezTo>
                  <a:cubicBezTo>
                    <a:pt x="60017" y="1430"/>
                    <a:pt x="60185" y="1460"/>
                    <a:pt x="60344" y="1521"/>
                  </a:cubicBezTo>
                  <a:cubicBezTo>
                    <a:pt x="59910" y="1288"/>
                    <a:pt x="58276" y="354"/>
                    <a:pt x="57909" y="154"/>
                  </a:cubicBezTo>
                  <a:cubicBezTo>
                    <a:pt x="57719" y="51"/>
                    <a:pt x="57504" y="0"/>
                    <a:pt x="57285" y="0"/>
                  </a:cubicBezTo>
                  <a:close/>
                  <a:moveTo>
                    <a:pt x="3080" y="68203"/>
                  </a:moveTo>
                  <a:cubicBezTo>
                    <a:pt x="3129" y="68239"/>
                    <a:pt x="3181" y="68273"/>
                    <a:pt x="3236" y="68302"/>
                  </a:cubicBezTo>
                  <a:lnTo>
                    <a:pt x="3136" y="68236"/>
                  </a:lnTo>
                  <a:lnTo>
                    <a:pt x="3080" y="682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4"/>
            <p:cNvSpPr/>
            <p:nvPr/>
          </p:nvSpPr>
          <p:spPr>
            <a:xfrm>
              <a:off x="5223025" y="2953770"/>
              <a:ext cx="898269" cy="1030220"/>
            </a:xfrm>
            <a:custGeom>
              <a:avLst/>
              <a:gdLst/>
              <a:ahLst/>
              <a:cxnLst/>
              <a:rect l="l" t="t" r="r" b="b"/>
              <a:pathLst>
                <a:path w="58443" h="67028" extrusionOk="0">
                  <a:moveTo>
                    <a:pt x="57315" y="0"/>
                  </a:moveTo>
                  <a:cubicBezTo>
                    <a:pt x="57026" y="0"/>
                    <a:pt x="56740" y="89"/>
                    <a:pt x="56508" y="258"/>
                  </a:cubicBezTo>
                  <a:lnTo>
                    <a:pt x="1969" y="31681"/>
                  </a:lnTo>
                  <a:cubicBezTo>
                    <a:pt x="801" y="32448"/>
                    <a:pt x="68" y="33715"/>
                    <a:pt x="1" y="35116"/>
                  </a:cubicBezTo>
                  <a:lnTo>
                    <a:pt x="1" y="65672"/>
                  </a:lnTo>
                  <a:cubicBezTo>
                    <a:pt x="1" y="66455"/>
                    <a:pt x="632" y="67027"/>
                    <a:pt x="1330" y="67027"/>
                  </a:cubicBezTo>
                  <a:cubicBezTo>
                    <a:pt x="1553" y="67027"/>
                    <a:pt x="1784" y="66969"/>
                    <a:pt x="2002" y="66839"/>
                  </a:cubicBezTo>
                  <a:lnTo>
                    <a:pt x="56475" y="35450"/>
                  </a:lnTo>
                  <a:cubicBezTo>
                    <a:pt x="57642" y="34683"/>
                    <a:pt x="58376" y="33415"/>
                    <a:pt x="58443" y="32014"/>
                  </a:cubicBezTo>
                  <a:lnTo>
                    <a:pt x="58443" y="1392"/>
                  </a:lnTo>
                  <a:cubicBezTo>
                    <a:pt x="58443" y="1326"/>
                    <a:pt x="58443" y="1225"/>
                    <a:pt x="58443" y="1159"/>
                  </a:cubicBezTo>
                  <a:cubicBezTo>
                    <a:pt x="58443" y="1092"/>
                    <a:pt x="58443" y="1025"/>
                    <a:pt x="58409" y="959"/>
                  </a:cubicBezTo>
                  <a:lnTo>
                    <a:pt x="58409" y="925"/>
                  </a:lnTo>
                  <a:cubicBezTo>
                    <a:pt x="58409" y="859"/>
                    <a:pt x="58376" y="825"/>
                    <a:pt x="58376" y="758"/>
                  </a:cubicBezTo>
                  <a:cubicBezTo>
                    <a:pt x="58343" y="658"/>
                    <a:pt x="58309" y="592"/>
                    <a:pt x="58242" y="492"/>
                  </a:cubicBezTo>
                  <a:cubicBezTo>
                    <a:pt x="58242" y="458"/>
                    <a:pt x="58209" y="425"/>
                    <a:pt x="58176" y="392"/>
                  </a:cubicBezTo>
                  <a:cubicBezTo>
                    <a:pt x="58176" y="358"/>
                    <a:pt x="58142" y="358"/>
                    <a:pt x="58109" y="325"/>
                  </a:cubicBezTo>
                  <a:cubicBezTo>
                    <a:pt x="58076" y="258"/>
                    <a:pt x="58042" y="225"/>
                    <a:pt x="58009" y="191"/>
                  </a:cubicBezTo>
                  <a:cubicBezTo>
                    <a:pt x="57942" y="158"/>
                    <a:pt x="57876" y="125"/>
                    <a:pt x="57809" y="91"/>
                  </a:cubicBezTo>
                  <a:cubicBezTo>
                    <a:pt x="57650" y="30"/>
                    <a:pt x="57482" y="0"/>
                    <a:pt x="573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4"/>
            <p:cNvSpPr/>
            <p:nvPr/>
          </p:nvSpPr>
          <p:spPr>
            <a:xfrm>
              <a:off x="5193299" y="2931791"/>
              <a:ext cx="918250" cy="531479"/>
            </a:xfrm>
            <a:custGeom>
              <a:avLst/>
              <a:gdLst/>
              <a:ahLst/>
              <a:cxnLst/>
              <a:rect l="l" t="t" r="r" b="b"/>
              <a:pathLst>
                <a:path w="59743" h="34579" extrusionOk="0">
                  <a:moveTo>
                    <a:pt x="56704" y="0"/>
                  </a:moveTo>
                  <a:cubicBezTo>
                    <a:pt x="56426" y="0"/>
                    <a:pt x="56151" y="85"/>
                    <a:pt x="55907" y="254"/>
                  </a:cubicBezTo>
                  <a:lnTo>
                    <a:pt x="1368" y="31676"/>
                  </a:lnTo>
                  <a:cubicBezTo>
                    <a:pt x="801" y="32010"/>
                    <a:pt x="334" y="32510"/>
                    <a:pt x="0" y="33111"/>
                  </a:cubicBezTo>
                  <a:lnTo>
                    <a:pt x="2502" y="34578"/>
                  </a:lnTo>
                  <a:cubicBezTo>
                    <a:pt x="2836" y="33978"/>
                    <a:pt x="3303" y="33478"/>
                    <a:pt x="3903" y="33111"/>
                  </a:cubicBezTo>
                  <a:lnTo>
                    <a:pt x="58409" y="1688"/>
                  </a:lnTo>
                  <a:cubicBezTo>
                    <a:pt x="58652" y="1505"/>
                    <a:pt x="58933" y="1421"/>
                    <a:pt x="59213" y="1421"/>
                  </a:cubicBezTo>
                  <a:cubicBezTo>
                    <a:pt x="59393" y="1421"/>
                    <a:pt x="59573" y="1456"/>
                    <a:pt x="59743" y="1521"/>
                  </a:cubicBezTo>
                  <a:cubicBezTo>
                    <a:pt x="59343" y="1288"/>
                    <a:pt x="57708" y="354"/>
                    <a:pt x="57341" y="154"/>
                  </a:cubicBezTo>
                  <a:cubicBezTo>
                    <a:pt x="57137" y="51"/>
                    <a:pt x="56920" y="0"/>
                    <a:pt x="567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4"/>
            <p:cNvSpPr/>
            <p:nvPr/>
          </p:nvSpPr>
          <p:spPr>
            <a:xfrm>
              <a:off x="5352225" y="3056995"/>
              <a:ext cx="709080" cy="410886"/>
            </a:xfrm>
            <a:custGeom>
              <a:avLst/>
              <a:gdLst/>
              <a:ahLst/>
              <a:cxnLst/>
              <a:rect l="l" t="t" r="r" b="b"/>
              <a:pathLst>
                <a:path w="46134" h="26733" extrusionOk="0">
                  <a:moveTo>
                    <a:pt x="45959" y="0"/>
                  </a:moveTo>
                  <a:cubicBezTo>
                    <a:pt x="45938" y="0"/>
                    <a:pt x="45918" y="4"/>
                    <a:pt x="45900" y="13"/>
                  </a:cubicBezTo>
                  <a:lnTo>
                    <a:pt x="101" y="26466"/>
                  </a:lnTo>
                  <a:cubicBezTo>
                    <a:pt x="34" y="26532"/>
                    <a:pt x="1" y="26599"/>
                    <a:pt x="34" y="26666"/>
                  </a:cubicBezTo>
                  <a:cubicBezTo>
                    <a:pt x="68" y="26699"/>
                    <a:pt x="101" y="26733"/>
                    <a:pt x="168" y="26733"/>
                  </a:cubicBezTo>
                  <a:cubicBezTo>
                    <a:pt x="168" y="26733"/>
                    <a:pt x="201" y="26733"/>
                    <a:pt x="234" y="26699"/>
                  </a:cubicBezTo>
                  <a:lnTo>
                    <a:pt x="46034" y="247"/>
                  </a:lnTo>
                  <a:cubicBezTo>
                    <a:pt x="46100" y="214"/>
                    <a:pt x="46134" y="147"/>
                    <a:pt x="46100" y="80"/>
                  </a:cubicBezTo>
                  <a:cubicBezTo>
                    <a:pt x="46076" y="31"/>
                    <a:pt x="46016" y="0"/>
                    <a:pt x="45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4"/>
            <p:cNvSpPr/>
            <p:nvPr/>
          </p:nvSpPr>
          <p:spPr>
            <a:xfrm>
              <a:off x="5351718" y="3134414"/>
              <a:ext cx="709587" cy="410886"/>
            </a:xfrm>
            <a:custGeom>
              <a:avLst/>
              <a:gdLst/>
              <a:ahLst/>
              <a:cxnLst/>
              <a:rect l="l" t="t" r="r" b="b"/>
              <a:pathLst>
                <a:path w="46167" h="26733" extrusionOk="0">
                  <a:moveTo>
                    <a:pt x="45992" y="0"/>
                  </a:moveTo>
                  <a:cubicBezTo>
                    <a:pt x="45971" y="0"/>
                    <a:pt x="45951" y="4"/>
                    <a:pt x="45933" y="13"/>
                  </a:cubicBezTo>
                  <a:lnTo>
                    <a:pt x="134" y="26499"/>
                  </a:lnTo>
                  <a:cubicBezTo>
                    <a:pt x="1" y="26566"/>
                    <a:pt x="34" y="26732"/>
                    <a:pt x="201" y="26732"/>
                  </a:cubicBezTo>
                  <a:lnTo>
                    <a:pt x="267" y="26732"/>
                  </a:lnTo>
                  <a:lnTo>
                    <a:pt x="46067" y="247"/>
                  </a:lnTo>
                  <a:cubicBezTo>
                    <a:pt x="46133" y="213"/>
                    <a:pt x="46167" y="147"/>
                    <a:pt x="46133" y="80"/>
                  </a:cubicBezTo>
                  <a:cubicBezTo>
                    <a:pt x="46109" y="31"/>
                    <a:pt x="46049" y="0"/>
                    <a:pt x="45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4"/>
            <p:cNvSpPr/>
            <p:nvPr/>
          </p:nvSpPr>
          <p:spPr>
            <a:xfrm>
              <a:off x="5352225" y="3211709"/>
              <a:ext cx="709740" cy="411009"/>
            </a:xfrm>
            <a:custGeom>
              <a:avLst/>
              <a:gdLst/>
              <a:ahLst/>
              <a:cxnLst/>
              <a:rect l="l" t="t" r="r" b="b"/>
              <a:pathLst>
                <a:path w="46177" h="26741" extrusionOk="0">
                  <a:moveTo>
                    <a:pt x="45958" y="1"/>
                  </a:moveTo>
                  <a:cubicBezTo>
                    <a:pt x="45939" y="1"/>
                    <a:pt x="45919" y="7"/>
                    <a:pt x="45900" y="21"/>
                  </a:cubicBezTo>
                  <a:lnTo>
                    <a:pt x="101" y="26507"/>
                  </a:lnTo>
                  <a:cubicBezTo>
                    <a:pt x="34" y="26540"/>
                    <a:pt x="1" y="26607"/>
                    <a:pt x="34" y="26674"/>
                  </a:cubicBezTo>
                  <a:cubicBezTo>
                    <a:pt x="68" y="26707"/>
                    <a:pt x="101" y="26740"/>
                    <a:pt x="168" y="26740"/>
                  </a:cubicBezTo>
                  <a:lnTo>
                    <a:pt x="234" y="26740"/>
                  </a:lnTo>
                  <a:lnTo>
                    <a:pt x="46034" y="255"/>
                  </a:lnTo>
                  <a:cubicBezTo>
                    <a:pt x="46177" y="226"/>
                    <a:pt x="46074" y="1"/>
                    <a:pt x="45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4"/>
            <p:cNvSpPr/>
            <p:nvPr/>
          </p:nvSpPr>
          <p:spPr>
            <a:xfrm>
              <a:off x="5351718" y="3289620"/>
              <a:ext cx="709587" cy="411025"/>
            </a:xfrm>
            <a:custGeom>
              <a:avLst/>
              <a:gdLst/>
              <a:ahLst/>
              <a:cxnLst/>
              <a:rect l="l" t="t" r="r" b="b"/>
              <a:pathLst>
                <a:path w="46167" h="26742" extrusionOk="0">
                  <a:moveTo>
                    <a:pt x="46026" y="1"/>
                  </a:moveTo>
                  <a:cubicBezTo>
                    <a:pt x="45994" y="1"/>
                    <a:pt x="45961" y="9"/>
                    <a:pt x="45933" y="23"/>
                  </a:cubicBezTo>
                  <a:lnTo>
                    <a:pt x="134" y="26475"/>
                  </a:lnTo>
                  <a:cubicBezTo>
                    <a:pt x="1" y="26542"/>
                    <a:pt x="34" y="26742"/>
                    <a:pt x="201" y="26742"/>
                  </a:cubicBezTo>
                  <a:cubicBezTo>
                    <a:pt x="201" y="26708"/>
                    <a:pt x="234" y="26708"/>
                    <a:pt x="267" y="26708"/>
                  </a:cubicBezTo>
                  <a:lnTo>
                    <a:pt x="46067" y="256"/>
                  </a:lnTo>
                  <a:cubicBezTo>
                    <a:pt x="46133" y="223"/>
                    <a:pt x="46167" y="123"/>
                    <a:pt x="46133" y="56"/>
                  </a:cubicBezTo>
                  <a:cubicBezTo>
                    <a:pt x="46114" y="17"/>
                    <a:pt x="46071" y="1"/>
                    <a:pt x="46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4"/>
            <p:cNvSpPr/>
            <p:nvPr/>
          </p:nvSpPr>
          <p:spPr>
            <a:xfrm>
              <a:off x="5352225" y="3366824"/>
              <a:ext cx="709080" cy="410733"/>
            </a:xfrm>
            <a:custGeom>
              <a:avLst/>
              <a:gdLst/>
              <a:ahLst/>
              <a:cxnLst/>
              <a:rect l="l" t="t" r="r" b="b"/>
              <a:pathLst>
                <a:path w="46134" h="26723" extrusionOk="0">
                  <a:moveTo>
                    <a:pt x="45986" y="0"/>
                  </a:moveTo>
                  <a:cubicBezTo>
                    <a:pt x="45956" y="0"/>
                    <a:pt x="45926" y="11"/>
                    <a:pt x="45900" y="36"/>
                  </a:cubicBezTo>
                  <a:lnTo>
                    <a:pt x="101" y="26489"/>
                  </a:lnTo>
                  <a:cubicBezTo>
                    <a:pt x="34" y="26522"/>
                    <a:pt x="1" y="26589"/>
                    <a:pt x="34" y="26656"/>
                  </a:cubicBezTo>
                  <a:cubicBezTo>
                    <a:pt x="68" y="26689"/>
                    <a:pt x="101" y="26722"/>
                    <a:pt x="168" y="26722"/>
                  </a:cubicBezTo>
                  <a:lnTo>
                    <a:pt x="234" y="26722"/>
                  </a:lnTo>
                  <a:lnTo>
                    <a:pt x="46034" y="270"/>
                  </a:lnTo>
                  <a:cubicBezTo>
                    <a:pt x="46100" y="203"/>
                    <a:pt x="46134" y="137"/>
                    <a:pt x="46100" y="70"/>
                  </a:cubicBezTo>
                  <a:cubicBezTo>
                    <a:pt x="46080" y="29"/>
                    <a:pt x="46034" y="0"/>
                    <a:pt x="4598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4"/>
            <p:cNvSpPr/>
            <p:nvPr/>
          </p:nvSpPr>
          <p:spPr>
            <a:xfrm>
              <a:off x="5379922" y="3643653"/>
              <a:ext cx="33845" cy="114937"/>
            </a:xfrm>
            <a:custGeom>
              <a:avLst/>
              <a:gdLst/>
              <a:ahLst/>
              <a:cxnLst/>
              <a:rect l="l" t="t" r="r" b="b"/>
              <a:pathLst>
                <a:path w="2202" h="7478" extrusionOk="0">
                  <a:moveTo>
                    <a:pt x="1867" y="1"/>
                  </a:moveTo>
                  <a:cubicBezTo>
                    <a:pt x="1787" y="1"/>
                    <a:pt x="1697" y="24"/>
                    <a:pt x="1601" y="72"/>
                  </a:cubicBezTo>
                  <a:lnTo>
                    <a:pt x="601" y="672"/>
                  </a:lnTo>
                  <a:cubicBezTo>
                    <a:pt x="267" y="872"/>
                    <a:pt x="34" y="1273"/>
                    <a:pt x="0" y="1673"/>
                  </a:cubicBezTo>
                  <a:lnTo>
                    <a:pt x="0" y="7477"/>
                  </a:lnTo>
                  <a:lnTo>
                    <a:pt x="2202" y="6209"/>
                  </a:lnTo>
                  <a:lnTo>
                    <a:pt x="2202" y="405"/>
                  </a:lnTo>
                  <a:cubicBezTo>
                    <a:pt x="2202" y="144"/>
                    <a:pt x="2066" y="1"/>
                    <a:pt x="1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4"/>
            <p:cNvSpPr/>
            <p:nvPr/>
          </p:nvSpPr>
          <p:spPr>
            <a:xfrm>
              <a:off x="5428630" y="3532912"/>
              <a:ext cx="33338" cy="197474"/>
            </a:xfrm>
            <a:custGeom>
              <a:avLst/>
              <a:gdLst/>
              <a:ahLst/>
              <a:cxnLst/>
              <a:rect l="l" t="t" r="r" b="b"/>
              <a:pathLst>
                <a:path w="2169" h="12848" extrusionOk="0">
                  <a:moveTo>
                    <a:pt x="1846" y="1"/>
                  </a:moveTo>
                  <a:cubicBezTo>
                    <a:pt x="1771" y="1"/>
                    <a:pt x="1687" y="24"/>
                    <a:pt x="1601" y="72"/>
                  </a:cubicBezTo>
                  <a:lnTo>
                    <a:pt x="567" y="672"/>
                  </a:lnTo>
                  <a:cubicBezTo>
                    <a:pt x="234" y="872"/>
                    <a:pt x="33" y="1272"/>
                    <a:pt x="0" y="1673"/>
                  </a:cubicBezTo>
                  <a:lnTo>
                    <a:pt x="0" y="12847"/>
                  </a:lnTo>
                  <a:lnTo>
                    <a:pt x="2168" y="11613"/>
                  </a:lnTo>
                  <a:lnTo>
                    <a:pt x="2168" y="405"/>
                  </a:lnTo>
                  <a:cubicBezTo>
                    <a:pt x="2168" y="144"/>
                    <a:pt x="2033" y="1"/>
                    <a:pt x="18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4"/>
            <p:cNvSpPr/>
            <p:nvPr/>
          </p:nvSpPr>
          <p:spPr>
            <a:xfrm>
              <a:off x="5476814" y="3571137"/>
              <a:ext cx="33338" cy="131567"/>
            </a:xfrm>
            <a:custGeom>
              <a:avLst/>
              <a:gdLst/>
              <a:ahLst/>
              <a:cxnLst/>
              <a:rect l="l" t="t" r="r" b="b"/>
              <a:pathLst>
                <a:path w="2169" h="8560" extrusionOk="0">
                  <a:moveTo>
                    <a:pt x="1865" y="1"/>
                  </a:moveTo>
                  <a:cubicBezTo>
                    <a:pt x="1788" y="1"/>
                    <a:pt x="1699" y="28"/>
                    <a:pt x="1602" y="86"/>
                  </a:cubicBezTo>
                  <a:lnTo>
                    <a:pt x="601" y="653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8559"/>
                  </a:lnTo>
                  <a:lnTo>
                    <a:pt x="2169" y="7292"/>
                  </a:lnTo>
                  <a:lnTo>
                    <a:pt x="2169" y="420"/>
                  </a:lnTo>
                  <a:cubicBezTo>
                    <a:pt x="2169" y="160"/>
                    <a:pt x="2052" y="1"/>
                    <a:pt x="18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4"/>
            <p:cNvSpPr/>
            <p:nvPr/>
          </p:nvSpPr>
          <p:spPr>
            <a:xfrm>
              <a:off x="5476814" y="3571137"/>
              <a:ext cx="33338" cy="131567"/>
            </a:xfrm>
            <a:custGeom>
              <a:avLst/>
              <a:gdLst/>
              <a:ahLst/>
              <a:cxnLst/>
              <a:rect l="l" t="t" r="r" b="b"/>
              <a:pathLst>
                <a:path w="2169" h="8560" extrusionOk="0">
                  <a:moveTo>
                    <a:pt x="1865" y="1"/>
                  </a:moveTo>
                  <a:cubicBezTo>
                    <a:pt x="1788" y="1"/>
                    <a:pt x="1699" y="28"/>
                    <a:pt x="1602" y="86"/>
                  </a:cubicBezTo>
                  <a:lnTo>
                    <a:pt x="601" y="653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8559"/>
                  </a:lnTo>
                  <a:lnTo>
                    <a:pt x="2169" y="7292"/>
                  </a:lnTo>
                  <a:lnTo>
                    <a:pt x="2169" y="420"/>
                  </a:lnTo>
                  <a:cubicBezTo>
                    <a:pt x="2169" y="160"/>
                    <a:pt x="2052" y="1"/>
                    <a:pt x="18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4"/>
            <p:cNvSpPr/>
            <p:nvPr/>
          </p:nvSpPr>
          <p:spPr>
            <a:xfrm>
              <a:off x="5428630" y="3532912"/>
              <a:ext cx="33338" cy="197474"/>
            </a:xfrm>
            <a:custGeom>
              <a:avLst/>
              <a:gdLst/>
              <a:ahLst/>
              <a:cxnLst/>
              <a:rect l="l" t="t" r="r" b="b"/>
              <a:pathLst>
                <a:path w="2169" h="12848" extrusionOk="0">
                  <a:moveTo>
                    <a:pt x="1846" y="1"/>
                  </a:moveTo>
                  <a:cubicBezTo>
                    <a:pt x="1771" y="1"/>
                    <a:pt x="1687" y="24"/>
                    <a:pt x="1601" y="72"/>
                  </a:cubicBezTo>
                  <a:lnTo>
                    <a:pt x="567" y="672"/>
                  </a:lnTo>
                  <a:cubicBezTo>
                    <a:pt x="234" y="872"/>
                    <a:pt x="33" y="1272"/>
                    <a:pt x="0" y="1673"/>
                  </a:cubicBezTo>
                  <a:lnTo>
                    <a:pt x="0" y="12847"/>
                  </a:lnTo>
                  <a:lnTo>
                    <a:pt x="2168" y="11613"/>
                  </a:lnTo>
                  <a:lnTo>
                    <a:pt x="2168" y="405"/>
                  </a:lnTo>
                  <a:cubicBezTo>
                    <a:pt x="2168" y="144"/>
                    <a:pt x="2033" y="1"/>
                    <a:pt x="1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4"/>
            <p:cNvSpPr/>
            <p:nvPr/>
          </p:nvSpPr>
          <p:spPr>
            <a:xfrm>
              <a:off x="5553203" y="3492181"/>
              <a:ext cx="33860" cy="166426"/>
            </a:xfrm>
            <a:custGeom>
              <a:avLst/>
              <a:gdLst/>
              <a:ahLst/>
              <a:cxnLst/>
              <a:rect l="l" t="t" r="r" b="b"/>
              <a:pathLst>
                <a:path w="2203" h="10828" extrusionOk="0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10827"/>
                  </a:lnTo>
                  <a:lnTo>
                    <a:pt x="2202" y="9560"/>
                  </a:lnTo>
                  <a:lnTo>
                    <a:pt x="2202" y="420"/>
                  </a:lnTo>
                  <a:cubicBezTo>
                    <a:pt x="2202" y="160"/>
                    <a:pt x="2069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4"/>
            <p:cNvSpPr/>
            <p:nvPr/>
          </p:nvSpPr>
          <p:spPr>
            <a:xfrm>
              <a:off x="5601404" y="3445011"/>
              <a:ext cx="33860" cy="185916"/>
            </a:xfrm>
            <a:custGeom>
              <a:avLst/>
              <a:gdLst/>
              <a:ahLst/>
              <a:cxnLst/>
              <a:rect l="l" t="t" r="r" b="b"/>
              <a:pathLst>
                <a:path w="2203" h="12096" extrusionOk="0">
                  <a:moveTo>
                    <a:pt x="1872" y="1"/>
                  </a:moveTo>
                  <a:cubicBezTo>
                    <a:pt x="1791" y="1"/>
                    <a:pt x="1699" y="28"/>
                    <a:pt x="1602" y="87"/>
                  </a:cubicBezTo>
                  <a:lnTo>
                    <a:pt x="601" y="654"/>
                  </a:lnTo>
                  <a:cubicBezTo>
                    <a:pt x="267" y="887"/>
                    <a:pt x="34" y="1254"/>
                    <a:pt x="0" y="1688"/>
                  </a:cubicBezTo>
                  <a:lnTo>
                    <a:pt x="0" y="12095"/>
                  </a:lnTo>
                  <a:lnTo>
                    <a:pt x="2202" y="10828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4"/>
            <p:cNvSpPr/>
            <p:nvPr/>
          </p:nvSpPr>
          <p:spPr>
            <a:xfrm>
              <a:off x="5650111" y="3311199"/>
              <a:ext cx="33338" cy="291523"/>
            </a:xfrm>
            <a:custGeom>
              <a:avLst/>
              <a:gdLst/>
              <a:ahLst/>
              <a:cxnLst/>
              <a:rect l="l" t="t" r="r" b="b"/>
              <a:pathLst>
                <a:path w="2169" h="18967" extrusionOk="0">
                  <a:moveTo>
                    <a:pt x="1850" y="1"/>
                  </a:moveTo>
                  <a:cubicBezTo>
                    <a:pt x="1774" y="1"/>
                    <a:pt x="1689" y="28"/>
                    <a:pt x="1602" y="86"/>
                  </a:cubicBezTo>
                  <a:lnTo>
                    <a:pt x="567" y="687"/>
                  </a:lnTo>
                  <a:cubicBezTo>
                    <a:pt x="234" y="887"/>
                    <a:pt x="34" y="1254"/>
                    <a:pt x="0" y="1687"/>
                  </a:cubicBezTo>
                  <a:lnTo>
                    <a:pt x="0" y="18966"/>
                  </a:lnTo>
                  <a:lnTo>
                    <a:pt x="2169" y="17699"/>
                  </a:lnTo>
                  <a:lnTo>
                    <a:pt x="2169" y="420"/>
                  </a:lnTo>
                  <a:cubicBezTo>
                    <a:pt x="2169" y="160"/>
                    <a:pt x="2035" y="1"/>
                    <a:pt x="1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4"/>
            <p:cNvSpPr/>
            <p:nvPr/>
          </p:nvSpPr>
          <p:spPr>
            <a:xfrm>
              <a:off x="5650111" y="3311199"/>
              <a:ext cx="33338" cy="291523"/>
            </a:xfrm>
            <a:custGeom>
              <a:avLst/>
              <a:gdLst/>
              <a:ahLst/>
              <a:cxnLst/>
              <a:rect l="l" t="t" r="r" b="b"/>
              <a:pathLst>
                <a:path w="2169" h="18967" extrusionOk="0">
                  <a:moveTo>
                    <a:pt x="1850" y="1"/>
                  </a:moveTo>
                  <a:cubicBezTo>
                    <a:pt x="1774" y="1"/>
                    <a:pt x="1689" y="28"/>
                    <a:pt x="1602" y="86"/>
                  </a:cubicBezTo>
                  <a:lnTo>
                    <a:pt x="567" y="687"/>
                  </a:lnTo>
                  <a:cubicBezTo>
                    <a:pt x="234" y="887"/>
                    <a:pt x="34" y="1254"/>
                    <a:pt x="0" y="1687"/>
                  </a:cubicBezTo>
                  <a:lnTo>
                    <a:pt x="0" y="18966"/>
                  </a:lnTo>
                  <a:lnTo>
                    <a:pt x="2169" y="17699"/>
                  </a:lnTo>
                  <a:lnTo>
                    <a:pt x="2169" y="420"/>
                  </a:lnTo>
                  <a:cubicBezTo>
                    <a:pt x="2169" y="160"/>
                    <a:pt x="2035" y="1"/>
                    <a:pt x="18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4"/>
            <p:cNvSpPr/>
            <p:nvPr/>
          </p:nvSpPr>
          <p:spPr>
            <a:xfrm>
              <a:off x="5601404" y="3445011"/>
              <a:ext cx="33860" cy="185916"/>
            </a:xfrm>
            <a:custGeom>
              <a:avLst/>
              <a:gdLst/>
              <a:ahLst/>
              <a:cxnLst/>
              <a:rect l="l" t="t" r="r" b="b"/>
              <a:pathLst>
                <a:path w="2203" h="12096" extrusionOk="0">
                  <a:moveTo>
                    <a:pt x="1872" y="1"/>
                  </a:moveTo>
                  <a:cubicBezTo>
                    <a:pt x="1791" y="1"/>
                    <a:pt x="1699" y="28"/>
                    <a:pt x="1602" y="87"/>
                  </a:cubicBezTo>
                  <a:lnTo>
                    <a:pt x="601" y="654"/>
                  </a:lnTo>
                  <a:cubicBezTo>
                    <a:pt x="267" y="887"/>
                    <a:pt x="34" y="1254"/>
                    <a:pt x="0" y="1688"/>
                  </a:cubicBezTo>
                  <a:lnTo>
                    <a:pt x="0" y="12095"/>
                  </a:lnTo>
                  <a:lnTo>
                    <a:pt x="2202" y="10828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4"/>
            <p:cNvSpPr/>
            <p:nvPr/>
          </p:nvSpPr>
          <p:spPr>
            <a:xfrm>
              <a:off x="5726500" y="3511901"/>
              <a:ext cx="33338" cy="46725"/>
            </a:xfrm>
            <a:custGeom>
              <a:avLst/>
              <a:gdLst/>
              <a:ahLst/>
              <a:cxnLst/>
              <a:rect l="l" t="t" r="r" b="b"/>
              <a:pathLst>
                <a:path w="2169" h="3040" extrusionOk="0">
                  <a:moveTo>
                    <a:pt x="1843" y="1"/>
                  </a:moveTo>
                  <a:cubicBezTo>
                    <a:pt x="1769" y="1"/>
                    <a:pt x="1686" y="24"/>
                    <a:pt x="1602" y="71"/>
                  </a:cubicBezTo>
                  <a:lnTo>
                    <a:pt x="568" y="671"/>
                  </a:lnTo>
                  <a:cubicBezTo>
                    <a:pt x="234" y="905"/>
                    <a:pt x="1" y="1272"/>
                    <a:pt x="1" y="1672"/>
                  </a:cubicBezTo>
                  <a:lnTo>
                    <a:pt x="1" y="3040"/>
                  </a:lnTo>
                  <a:lnTo>
                    <a:pt x="2169" y="1772"/>
                  </a:lnTo>
                  <a:lnTo>
                    <a:pt x="2169" y="438"/>
                  </a:lnTo>
                  <a:cubicBezTo>
                    <a:pt x="2169" y="151"/>
                    <a:pt x="2031" y="1"/>
                    <a:pt x="18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4"/>
            <p:cNvSpPr/>
            <p:nvPr/>
          </p:nvSpPr>
          <p:spPr>
            <a:xfrm>
              <a:off x="5774700" y="3317870"/>
              <a:ext cx="33338" cy="212567"/>
            </a:xfrm>
            <a:custGeom>
              <a:avLst/>
              <a:gdLst/>
              <a:ahLst/>
              <a:cxnLst/>
              <a:rect l="l" t="t" r="r" b="b"/>
              <a:pathLst>
                <a:path w="2169" h="13830" extrusionOk="0">
                  <a:moveTo>
                    <a:pt x="1865" y="0"/>
                  </a:moveTo>
                  <a:cubicBezTo>
                    <a:pt x="1788" y="0"/>
                    <a:pt x="1699" y="27"/>
                    <a:pt x="1601" y="86"/>
                  </a:cubicBezTo>
                  <a:lnTo>
                    <a:pt x="601" y="653"/>
                  </a:lnTo>
                  <a:cubicBezTo>
                    <a:pt x="234" y="886"/>
                    <a:pt x="34" y="1253"/>
                    <a:pt x="0" y="1687"/>
                  </a:cubicBezTo>
                  <a:lnTo>
                    <a:pt x="0" y="13829"/>
                  </a:lnTo>
                  <a:lnTo>
                    <a:pt x="2168" y="12595"/>
                  </a:lnTo>
                  <a:lnTo>
                    <a:pt x="2168" y="419"/>
                  </a:lnTo>
                  <a:cubicBezTo>
                    <a:pt x="2168" y="160"/>
                    <a:pt x="2051" y="0"/>
                    <a:pt x="186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4"/>
            <p:cNvSpPr/>
            <p:nvPr/>
          </p:nvSpPr>
          <p:spPr>
            <a:xfrm>
              <a:off x="5822885" y="3336222"/>
              <a:ext cx="33860" cy="166519"/>
            </a:xfrm>
            <a:custGeom>
              <a:avLst/>
              <a:gdLst/>
              <a:ahLst/>
              <a:cxnLst/>
              <a:rect l="l" t="t" r="r" b="b"/>
              <a:pathLst>
                <a:path w="2203" h="10834" extrusionOk="0">
                  <a:moveTo>
                    <a:pt x="1887" y="1"/>
                  </a:moveTo>
                  <a:cubicBezTo>
                    <a:pt x="1802" y="1"/>
                    <a:pt x="1705" y="31"/>
                    <a:pt x="1602" y="93"/>
                  </a:cubicBezTo>
                  <a:lnTo>
                    <a:pt x="601" y="660"/>
                  </a:lnTo>
                  <a:cubicBezTo>
                    <a:pt x="268" y="893"/>
                    <a:pt x="34" y="1260"/>
                    <a:pt x="34" y="1694"/>
                  </a:cubicBezTo>
                  <a:lnTo>
                    <a:pt x="1" y="10834"/>
                  </a:lnTo>
                  <a:lnTo>
                    <a:pt x="2202" y="9600"/>
                  </a:lnTo>
                  <a:lnTo>
                    <a:pt x="2202" y="426"/>
                  </a:lnTo>
                  <a:cubicBezTo>
                    <a:pt x="2202" y="150"/>
                    <a:pt x="2075" y="1"/>
                    <a:pt x="18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4"/>
            <p:cNvSpPr/>
            <p:nvPr/>
          </p:nvSpPr>
          <p:spPr>
            <a:xfrm>
              <a:off x="5822885" y="3336222"/>
              <a:ext cx="33860" cy="166519"/>
            </a:xfrm>
            <a:custGeom>
              <a:avLst/>
              <a:gdLst/>
              <a:ahLst/>
              <a:cxnLst/>
              <a:rect l="l" t="t" r="r" b="b"/>
              <a:pathLst>
                <a:path w="2203" h="10834" extrusionOk="0">
                  <a:moveTo>
                    <a:pt x="1887" y="1"/>
                  </a:moveTo>
                  <a:cubicBezTo>
                    <a:pt x="1802" y="1"/>
                    <a:pt x="1705" y="31"/>
                    <a:pt x="1602" y="93"/>
                  </a:cubicBezTo>
                  <a:lnTo>
                    <a:pt x="601" y="660"/>
                  </a:lnTo>
                  <a:cubicBezTo>
                    <a:pt x="268" y="893"/>
                    <a:pt x="34" y="1260"/>
                    <a:pt x="34" y="1694"/>
                  </a:cubicBezTo>
                  <a:lnTo>
                    <a:pt x="1" y="10834"/>
                  </a:lnTo>
                  <a:lnTo>
                    <a:pt x="2202" y="9600"/>
                  </a:lnTo>
                  <a:lnTo>
                    <a:pt x="2202" y="426"/>
                  </a:lnTo>
                  <a:cubicBezTo>
                    <a:pt x="2202" y="150"/>
                    <a:pt x="2075" y="1"/>
                    <a:pt x="1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4"/>
            <p:cNvSpPr/>
            <p:nvPr/>
          </p:nvSpPr>
          <p:spPr>
            <a:xfrm>
              <a:off x="5774700" y="3317870"/>
              <a:ext cx="33338" cy="212567"/>
            </a:xfrm>
            <a:custGeom>
              <a:avLst/>
              <a:gdLst/>
              <a:ahLst/>
              <a:cxnLst/>
              <a:rect l="l" t="t" r="r" b="b"/>
              <a:pathLst>
                <a:path w="2169" h="13830" extrusionOk="0">
                  <a:moveTo>
                    <a:pt x="1865" y="0"/>
                  </a:moveTo>
                  <a:cubicBezTo>
                    <a:pt x="1788" y="0"/>
                    <a:pt x="1699" y="27"/>
                    <a:pt x="1601" y="86"/>
                  </a:cubicBezTo>
                  <a:lnTo>
                    <a:pt x="601" y="653"/>
                  </a:lnTo>
                  <a:cubicBezTo>
                    <a:pt x="234" y="886"/>
                    <a:pt x="34" y="1253"/>
                    <a:pt x="0" y="1687"/>
                  </a:cubicBezTo>
                  <a:lnTo>
                    <a:pt x="0" y="13829"/>
                  </a:lnTo>
                  <a:lnTo>
                    <a:pt x="2168" y="12595"/>
                  </a:lnTo>
                  <a:lnTo>
                    <a:pt x="2168" y="419"/>
                  </a:lnTo>
                  <a:cubicBezTo>
                    <a:pt x="2168" y="160"/>
                    <a:pt x="2051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4"/>
            <p:cNvSpPr/>
            <p:nvPr/>
          </p:nvSpPr>
          <p:spPr>
            <a:xfrm>
              <a:off x="5899274" y="3344014"/>
              <a:ext cx="33860" cy="115152"/>
            </a:xfrm>
            <a:custGeom>
              <a:avLst/>
              <a:gdLst/>
              <a:ahLst/>
              <a:cxnLst/>
              <a:rect l="l" t="t" r="r" b="b"/>
              <a:pathLst>
                <a:path w="2203" h="7492" extrusionOk="0">
                  <a:moveTo>
                    <a:pt x="1872" y="1"/>
                  </a:moveTo>
                  <a:cubicBezTo>
                    <a:pt x="1791" y="1"/>
                    <a:pt x="1700" y="28"/>
                    <a:pt x="1602" y="86"/>
                  </a:cubicBezTo>
                  <a:lnTo>
                    <a:pt x="601" y="687"/>
                  </a:lnTo>
                  <a:cubicBezTo>
                    <a:pt x="268" y="887"/>
                    <a:pt x="34" y="1254"/>
                    <a:pt x="1" y="1654"/>
                  </a:cubicBezTo>
                  <a:lnTo>
                    <a:pt x="1" y="7491"/>
                  </a:lnTo>
                  <a:lnTo>
                    <a:pt x="2203" y="6224"/>
                  </a:lnTo>
                  <a:lnTo>
                    <a:pt x="2203" y="420"/>
                  </a:lnTo>
                  <a:cubicBezTo>
                    <a:pt x="2203" y="160"/>
                    <a:pt x="2069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4"/>
            <p:cNvSpPr/>
            <p:nvPr/>
          </p:nvSpPr>
          <p:spPr>
            <a:xfrm>
              <a:off x="5947982" y="3184566"/>
              <a:ext cx="33353" cy="245889"/>
            </a:xfrm>
            <a:custGeom>
              <a:avLst/>
              <a:gdLst/>
              <a:ahLst/>
              <a:cxnLst/>
              <a:rect l="l" t="t" r="r" b="b"/>
              <a:pathLst>
                <a:path w="2170" h="15998" extrusionOk="0">
                  <a:moveTo>
                    <a:pt x="1851" y="0"/>
                  </a:moveTo>
                  <a:cubicBezTo>
                    <a:pt x="1775" y="0"/>
                    <a:pt x="1690" y="28"/>
                    <a:pt x="1602" y="86"/>
                  </a:cubicBezTo>
                  <a:lnTo>
                    <a:pt x="568" y="653"/>
                  </a:lnTo>
                  <a:cubicBezTo>
                    <a:pt x="234" y="887"/>
                    <a:pt x="1" y="1254"/>
                    <a:pt x="1" y="1687"/>
                  </a:cubicBezTo>
                  <a:lnTo>
                    <a:pt x="1" y="15997"/>
                  </a:lnTo>
                  <a:lnTo>
                    <a:pt x="2169" y="14763"/>
                  </a:lnTo>
                  <a:lnTo>
                    <a:pt x="2169" y="420"/>
                  </a:lnTo>
                  <a:cubicBezTo>
                    <a:pt x="2169" y="160"/>
                    <a:pt x="2035" y="0"/>
                    <a:pt x="18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4"/>
            <p:cNvSpPr/>
            <p:nvPr/>
          </p:nvSpPr>
          <p:spPr>
            <a:xfrm>
              <a:off x="5996182" y="3271207"/>
              <a:ext cx="33860" cy="131567"/>
            </a:xfrm>
            <a:custGeom>
              <a:avLst/>
              <a:gdLst/>
              <a:ahLst/>
              <a:cxnLst/>
              <a:rect l="l" t="t" r="r" b="b"/>
              <a:pathLst>
                <a:path w="2203" h="8560" extrusionOk="0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0" y="1688"/>
                  </a:cubicBezTo>
                  <a:lnTo>
                    <a:pt x="0" y="8559"/>
                  </a:lnTo>
                  <a:lnTo>
                    <a:pt x="2202" y="7292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4"/>
            <p:cNvSpPr/>
            <p:nvPr/>
          </p:nvSpPr>
          <p:spPr>
            <a:xfrm>
              <a:off x="5996182" y="3271207"/>
              <a:ext cx="33860" cy="131567"/>
            </a:xfrm>
            <a:custGeom>
              <a:avLst/>
              <a:gdLst/>
              <a:ahLst/>
              <a:cxnLst/>
              <a:rect l="l" t="t" r="r" b="b"/>
              <a:pathLst>
                <a:path w="2203" h="8560" extrusionOk="0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0" y="1688"/>
                  </a:cubicBezTo>
                  <a:lnTo>
                    <a:pt x="0" y="8559"/>
                  </a:lnTo>
                  <a:lnTo>
                    <a:pt x="2202" y="7292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4"/>
            <p:cNvSpPr/>
            <p:nvPr/>
          </p:nvSpPr>
          <p:spPr>
            <a:xfrm>
              <a:off x="5947982" y="3184566"/>
              <a:ext cx="33353" cy="245889"/>
            </a:xfrm>
            <a:custGeom>
              <a:avLst/>
              <a:gdLst/>
              <a:ahLst/>
              <a:cxnLst/>
              <a:rect l="l" t="t" r="r" b="b"/>
              <a:pathLst>
                <a:path w="2170" h="15998" extrusionOk="0">
                  <a:moveTo>
                    <a:pt x="1851" y="0"/>
                  </a:moveTo>
                  <a:cubicBezTo>
                    <a:pt x="1775" y="0"/>
                    <a:pt x="1690" y="28"/>
                    <a:pt x="1602" y="86"/>
                  </a:cubicBezTo>
                  <a:lnTo>
                    <a:pt x="568" y="653"/>
                  </a:lnTo>
                  <a:cubicBezTo>
                    <a:pt x="234" y="887"/>
                    <a:pt x="1" y="1254"/>
                    <a:pt x="1" y="1687"/>
                  </a:cubicBezTo>
                  <a:lnTo>
                    <a:pt x="1" y="15997"/>
                  </a:lnTo>
                  <a:lnTo>
                    <a:pt x="2169" y="14763"/>
                  </a:lnTo>
                  <a:lnTo>
                    <a:pt x="2169" y="420"/>
                  </a:lnTo>
                  <a:cubicBezTo>
                    <a:pt x="2169" y="160"/>
                    <a:pt x="2035" y="0"/>
                    <a:pt x="1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4"/>
            <p:cNvSpPr/>
            <p:nvPr/>
          </p:nvSpPr>
          <p:spPr>
            <a:xfrm>
              <a:off x="5265077" y="3776142"/>
              <a:ext cx="67167" cy="46771"/>
            </a:xfrm>
            <a:custGeom>
              <a:avLst/>
              <a:gdLst/>
              <a:ahLst/>
              <a:cxnLst/>
              <a:rect l="l" t="t" r="r" b="b"/>
              <a:pathLst>
                <a:path w="4370" h="3043" extrusionOk="0">
                  <a:moveTo>
                    <a:pt x="4100" y="0"/>
                  </a:moveTo>
                  <a:cubicBezTo>
                    <a:pt x="4005" y="0"/>
                    <a:pt x="3892" y="30"/>
                    <a:pt x="3770" y="91"/>
                  </a:cubicBezTo>
                  <a:lnTo>
                    <a:pt x="567" y="1959"/>
                  </a:lnTo>
                  <a:cubicBezTo>
                    <a:pt x="267" y="2126"/>
                    <a:pt x="34" y="2426"/>
                    <a:pt x="0" y="2793"/>
                  </a:cubicBezTo>
                  <a:cubicBezTo>
                    <a:pt x="0" y="2955"/>
                    <a:pt x="98" y="3043"/>
                    <a:pt x="242" y="3043"/>
                  </a:cubicBezTo>
                  <a:cubicBezTo>
                    <a:pt x="336" y="3043"/>
                    <a:pt x="449" y="3006"/>
                    <a:pt x="567" y="2927"/>
                  </a:cubicBezTo>
                  <a:lnTo>
                    <a:pt x="3770" y="1092"/>
                  </a:lnTo>
                  <a:cubicBezTo>
                    <a:pt x="4103" y="925"/>
                    <a:pt x="4303" y="592"/>
                    <a:pt x="4370" y="258"/>
                  </a:cubicBezTo>
                  <a:cubicBezTo>
                    <a:pt x="4370" y="89"/>
                    <a:pt x="4263" y="0"/>
                    <a:pt x="4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4"/>
            <p:cNvSpPr/>
            <p:nvPr/>
          </p:nvSpPr>
          <p:spPr>
            <a:xfrm>
              <a:off x="5265077" y="3628605"/>
              <a:ext cx="67167" cy="46786"/>
            </a:xfrm>
            <a:custGeom>
              <a:avLst/>
              <a:gdLst/>
              <a:ahLst/>
              <a:cxnLst/>
              <a:rect l="l" t="t" r="r" b="b"/>
              <a:pathLst>
                <a:path w="4370" h="3044" extrusionOk="0">
                  <a:moveTo>
                    <a:pt x="4121" y="0"/>
                  </a:moveTo>
                  <a:cubicBezTo>
                    <a:pt x="4022" y="0"/>
                    <a:pt x="3901" y="38"/>
                    <a:pt x="3770" y="117"/>
                  </a:cubicBezTo>
                  <a:lnTo>
                    <a:pt x="567" y="1951"/>
                  </a:lnTo>
                  <a:cubicBezTo>
                    <a:pt x="267" y="2118"/>
                    <a:pt x="34" y="2452"/>
                    <a:pt x="0" y="2785"/>
                  </a:cubicBezTo>
                  <a:cubicBezTo>
                    <a:pt x="0" y="2954"/>
                    <a:pt x="107" y="3043"/>
                    <a:pt x="262" y="3043"/>
                  </a:cubicBezTo>
                  <a:cubicBezTo>
                    <a:pt x="352" y="3043"/>
                    <a:pt x="457" y="3013"/>
                    <a:pt x="567" y="2952"/>
                  </a:cubicBezTo>
                  <a:lnTo>
                    <a:pt x="3770" y="1084"/>
                  </a:lnTo>
                  <a:cubicBezTo>
                    <a:pt x="4103" y="917"/>
                    <a:pt x="4303" y="617"/>
                    <a:pt x="4370" y="250"/>
                  </a:cubicBezTo>
                  <a:cubicBezTo>
                    <a:pt x="4370" y="89"/>
                    <a:pt x="4272" y="0"/>
                    <a:pt x="41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4"/>
            <p:cNvSpPr/>
            <p:nvPr/>
          </p:nvSpPr>
          <p:spPr>
            <a:xfrm>
              <a:off x="5265077" y="3481853"/>
              <a:ext cx="67167" cy="46740"/>
            </a:xfrm>
            <a:custGeom>
              <a:avLst/>
              <a:gdLst/>
              <a:ahLst/>
              <a:cxnLst/>
              <a:rect l="l" t="t" r="r" b="b"/>
              <a:pathLst>
                <a:path w="4370" h="3041" extrusionOk="0">
                  <a:moveTo>
                    <a:pt x="4100" y="0"/>
                  </a:moveTo>
                  <a:cubicBezTo>
                    <a:pt x="4005" y="0"/>
                    <a:pt x="3892" y="30"/>
                    <a:pt x="3770" y="91"/>
                  </a:cubicBezTo>
                  <a:lnTo>
                    <a:pt x="567" y="1926"/>
                  </a:lnTo>
                  <a:cubicBezTo>
                    <a:pt x="267" y="2126"/>
                    <a:pt x="34" y="2426"/>
                    <a:pt x="0" y="2760"/>
                  </a:cubicBezTo>
                  <a:cubicBezTo>
                    <a:pt x="0" y="2945"/>
                    <a:pt x="101" y="3041"/>
                    <a:pt x="249" y="3041"/>
                  </a:cubicBezTo>
                  <a:cubicBezTo>
                    <a:pt x="341" y="3041"/>
                    <a:pt x="452" y="3003"/>
                    <a:pt x="567" y="2927"/>
                  </a:cubicBezTo>
                  <a:lnTo>
                    <a:pt x="3770" y="1092"/>
                  </a:lnTo>
                  <a:cubicBezTo>
                    <a:pt x="4103" y="892"/>
                    <a:pt x="4303" y="592"/>
                    <a:pt x="4370" y="258"/>
                  </a:cubicBezTo>
                  <a:cubicBezTo>
                    <a:pt x="4370" y="89"/>
                    <a:pt x="4263" y="0"/>
                    <a:pt x="4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4"/>
            <p:cNvSpPr/>
            <p:nvPr/>
          </p:nvSpPr>
          <p:spPr>
            <a:xfrm>
              <a:off x="5410170" y="3742420"/>
              <a:ext cx="122038" cy="78448"/>
            </a:xfrm>
            <a:custGeom>
              <a:avLst/>
              <a:gdLst/>
              <a:ahLst/>
              <a:cxnLst/>
              <a:rect l="l" t="t" r="r" b="b"/>
              <a:pathLst>
                <a:path w="7940" h="5104" extrusionOk="0">
                  <a:moveTo>
                    <a:pt x="7698" y="1"/>
                  </a:moveTo>
                  <a:cubicBezTo>
                    <a:pt x="7604" y="1"/>
                    <a:pt x="7491" y="38"/>
                    <a:pt x="7372" y="117"/>
                  </a:cubicBezTo>
                  <a:lnTo>
                    <a:pt x="567" y="4020"/>
                  </a:lnTo>
                  <a:cubicBezTo>
                    <a:pt x="267" y="4187"/>
                    <a:pt x="67" y="4487"/>
                    <a:pt x="0" y="4854"/>
                  </a:cubicBezTo>
                  <a:cubicBezTo>
                    <a:pt x="0" y="5015"/>
                    <a:pt x="98" y="5104"/>
                    <a:pt x="242" y="5104"/>
                  </a:cubicBezTo>
                  <a:cubicBezTo>
                    <a:pt x="336" y="5104"/>
                    <a:pt x="449" y="5066"/>
                    <a:pt x="567" y="4987"/>
                  </a:cubicBezTo>
                  <a:lnTo>
                    <a:pt x="7372" y="1084"/>
                  </a:lnTo>
                  <a:cubicBezTo>
                    <a:pt x="7672" y="918"/>
                    <a:pt x="7873" y="617"/>
                    <a:pt x="7939" y="250"/>
                  </a:cubicBezTo>
                  <a:cubicBezTo>
                    <a:pt x="7939" y="89"/>
                    <a:pt x="7841" y="1"/>
                    <a:pt x="76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4"/>
            <p:cNvSpPr/>
            <p:nvPr/>
          </p:nvSpPr>
          <p:spPr>
            <a:xfrm>
              <a:off x="5357866" y="3818886"/>
              <a:ext cx="26175" cy="40592"/>
            </a:xfrm>
            <a:custGeom>
              <a:avLst/>
              <a:gdLst/>
              <a:ahLst/>
              <a:cxnLst/>
              <a:rect l="l" t="t" r="r" b="b"/>
              <a:pathLst>
                <a:path w="1703" h="2641" extrusionOk="0">
                  <a:moveTo>
                    <a:pt x="1503" y="1"/>
                  </a:moveTo>
                  <a:cubicBezTo>
                    <a:pt x="1452" y="1"/>
                    <a:pt x="1395" y="16"/>
                    <a:pt x="1335" y="46"/>
                  </a:cubicBezTo>
                  <a:lnTo>
                    <a:pt x="368" y="646"/>
                  </a:lnTo>
                  <a:cubicBezTo>
                    <a:pt x="168" y="779"/>
                    <a:pt x="34" y="1013"/>
                    <a:pt x="1" y="1246"/>
                  </a:cubicBezTo>
                  <a:lnTo>
                    <a:pt x="1" y="2381"/>
                  </a:lnTo>
                  <a:cubicBezTo>
                    <a:pt x="1" y="2543"/>
                    <a:pt x="81" y="2640"/>
                    <a:pt x="197" y="2640"/>
                  </a:cubicBezTo>
                  <a:cubicBezTo>
                    <a:pt x="248" y="2640"/>
                    <a:pt x="307" y="2621"/>
                    <a:pt x="368" y="2581"/>
                  </a:cubicBezTo>
                  <a:lnTo>
                    <a:pt x="1335" y="2014"/>
                  </a:lnTo>
                  <a:cubicBezTo>
                    <a:pt x="1569" y="1880"/>
                    <a:pt x="1702" y="1647"/>
                    <a:pt x="1702" y="1380"/>
                  </a:cubicBezTo>
                  <a:lnTo>
                    <a:pt x="1702" y="246"/>
                  </a:lnTo>
                  <a:cubicBezTo>
                    <a:pt x="1702" y="82"/>
                    <a:pt x="1620" y="1"/>
                    <a:pt x="15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4"/>
            <p:cNvSpPr/>
            <p:nvPr/>
          </p:nvSpPr>
          <p:spPr>
            <a:xfrm>
              <a:off x="5670108" y="3592593"/>
              <a:ext cx="122038" cy="78402"/>
            </a:xfrm>
            <a:custGeom>
              <a:avLst/>
              <a:gdLst/>
              <a:ahLst/>
              <a:cxnLst/>
              <a:rect l="l" t="t" r="r" b="b"/>
              <a:pathLst>
                <a:path w="7940" h="5101" extrusionOk="0">
                  <a:moveTo>
                    <a:pt x="7692" y="0"/>
                  </a:moveTo>
                  <a:cubicBezTo>
                    <a:pt x="7603" y="0"/>
                    <a:pt x="7495" y="30"/>
                    <a:pt x="7372" y="91"/>
                  </a:cubicBezTo>
                  <a:lnTo>
                    <a:pt x="567" y="3994"/>
                  </a:lnTo>
                  <a:cubicBezTo>
                    <a:pt x="267" y="4194"/>
                    <a:pt x="67" y="4495"/>
                    <a:pt x="0" y="4828"/>
                  </a:cubicBezTo>
                  <a:cubicBezTo>
                    <a:pt x="0" y="4998"/>
                    <a:pt x="109" y="5101"/>
                    <a:pt x="274" y="5101"/>
                  </a:cubicBezTo>
                  <a:cubicBezTo>
                    <a:pt x="368" y="5101"/>
                    <a:pt x="480" y="5067"/>
                    <a:pt x="601" y="4995"/>
                  </a:cubicBezTo>
                  <a:lnTo>
                    <a:pt x="7372" y="1092"/>
                  </a:lnTo>
                  <a:cubicBezTo>
                    <a:pt x="7672" y="925"/>
                    <a:pt x="7906" y="592"/>
                    <a:pt x="7939" y="258"/>
                  </a:cubicBezTo>
                  <a:cubicBezTo>
                    <a:pt x="7939" y="89"/>
                    <a:pt x="7846" y="0"/>
                    <a:pt x="76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4"/>
            <p:cNvSpPr/>
            <p:nvPr/>
          </p:nvSpPr>
          <p:spPr>
            <a:xfrm>
              <a:off x="5617803" y="3668767"/>
              <a:ext cx="26175" cy="40269"/>
            </a:xfrm>
            <a:custGeom>
              <a:avLst/>
              <a:gdLst/>
              <a:ahLst/>
              <a:cxnLst/>
              <a:rect l="l" t="t" r="r" b="b"/>
              <a:pathLst>
                <a:path w="1703" h="2620" extrusionOk="0">
                  <a:moveTo>
                    <a:pt x="1483" y="0"/>
                  </a:moveTo>
                  <a:cubicBezTo>
                    <a:pt x="1438" y="0"/>
                    <a:pt x="1387" y="13"/>
                    <a:pt x="1335" y="39"/>
                  </a:cubicBezTo>
                  <a:lnTo>
                    <a:pt x="368" y="606"/>
                  </a:lnTo>
                  <a:cubicBezTo>
                    <a:pt x="168" y="739"/>
                    <a:pt x="34" y="973"/>
                    <a:pt x="1" y="1240"/>
                  </a:cubicBezTo>
                  <a:lnTo>
                    <a:pt x="1" y="2374"/>
                  </a:lnTo>
                  <a:cubicBezTo>
                    <a:pt x="1" y="2537"/>
                    <a:pt x="83" y="2619"/>
                    <a:pt x="200" y="2619"/>
                  </a:cubicBezTo>
                  <a:cubicBezTo>
                    <a:pt x="251" y="2619"/>
                    <a:pt x="308" y="2604"/>
                    <a:pt x="368" y="2574"/>
                  </a:cubicBezTo>
                  <a:lnTo>
                    <a:pt x="1335" y="2007"/>
                  </a:lnTo>
                  <a:cubicBezTo>
                    <a:pt x="1569" y="1874"/>
                    <a:pt x="1702" y="1640"/>
                    <a:pt x="1702" y="1373"/>
                  </a:cubicBezTo>
                  <a:lnTo>
                    <a:pt x="1702" y="272"/>
                  </a:lnTo>
                  <a:cubicBezTo>
                    <a:pt x="1702" y="100"/>
                    <a:pt x="1611" y="0"/>
                    <a:pt x="148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4"/>
            <p:cNvSpPr/>
            <p:nvPr/>
          </p:nvSpPr>
          <p:spPr>
            <a:xfrm>
              <a:off x="5617803" y="3668767"/>
              <a:ext cx="26175" cy="40269"/>
            </a:xfrm>
            <a:custGeom>
              <a:avLst/>
              <a:gdLst/>
              <a:ahLst/>
              <a:cxnLst/>
              <a:rect l="l" t="t" r="r" b="b"/>
              <a:pathLst>
                <a:path w="1703" h="2620" extrusionOk="0">
                  <a:moveTo>
                    <a:pt x="1483" y="0"/>
                  </a:moveTo>
                  <a:cubicBezTo>
                    <a:pt x="1438" y="0"/>
                    <a:pt x="1387" y="13"/>
                    <a:pt x="1335" y="39"/>
                  </a:cubicBezTo>
                  <a:lnTo>
                    <a:pt x="368" y="606"/>
                  </a:lnTo>
                  <a:cubicBezTo>
                    <a:pt x="168" y="739"/>
                    <a:pt x="34" y="973"/>
                    <a:pt x="1" y="1240"/>
                  </a:cubicBezTo>
                  <a:lnTo>
                    <a:pt x="1" y="2374"/>
                  </a:lnTo>
                  <a:cubicBezTo>
                    <a:pt x="1" y="2537"/>
                    <a:pt x="83" y="2619"/>
                    <a:pt x="200" y="2619"/>
                  </a:cubicBezTo>
                  <a:cubicBezTo>
                    <a:pt x="251" y="2619"/>
                    <a:pt x="308" y="2604"/>
                    <a:pt x="368" y="2574"/>
                  </a:cubicBezTo>
                  <a:lnTo>
                    <a:pt x="1335" y="2007"/>
                  </a:lnTo>
                  <a:cubicBezTo>
                    <a:pt x="1569" y="1874"/>
                    <a:pt x="1702" y="1640"/>
                    <a:pt x="1702" y="1373"/>
                  </a:cubicBezTo>
                  <a:lnTo>
                    <a:pt x="1702" y="272"/>
                  </a:lnTo>
                  <a:cubicBezTo>
                    <a:pt x="1702" y="100"/>
                    <a:pt x="1611" y="0"/>
                    <a:pt x="1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4"/>
            <p:cNvSpPr/>
            <p:nvPr/>
          </p:nvSpPr>
          <p:spPr>
            <a:xfrm>
              <a:off x="5930045" y="3442490"/>
              <a:ext cx="122038" cy="78448"/>
            </a:xfrm>
            <a:custGeom>
              <a:avLst/>
              <a:gdLst/>
              <a:ahLst/>
              <a:cxnLst/>
              <a:rect l="l" t="t" r="r" b="b"/>
              <a:pathLst>
                <a:path w="7940" h="5104" extrusionOk="0">
                  <a:moveTo>
                    <a:pt x="7698" y="1"/>
                  </a:moveTo>
                  <a:cubicBezTo>
                    <a:pt x="7604" y="1"/>
                    <a:pt x="7491" y="38"/>
                    <a:pt x="7372" y="117"/>
                  </a:cubicBezTo>
                  <a:lnTo>
                    <a:pt x="567" y="4020"/>
                  </a:lnTo>
                  <a:cubicBezTo>
                    <a:pt x="267" y="4187"/>
                    <a:pt x="34" y="4487"/>
                    <a:pt x="0" y="4854"/>
                  </a:cubicBezTo>
                  <a:cubicBezTo>
                    <a:pt x="0" y="5015"/>
                    <a:pt x="98" y="5104"/>
                    <a:pt x="242" y="5104"/>
                  </a:cubicBezTo>
                  <a:cubicBezTo>
                    <a:pt x="336" y="5104"/>
                    <a:pt x="449" y="5066"/>
                    <a:pt x="567" y="4987"/>
                  </a:cubicBezTo>
                  <a:lnTo>
                    <a:pt x="7372" y="1084"/>
                  </a:lnTo>
                  <a:cubicBezTo>
                    <a:pt x="7673" y="918"/>
                    <a:pt x="7873" y="617"/>
                    <a:pt x="7939" y="251"/>
                  </a:cubicBezTo>
                  <a:cubicBezTo>
                    <a:pt x="7939" y="89"/>
                    <a:pt x="7842" y="1"/>
                    <a:pt x="76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4"/>
            <p:cNvSpPr/>
            <p:nvPr/>
          </p:nvSpPr>
          <p:spPr>
            <a:xfrm>
              <a:off x="5877741" y="3519048"/>
              <a:ext cx="26175" cy="40177"/>
            </a:xfrm>
            <a:custGeom>
              <a:avLst/>
              <a:gdLst/>
              <a:ahLst/>
              <a:cxnLst/>
              <a:rect l="l" t="t" r="r" b="b"/>
              <a:pathLst>
                <a:path w="1703" h="2614" extrusionOk="0">
                  <a:moveTo>
                    <a:pt x="1486" y="0"/>
                  </a:moveTo>
                  <a:cubicBezTo>
                    <a:pt x="1440" y="0"/>
                    <a:pt x="1389" y="13"/>
                    <a:pt x="1335" y="40"/>
                  </a:cubicBezTo>
                  <a:lnTo>
                    <a:pt x="368" y="607"/>
                  </a:lnTo>
                  <a:cubicBezTo>
                    <a:pt x="168" y="740"/>
                    <a:pt x="34" y="974"/>
                    <a:pt x="1" y="1240"/>
                  </a:cubicBezTo>
                  <a:lnTo>
                    <a:pt x="1" y="2341"/>
                  </a:lnTo>
                  <a:cubicBezTo>
                    <a:pt x="1" y="2514"/>
                    <a:pt x="92" y="2613"/>
                    <a:pt x="220" y="2613"/>
                  </a:cubicBezTo>
                  <a:cubicBezTo>
                    <a:pt x="266" y="2613"/>
                    <a:pt x="316" y="2601"/>
                    <a:pt x="368" y="2575"/>
                  </a:cubicBezTo>
                  <a:lnTo>
                    <a:pt x="1335" y="2008"/>
                  </a:lnTo>
                  <a:cubicBezTo>
                    <a:pt x="1569" y="1874"/>
                    <a:pt x="1702" y="1641"/>
                    <a:pt x="1702" y="1374"/>
                  </a:cubicBezTo>
                  <a:lnTo>
                    <a:pt x="1702" y="240"/>
                  </a:lnTo>
                  <a:cubicBezTo>
                    <a:pt x="1702" y="93"/>
                    <a:pt x="1613" y="0"/>
                    <a:pt x="14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4"/>
            <p:cNvSpPr/>
            <p:nvPr/>
          </p:nvSpPr>
          <p:spPr>
            <a:xfrm>
              <a:off x="5877741" y="3519048"/>
              <a:ext cx="26175" cy="40177"/>
            </a:xfrm>
            <a:custGeom>
              <a:avLst/>
              <a:gdLst/>
              <a:ahLst/>
              <a:cxnLst/>
              <a:rect l="l" t="t" r="r" b="b"/>
              <a:pathLst>
                <a:path w="1703" h="2614" extrusionOk="0">
                  <a:moveTo>
                    <a:pt x="1486" y="0"/>
                  </a:moveTo>
                  <a:cubicBezTo>
                    <a:pt x="1440" y="0"/>
                    <a:pt x="1389" y="13"/>
                    <a:pt x="1335" y="40"/>
                  </a:cubicBezTo>
                  <a:lnTo>
                    <a:pt x="368" y="607"/>
                  </a:lnTo>
                  <a:cubicBezTo>
                    <a:pt x="168" y="740"/>
                    <a:pt x="34" y="974"/>
                    <a:pt x="1" y="1240"/>
                  </a:cubicBezTo>
                  <a:lnTo>
                    <a:pt x="1" y="2341"/>
                  </a:lnTo>
                  <a:cubicBezTo>
                    <a:pt x="1" y="2514"/>
                    <a:pt x="92" y="2613"/>
                    <a:pt x="220" y="2613"/>
                  </a:cubicBezTo>
                  <a:cubicBezTo>
                    <a:pt x="266" y="2613"/>
                    <a:pt x="316" y="2601"/>
                    <a:pt x="368" y="2575"/>
                  </a:cubicBezTo>
                  <a:lnTo>
                    <a:pt x="1335" y="2008"/>
                  </a:lnTo>
                  <a:cubicBezTo>
                    <a:pt x="1569" y="1874"/>
                    <a:pt x="1702" y="1641"/>
                    <a:pt x="1702" y="1374"/>
                  </a:cubicBezTo>
                  <a:lnTo>
                    <a:pt x="1702" y="240"/>
                  </a:lnTo>
                  <a:cubicBezTo>
                    <a:pt x="1702" y="93"/>
                    <a:pt x="1613" y="0"/>
                    <a:pt x="14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4"/>
            <p:cNvSpPr/>
            <p:nvPr/>
          </p:nvSpPr>
          <p:spPr>
            <a:xfrm>
              <a:off x="5184062" y="1460851"/>
              <a:ext cx="1496070" cy="1859370"/>
            </a:xfrm>
            <a:custGeom>
              <a:avLst/>
              <a:gdLst/>
              <a:ahLst/>
              <a:cxnLst/>
              <a:rect l="l" t="t" r="r" b="b"/>
              <a:pathLst>
                <a:path w="97337" h="120974" extrusionOk="0">
                  <a:moveTo>
                    <a:pt x="94287" y="1"/>
                  </a:moveTo>
                  <a:cubicBezTo>
                    <a:pt x="94004" y="1"/>
                    <a:pt x="93726" y="85"/>
                    <a:pt x="93501" y="254"/>
                  </a:cubicBezTo>
                  <a:lnTo>
                    <a:pt x="1969" y="53058"/>
                  </a:lnTo>
                  <a:cubicBezTo>
                    <a:pt x="801" y="53826"/>
                    <a:pt x="67" y="55093"/>
                    <a:pt x="1" y="56494"/>
                  </a:cubicBezTo>
                  <a:lnTo>
                    <a:pt x="1" y="59330"/>
                  </a:lnTo>
                  <a:lnTo>
                    <a:pt x="1" y="117905"/>
                  </a:lnTo>
                  <a:cubicBezTo>
                    <a:pt x="1" y="118005"/>
                    <a:pt x="1" y="118105"/>
                    <a:pt x="1" y="118205"/>
                  </a:cubicBezTo>
                  <a:cubicBezTo>
                    <a:pt x="101" y="118839"/>
                    <a:pt x="468" y="119406"/>
                    <a:pt x="1068" y="119706"/>
                  </a:cubicBezTo>
                  <a:lnTo>
                    <a:pt x="3136" y="120940"/>
                  </a:lnTo>
                  <a:lnTo>
                    <a:pt x="3236" y="120974"/>
                  </a:lnTo>
                  <a:cubicBezTo>
                    <a:pt x="2803" y="120740"/>
                    <a:pt x="2536" y="120306"/>
                    <a:pt x="2536" y="119806"/>
                  </a:cubicBezTo>
                  <a:lnTo>
                    <a:pt x="2536" y="61898"/>
                  </a:lnTo>
                  <a:lnTo>
                    <a:pt x="2536" y="57895"/>
                  </a:lnTo>
                  <a:cubicBezTo>
                    <a:pt x="2603" y="56527"/>
                    <a:pt x="3336" y="55260"/>
                    <a:pt x="4504" y="54493"/>
                  </a:cubicBezTo>
                  <a:lnTo>
                    <a:pt x="96003" y="1688"/>
                  </a:lnTo>
                  <a:cubicBezTo>
                    <a:pt x="96256" y="1519"/>
                    <a:pt x="96550" y="1431"/>
                    <a:pt x="96841" y="1431"/>
                  </a:cubicBezTo>
                  <a:cubicBezTo>
                    <a:pt x="97010" y="1431"/>
                    <a:pt x="97178" y="1460"/>
                    <a:pt x="97337" y="1521"/>
                  </a:cubicBezTo>
                  <a:cubicBezTo>
                    <a:pt x="96903" y="1288"/>
                    <a:pt x="95302" y="354"/>
                    <a:pt x="94935" y="154"/>
                  </a:cubicBezTo>
                  <a:cubicBezTo>
                    <a:pt x="94731" y="52"/>
                    <a:pt x="94507" y="1"/>
                    <a:pt x="94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4"/>
            <p:cNvSpPr/>
            <p:nvPr/>
          </p:nvSpPr>
          <p:spPr>
            <a:xfrm>
              <a:off x="5223025" y="1482830"/>
              <a:ext cx="1467374" cy="1840081"/>
            </a:xfrm>
            <a:custGeom>
              <a:avLst/>
              <a:gdLst/>
              <a:ahLst/>
              <a:cxnLst/>
              <a:rect l="l" t="t" r="r" b="b"/>
              <a:pathLst>
                <a:path w="95470" h="119719" extrusionOk="0">
                  <a:moveTo>
                    <a:pt x="94316" y="1"/>
                  </a:moveTo>
                  <a:cubicBezTo>
                    <a:pt x="94019" y="1"/>
                    <a:pt x="93733" y="89"/>
                    <a:pt x="93501" y="258"/>
                  </a:cubicBezTo>
                  <a:lnTo>
                    <a:pt x="1969" y="53063"/>
                  </a:lnTo>
                  <a:cubicBezTo>
                    <a:pt x="801" y="53830"/>
                    <a:pt x="68" y="55097"/>
                    <a:pt x="1" y="56498"/>
                  </a:cubicBezTo>
                  <a:lnTo>
                    <a:pt x="1" y="118376"/>
                  </a:lnTo>
                  <a:cubicBezTo>
                    <a:pt x="1" y="119163"/>
                    <a:pt x="638" y="119718"/>
                    <a:pt x="1340" y="119718"/>
                  </a:cubicBezTo>
                  <a:cubicBezTo>
                    <a:pt x="1560" y="119718"/>
                    <a:pt x="1787" y="119663"/>
                    <a:pt x="2002" y="119544"/>
                  </a:cubicBezTo>
                  <a:lnTo>
                    <a:pt x="93468" y="66739"/>
                  </a:lnTo>
                  <a:cubicBezTo>
                    <a:pt x="94635" y="65972"/>
                    <a:pt x="95369" y="64704"/>
                    <a:pt x="95469" y="63303"/>
                  </a:cubicBezTo>
                  <a:lnTo>
                    <a:pt x="95469" y="1392"/>
                  </a:lnTo>
                  <a:cubicBezTo>
                    <a:pt x="95469" y="1326"/>
                    <a:pt x="95436" y="1226"/>
                    <a:pt x="95436" y="1159"/>
                  </a:cubicBezTo>
                  <a:cubicBezTo>
                    <a:pt x="95436" y="1092"/>
                    <a:pt x="95436" y="1025"/>
                    <a:pt x="95402" y="959"/>
                  </a:cubicBezTo>
                  <a:lnTo>
                    <a:pt x="95402" y="925"/>
                  </a:lnTo>
                  <a:cubicBezTo>
                    <a:pt x="95402" y="859"/>
                    <a:pt x="95369" y="825"/>
                    <a:pt x="95369" y="759"/>
                  </a:cubicBezTo>
                  <a:cubicBezTo>
                    <a:pt x="95336" y="659"/>
                    <a:pt x="95302" y="592"/>
                    <a:pt x="95236" y="492"/>
                  </a:cubicBezTo>
                  <a:cubicBezTo>
                    <a:pt x="95236" y="458"/>
                    <a:pt x="95202" y="425"/>
                    <a:pt x="95169" y="392"/>
                  </a:cubicBezTo>
                  <a:cubicBezTo>
                    <a:pt x="95169" y="358"/>
                    <a:pt x="95135" y="358"/>
                    <a:pt x="95135" y="325"/>
                  </a:cubicBezTo>
                  <a:cubicBezTo>
                    <a:pt x="95069" y="258"/>
                    <a:pt x="95035" y="225"/>
                    <a:pt x="95002" y="192"/>
                  </a:cubicBezTo>
                  <a:cubicBezTo>
                    <a:pt x="94935" y="158"/>
                    <a:pt x="94869" y="125"/>
                    <a:pt x="94835" y="91"/>
                  </a:cubicBezTo>
                  <a:cubicBezTo>
                    <a:pt x="94664" y="30"/>
                    <a:pt x="94488" y="1"/>
                    <a:pt x="94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4"/>
            <p:cNvSpPr/>
            <p:nvPr/>
          </p:nvSpPr>
          <p:spPr>
            <a:xfrm>
              <a:off x="5193299" y="1460851"/>
              <a:ext cx="1486832" cy="860121"/>
            </a:xfrm>
            <a:custGeom>
              <a:avLst/>
              <a:gdLst/>
              <a:ahLst/>
              <a:cxnLst/>
              <a:rect l="l" t="t" r="r" b="b"/>
              <a:pathLst>
                <a:path w="96736" h="55961" extrusionOk="0">
                  <a:moveTo>
                    <a:pt x="93686" y="1"/>
                  </a:moveTo>
                  <a:cubicBezTo>
                    <a:pt x="93403" y="1"/>
                    <a:pt x="93125" y="85"/>
                    <a:pt x="92900" y="254"/>
                  </a:cubicBezTo>
                  <a:lnTo>
                    <a:pt x="1368" y="53058"/>
                  </a:lnTo>
                  <a:cubicBezTo>
                    <a:pt x="801" y="53425"/>
                    <a:pt x="334" y="53892"/>
                    <a:pt x="0" y="54493"/>
                  </a:cubicBezTo>
                  <a:lnTo>
                    <a:pt x="2502" y="55960"/>
                  </a:lnTo>
                  <a:cubicBezTo>
                    <a:pt x="2836" y="55360"/>
                    <a:pt x="3303" y="54860"/>
                    <a:pt x="3903" y="54493"/>
                  </a:cubicBezTo>
                  <a:lnTo>
                    <a:pt x="95402" y="1688"/>
                  </a:lnTo>
                  <a:cubicBezTo>
                    <a:pt x="95655" y="1519"/>
                    <a:pt x="95949" y="1431"/>
                    <a:pt x="96240" y="1431"/>
                  </a:cubicBezTo>
                  <a:cubicBezTo>
                    <a:pt x="96409" y="1431"/>
                    <a:pt x="96577" y="1460"/>
                    <a:pt x="96736" y="1521"/>
                  </a:cubicBezTo>
                  <a:cubicBezTo>
                    <a:pt x="96302" y="1288"/>
                    <a:pt x="94668" y="354"/>
                    <a:pt x="94334" y="154"/>
                  </a:cubicBezTo>
                  <a:cubicBezTo>
                    <a:pt x="94130" y="52"/>
                    <a:pt x="93906" y="1"/>
                    <a:pt x="9368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4"/>
            <p:cNvSpPr/>
            <p:nvPr/>
          </p:nvSpPr>
          <p:spPr>
            <a:xfrm>
              <a:off x="5327618" y="2430022"/>
              <a:ext cx="1258572" cy="728184"/>
            </a:xfrm>
            <a:custGeom>
              <a:avLst/>
              <a:gdLst/>
              <a:ahLst/>
              <a:cxnLst/>
              <a:rect l="l" t="t" r="r" b="b"/>
              <a:pathLst>
                <a:path w="81885" h="47377" extrusionOk="0">
                  <a:moveTo>
                    <a:pt x="81612" y="0"/>
                  </a:moveTo>
                  <a:cubicBezTo>
                    <a:pt x="81574" y="0"/>
                    <a:pt x="81534" y="13"/>
                    <a:pt x="81492" y="43"/>
                  </a:cubicBezTo>
                  <a:lnTo>
                    <a:pt x="201" y="46976"/>
                  </a:lnTo>
                  <a:cubicBezTo>
                    <a:pt x="1" y="47077"/>
                    <a:pt x="67" y="47343"/>
                    <a:pt x="301" y="47377"/>
                  </a:cubicBezTo>
                  <a:cubicBezTo>
                    <a:pt x="334" y="47377"/>
                    <a:pt x="368" y="47343"/>
                    <a:pt x="401" y="47343"/>
                  </a:cubicBezTo>
                  <a:lnTo>
                    <a:pt x="81692" y="410"/>
                  </a:lnTo>
                  <a:cubicBezTo>
                    <a:pt x="81884" y="273"/>
                    <a:pt x="81783" y="0"/>
                    <a:pt x="8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4"/>
            <p:cNvSpPr/>
            <p:nvPr/>
          </p:nvSpPr>
          <p:spPr>
            <a:xfrm>
              <a:off x="5328648" y="3137180"/>
              <a:ext cx="6686" cy="36412"/>
            </a:xfrm>
            <a:custGeom>
              <a:avLst/>
              <a:gdLst/>
              <a:ahLst/>
              <a:cxnLst/>
              <a:rect l="l" t="t" r="r" b="b"/>
              <a:pathLst>
                <a:path w="435" h="2369" extrusionOk="0">
                  <a:moveTo>
                    <a:pt x="217" y="0"/>
                  </a:moveTo>
                  <a:cubicBezTo>
                    <a:pt x="109" y="0"/>
                    <a:pt x="0" y="67"/>
                    <a:pt x="0" y="200"/>
                  </a:cubicBezTo>
                  <a:lnTo>
                    <a:pt x="0" y="2168"/>
                  </a:lnTo>
                  <a:cubicBezTo>
                    <a:pt x="0" y="2268"/>
                    <a:pt x="101" y="2368"/>
                    <a:pt x="234" y="2368"/>
                  </a:cubicBezTo>
                  <a:cubicBezTo>
                    <a:pt x="334" y="2368"/>
                    <a:pt x="434" y="2268"/>
                    <a:pt x="434" y="2168"/>
                  </a:cubicBezTo>
                  <a:lnTo>
                    <a:pt x="434" y="200"/>
                  </a:lnTo>
                  <a:cubicBezTo>
                    <a:pt x="434" y="67"/>
                    <a:pt x="326" y="0"/>
                    <a:pt x="2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4"/>
            <p:cNvSpPr/>
            <p:nvPr/>
          </p:nvSpPr>
          <p:spPr>
            <a:xfrm>
              <a:off x="5537311" y="3016172"/>
              <a:ext cx="6179" cy="36427"/>
            </a:xfrm>
            <a:custGeom>
              <a:avLst/>
              <a:gdLst/>
              <a:ahLst/>
              <a:cxnLst/>
              <a:rect l="l" t="t" r="r" b="b"/>
              <a:pathLst>
                <a:path w="402" h="2370" extrusionOk="0">
                  <a:moveTo>
                    <a:pt x="201" y="1"/>
                  </a:moveTo>
                  <a:cubicBezTo>
                    <a:pt x="68" y="1"/>
                    <a:pt x="1" y="101"/>
                    <a:pt x="1" y="201"/>
                  </a:cubicBezTo>
                  <a:lnTo>
                    <a:pt x="1" y="2169"/>
                  </a:lnTo>
                  <a:cubicBezTo>
                    <a:pt x="1" y="2269"/>
                    <a:pt x="68" y="2369"/>
                    <a:pt x="201" y="2369"/>
                  </a:cubicBezTo>
                  <a:cubicBezTo>
                    <a:pt x="301" y="2369"/>
                    <a:pt x="401" y="2269"/>
                    <a:pt x="401" y="2169"/>
                  </a:cubicBezTo>
                  <a:lnTo>
                    <a:pt x="401" y="201"/>
                  </a:ln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4"/>
            <p:cNvSpPr/>
            <p:nvPr/>
          </p:nvSpPr>
          <p:spPr>
            <a:xfrm>
              <a:off x="5745467" y="2895687"/>
              <a:ext cx="6179" cy="36427"/>
            </a:xfrm>
            <a:custGeom>
              <a:avLst/>
              <a:gdLst/>
              <a:ahLst/>
              <a:cxnLst/>
              <a:rect l="l" t="t" r="r" b="b"/>
              <a:pathLst>
                <a:path w="402" h="2370" extrusionOk="0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lnTo>
                    <a:pt x="1" y="2136"/>
                  </a:lnTo>
                  <a:cubicBezTo>
                    <a:pt x="1" y="2269"/>
                    <a:pt x="101" y="2369"/>
                    <a:pt x="201" y="2369"/>
                  </a:cubicBezTo>
                  <a:cubicBezTo>
                    <a:pt x="301" y="2369"/>
                    <a:pt x="401" y="2269"/>
                    <a:pt x="401" y="2136"/>
                  </a:cubicBezTo>
                  <a:lnTo>
                    <a:pt x="401" y="201"/>
                  </a:lnTo>
                  <a:cubicBezTo>
                    <a:pt x="401" y="68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4"/>
            <p:cNvSpPr/>
            <p:nvPr/>
          </p:nvSpPr>
          <p:spPr>
            <a:xfrm>
              <a:off x="5953623" y="2774310"/>
              <a:ext cx="6686" cy="36796"/>
            </a:xfrm>
            <a:custGeom>
              <a:avLst/>
              <a:gdLst/>
              <a:ahLst/>
              <a:cxnLst/>
              <a:rect l="l" t="t" r="r" b="b"/>
              <a:pathLst>
                <a:path w="435" h="2394" extrusionOk="0">
                  <a:moveTo>
                    <a:pt x="218" y="1"/>
                  </a:moveTo>
                  <a:cubicBezTo>
                    <a:pt x="109" y="1"/>
                    <a:pt x="1" y="76"/>
                    <a:pt x="1" y="226"/>
                  </a:cubicBezTo>
                  <a:lnTo>
                    <a:pt x="1" y="2194"/>
                  </a:lnTo>
                  <a:cubicBezTo>
                    <a:pt x="1" y="2294"/>
                    <a:pt x="101" y="2394"/>
                    <a:pt x="201" y="2394"/>
                  </a:cubicBezTo>
                  <a:cubicBezTo>
                    <a:pt x="334" y="2394"/>
                    <a:pt x="434" y="2294"/>
                    <a:pt x="434" y="2160"/>
                  </a:cubicBezTo>
                  <a:lnTo>
                    <a:pt x="434" y="226"/>
                  </a:lnTo>
                  <a:cubicBezTo>
                    <a:pt x="434" y="76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4"/>
            <p:cNvSpPr/>
            <p:nvPr/>
          </p:nvSpPr>
          <p:spPr>
            <a:xfrm>
              <a:off x="6161779" y="2653702"/>
              <a:ext cx="6686" cy="36412"/>
            </a:xfrm>
            <a:custGeom>
              <a:avLst/>
              <a:gdLst/>
              <a:ahLst/>
              <a:cxnLst/>
              <a:rect l="l" t="t" r="r" b="b"/>
              <a:pathLst>
                <a:path w="435" h="2369" extrusionOk="0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lnTo>
                    <a:pt x="1" y="2168"/>
                  </a:lnTo>
                  <a:cubicBezTo>
                    <a:pt x="1" y="2269"/>
                    <a:pt x="101" y="2369"/>
                    <a:pt x="234" y="2369"/>
                  </a:cubicBezTo>
                  <a:cubicBezTo>
                    <a:pt x="334" y="2369"/>
                    <a:pt x="434" y="2269"/>
                    <a:pt x="434" y="2168"/>
                  </a:cubicBezTo>
                  <a:lnTo>
                    <a:pt x="434" y="200"/>
                  </a:lnTo>
                  <a:cubicBezTo>
                    <a:pt x="434" y="100"/>
                    <a:pt x="334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4"/>
            <p:cNvSpPr/>
            <p:nvPr/>
          </p:nvSpPr>
          <p:spPr>
            <a:xfrm>
              <a:off x="6369934" y="2532694"/>
              <a:ext cx="6686" cy="36934"/>
            </a:xfrm>
            <a:custGeom>
              <a:avLst/>
              <a:gdLst/>
              <a:ahLst/>
              <a:cxnLst/>
              <a:rect l="l" t="t" r="r" b="b"/>
              <a:pathLst>
                <a:path w="435" h="2403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169"/>
                  </a:lnTo>
                  <a:cubicBezTo>
                    <a:pt x="1" y="2303"/>
                    <a:pt x="101" y="2403"/>
                    <a:pt x="234" y="2403"/>
                  </a:cubicBezTo>
                  <a:cubicBezTo>
                    <a:pt x="334" y="2403"/>
                    <a:pt x="434" y="2303"/>
                    <a:pt x="434" y="2169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4"/>
            <p:cNvSpPr/>
            <p:nvPr/>
          </p:nvSpPr>
          <p:spPr>
            <a:xfrm>
              <a:off x="6578613" y="2412224"/>
              <a:ext cx="6163" cy="36412"/>
            </a:xfrm>
            <a:custGeom>
              <a:avLst/>
              <a:gdLst/>
              <a:ahLst/>
              <a:cxnLst/>
              <a:rect l="l" t="t" r="r" b="b"/>
              <a:pathLst>
                <a:path w="401" h="2369" extrusionOk="0"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lnTo>
                    <a:pt x="0" y="2168"/>
                  </a:lnTo>
                  <a:cubicBezTo>
                    <a:pt x="0" y="2268"/>
                    <a:pt x="67" y="2368"/>
                    <a:pt x="200" y="2368"/>
                  </a:cubicBezTo>
                  <a:cubicBezTo>
                    <a:pt x="300" y="2368"/>
                    <a:pt x="400" y="2268"/>
                    <a:pt x="400" y="2168"/>
                  </a:cubicBezTo>
                  <a:lnTo>
                    <a:pt x="400" y="200"/>
                  </a:lnTo>
                  <a:cubicBezTo>
                    <a:pt x="400" y="67"/>
                    <a:pt x="300" y="0"/>
                    <a:pt x="2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4"/>
            <p:cNvSpPr/>
            <p:nvPr/>
          </p:nvSpPr>
          <p:spPr>
            <a:xfrm>
              <a:off x="5331722" y="1651885"/>
              <a:ext cx="1249981" cy="1442751"/>
            </a:xfrm>
            <a:custGeom>
              <a:avLst/>
              <a:gdLst/>
              <a:ahLst/>
              <a:cxnLst/>
              <a:rect l="l" t="t" r="r" b="b"/>
              <a:pathLst>
                <a:path w="81326" h="93868" extrusionOk="0">
                  <a:moveTo>
                    <a:pt x="81325" y="0"/>
                  </a:moveTo>
                  <a:cubicBezTo>
                    <a:pt x="71151" y="5871"/>
                    <a:pt x="76222" y="30322"/>
                    <a:pt x="67782" y="35326"/>
                  </a:cubicBezTo>
                  <a:cubicBezTo>
                    <a:pt x="66995" y="35790"/>
                    <a:pt x="66296" y="35999"/>
                    <a:pt x="65668" y="35999"/>
                  </a:cubicBezTo>
                  <a:cubicBezTo>
                    <a:pt x="60154" y="35999"/>
                    <a:pt x="60155" y="19900"/>
                    <a:pt x="54618" y="19900"/>
                  </a:cubicBezTo>
                  <a:cubicBezTo>
                    <a:pt x="53999" y="19900"/>
                    <a:pt x="53311" y="20101"/>
                    <a:pt x="52538" y="20548"/>
                  </a:cubicBezTo>
                  <a:cubicBezTo>
                    <a:pt x="44065" y="25418"/>
                    <a:pt x="47434" y="56708"/>
                    <a:pt x="38995" y="61611"/>
                  </a:cubicBezTo>
                  <a:cubicBezTo>
                    <a:pt x="37891" y="62246"/>
                    <a:pt x="36958" y="62516"/>
                    <a:pt x="36154" y="62516"/>
                  </a:cubicBezTo>
                  <a:cubicBezTo>
                    <a:pt x="31595" y="62516"/>
                    <a:pt x="31127" y="53857"/>
                    <a:pt x="26595" y="53857"/>
                  </a:cubicBezTo>
                  <a:cubicBezTo>
                    <a:pt x="25790" y="53857"/>
                    <a:pt x="24858" y="54130"/>
                    <a:pt x="23751" y="54773"/>
                  </a:cubicBezTo>
                  <a:cubicBezTo>
                    <a:pt x="15278" y="59676"/>
                    <a:pt x="18647" y="77256"/>
                    <a:pt x="13577" y="80191"/>
                  </a:cubicBezTo>
                  <a:cubicBezTo>
                    <a:pt x="12828" y="80625"/>
                    <a:pt x="12152" y="80802"/>
                    <a:pt x="11523" y="80802"/>
                  </a:cubicBezTo>
                  <a:cubicBezTo>
                    <a:pt x="8697" y="80802"/>
                    <a:pt x="6805" y="77225"/>
                    <a:pt x="3381" y="77225"/>
                  </a:cubicBezTo>
                  <a:cubicBezTo>
                    <a:pt x="2408" y="77225"/>
                    <a:pt x="1311" y="77514"/>
                    <a:pt x="34" y="78256"/>
                  </a:cubicBezTo>
                  <a:lnTo>
                    <a:pt x="1" y="93867"/>
                  </a:lnTo>
                  <a:lnTo>
                    <a:pt x="81325" y="46934"/>
                  </a:lnTo>
                  <a:lnTo>
                    <a:pt x="8132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4"/>
            <p:cNvSpPr/>
            <p:nvPr/>
          </p:nvSpPr>
          <p:spPr>
            <a:xfrm>
              <a:off x="5331722" y="1651885"/>
              <a:ext cx="1249981" cy="1442751"/>
            </a:xfrm>
            <a:custGeom>
              <a:avLst/>
              <a:gdLst/>
              <a:ahLst/>
              <a:cxnLst/>
              <a:rect l="l" t="t" r="r" b="b"/>
              <a:pathLst>
                <a:path w="81326" h="93868" extrusionOk="0">
                  <a:moveTo>
                    <a:pt x="81325" y="0"/>
                  </a:moveTo>
                  <a:cubicBezTo>
                    <a:pt x="71151" y="5871"/>
                    <a:pt x="76222" y="30322"/>
                    <a:pt x="67782" y="35326"/>
                  </a:cubicBezTo>
                  <a:cubicBezTo>
                    <a:pt x="66995" y="35790"/>
                    <a:pt x="66296" y="35999"/>
                    <a:pt x="65668" y="35999"/>
                  </a:cubicBezTo>
                  <a:cubicBezTo>
                    <a:pt x="60154" y="35999"/>
                    <a:pt x="60155" y="19900"/>
                    <a:pt x="54618" y="19900"/>
                  </a:cubicBezTo>
                  <a:cubicBezTo>
                    <a:pt x="53999" y="19900"/>
                    <a:pt x="53311" y="20101"/>
                    <a:pt x="52538" y="20548"/>
                  </a:cubicBezTo>
                  <a:cubicBezTo>
                    <a:pt x="44065" y="25418"/>
                    <a:pt x="47434" y="56708"/>
                    <a:pt x="38995" y="61611"/>
                  </a:cubicBezTo>
                  <a:cubicBezTo>
                    <a:pt x="37891" y="62246"/>
                    <a:pt x="36958" y="62516"/>
                    <a:pt x="36154" y="62516"/>
                  </a:cubicBezTo>
                  <a:cubicBezTo>
                    <a:pt x="31595" y="62516"/>
                    <a:pt x="31127" y="53857"/>
                    <a:pt x="26595" y="53857"/>
                  </a:cubicBezTo>
                  <a:cubicBezTo>
                    <a:pt x="25790" y="53857"/>
                    <a:pt x="24858" y="54130"/>
                    <a:pt x="23751" y="54773"/>
                  </a:cubicBezTo>
                  <a:cubicBezTo>
                    <a:pt x="15278" y="59676"/>
                    <a:pt x="18647" y="77256"/>
                    <a:pt x="13577" y="80191"/>
                  </a:cubicBezTo>
                  <a:cubicBezTo>
                    <a:pt x="12828" y="80625"/>
                    <a:pt x="12152" y="80802"/>
                    <a:pt x="11523" y="80802"/>
                  </a:cubicBezTo>
                  <a:cubicBezTo>
                    <a:pt x="8697" y="80802"/>
                    <a:pt x="6805" y="77225"/>
                    <a:pt x="3381" y="77225"/>
                  </a:cubicBezTo>
                  <a:cubicBezTo>
                    <a:pt x="2408" y="77225"/>
                    <a:pt x="1311" y="77514"/>
                    <a:pt x="34" y="78256"/>
                  </a:cubicBezTo>
                  <a:lnTo>
                    <a:pt x="1" y="93867"/>
                  </a:lnTo>
                  <a:lnTo>
                    <a:pt x="81325" y="46934"/>
                  </a:lnTo>
                  <a:lnTo>
                    <a:pt x="813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4"/>
            <p:cNvSpPr/>
            <p:nvPr/>
          </p:nvSpPr>
          <p:spPr>
            <a:xfrm>
              <a:off x="5331722" y="1787740"/>
              <a:ext cx="1249981" cy="1306896"/>
            </a:xfrm>
            <a:custGeom>
              <a:avLst/>
              <a:gdLst/>
              <a:ahLst/>
              <a:cxnLst/>
              <a:rect l="l" t="t" r="r" b="b"/>
              <a:pathLst>
                <a:path w="81326" h="85029" extrusionOk="0">
                  <a:moveTo>
                    <a:pt x="81325" y="1"/>
                  </a:moveTo>
                  <a:cubicBezTo>
                    <a:pt x="81200" y="105"/>
                    <a:pt x="81049" y="157"/>
                    <a:pt x="80896" y="157"/>
                  </a:cubicBezTo>
                  <a:cubicBezTo>
                    <a:pt x="80805" y="157"/>
                    <a:pt x="80712" y="139"/>
                    <a:pt x="80625" y="101"/>
                  </a:cubicBezTo>
                  <a:lnTo>
                    <a:pt x="74921" y="11609"/>
                  </a:lnTo>
                  <a:cubicBezTo>
                    <a:pt x="75154" y="11709"/>
                    <a:pt x="75288" y="11943"/>
                    <a:pt x="75254" y="12210"/>
                  </a:cubicBezTo>
                  <a:cubicBezTo>
                    <a:pt x="75221" y="12777"/>
                    <a:pt x="74887" y="13344"/>
                    <a:pt x="74420" y="13677"/>
                  </a:cubicBezTo>
                  <a:cubicBezTo>
                    <a:pt x="74288" y="13753"/>
                    <a:pt x="74164" y="13788"/>
                    <a:pt x="74054" y="13788"/>
                  </a:cubicBezTo>
                  <a:cubicBezTo>
                    <a:pt x="73775" y="13788"/>
                    <a:pt x="73586" y="13560"/>
                    <a:pt x="73586" y="13177"/>
                  </a:cubicBezTo>
                  <a:lnTo>
                    <a:pt x="68483" y="16079"/>
                  </a:lnTo>
                  <a:cubicBezTo>
                    <a:pt x="68483" y="16680"/>
                    <a:pt x="68149" y="17213"/>
                    <a:pt x="67649" y="17547"/>
                  </a:cubicBezTo>
                  <a:cubicBezTo>
                    <a:pt x="67549" y="17622"/>
                    <a:pt x="67411" y="17659"/>
                    <a:pt x="67278" y="17659"/>
                  </a:cubicBezTo>
                  <a:cubicBezTo>
                    <a:pt x="67234" y="17659"/>
                    <a:pt x="67190" y="17655"/>
                    <a:pt x="67149" y="17647"/>
                  </a:cubicBezTo>
                  <a:lnTo>
                    <a:pt x="61411" y="29188"/>
                  </a:lnTo>
                  <a:cubicBezTo>
                    <a:pt x="61645" y="29289"/>
                    <a:pt x="61778" y="29522"/>
                    <a:pt x="61745" y="29789"/>
                  </a:cubicBezTo>
                  <a:cubicBezTo>
                    <a:pt x="61711" y="30356"/>
                    <a:pt x="61378" y="30923"/>
                    <a:pt x="60911" y="31223"/>
                  </a:cubicBezTo>
                  <a:cubicBezTo>
                    <a:pt x="60753" y="31308"/>
                    <a:pt x="60609" y="31349"/>
                    <a:pt x="60486" y="31349"/>
                  </a:cubicBezTo>
                  <a:cubicBezTo>
                    <a:pt x="60270" y="31349"/>
                    <a:pt x="60119" y="31223"/>
                    <a:pt x="60077" y="30990"/>
                  </a:cubicBezTo>
                  <a:lnTo>
                    <a:pt x="54940" y="35426"/>
                  </a:lnTo>
                  <a:cubicBezTo>
                    <a:pt x="54940" y="35493"/>
                    <a:pt x="54973" y="35560"/>
                    <a:pt x="54973" y="35660"/>
                  </a:cubicBezTo>
                  <a:cubicBezTo>
                    <a:pt x="54940" y="36227"/>
                    <a:pt x="54606" y="36794"/>
                    <a:pt x="54139" y="37128"/>
                  </a:cubicBezTo>
                  <a:cubicBezTo>
                    <a:pt x="54007" y="37203"/>
                    <a:pt x="53883" y="37238"/>
                    <a:pt x="53773" y="37238"/>
                  </a:cubicBezTo>
                  <a:cubicBezTo>
                    <a:pt x="53494" y="37238"/>
                    <a:pt x="53305" y="37010"/>
                    <a:pt x="53305" y="36627"/>
                  </a:cubicBezTo>
                  <a:cubicBezTo>
                    <a:pt x="53305" y="36327"/>
                    <a:pt x="53372" y="36027"/>
                    <a:pt x="53539" y="35793"/>
                  </a:cubicBezTo>
                  <a:lnTo>
                    <a:pt x="47968" y="32558"/>
                  </a:lnTo>
                  <a:cubicBezTo>
                    <a:pt x="47801" y="32824"/>
                    <a:pt x="47601" y="33025"/>
                    <a:pt x="47368" y="33191"/>
                  </a:cubicBezTo>
                  <a:cubicBezTo>
                    <a:pt x="47232" y="33273"/>
                    <a:pt x="47102" y="33310"/>
                    <a:pt x="46987" y="33310"/>
                  </a:cubicBezTo>
                  <a:cubicBezTo>
                    <a:pt x="46818" y="33310"/>
                    <a:pt x="46680" y="33230"/>
                    <a:pt x="46601" y="33091"/>
                  </a:cubicBezTo>
                  <a:lnTo>
                    <a:pt x="41330" y="39162"/>
                  </a:lnTo>
                  <a:cubicBezTo>
                    <a:pt x="41397" y="39296"/>
                    <a:pt x="41430" y="39429"/>
                    <a:pt x="41430" y="39563"/>
                  </a:cubicBezTo>
                  <a:cubicBezTo>
                    <a:pt x="41397" y="40163"/>
                    <a:pt x="41097" y="40697"/>
                    <a:pt x="40596" y="41030"/>
                  </a:cubicBezTo>
                  <a:cubicBezTo>
                    <a:pt x="40461" y="41109"/>
                    <a:pt x="40332" y="41146"/>
                    <a:pt x="40219" y="41146"/>
                  </a:cubicBezTo>
                  <a:cubicBezTo>
                    <a:pt x="39997" y="41146"/>
                    <a:pt x="39828" y="41006"/>
                    <a:pt x="39762" y="40763"/>
                  </a:cubicBezTo>
                  <a:lnTo>
                    <a:pt x="34625" y="45200"/>
                  </a:lnTo>
                  <a:cubicBezTo>
                    <a:pt x="34659" y="45267"/>
                    <a:pt x="34659" y="45333"/>
                    <a:pt x="34659" y="45433"/>
                  </a:cubicBezTo>
                  <a:cubicBezTo>
                    <a:pt x="34625" y="46001"/>
                    <a:pt x="34325" y="46568"/>
                    <a:pt x="33825" y="46901"/>
                  </a:cubicBezTo>
                  <a:cubicBezTo>
                    <a:pt x="33725" y="46968"/>
                    <a:pt x="33608" y="47001"/>
                    <a:pt x="33491" y="47001"/>
                  </a:cubicBezTo>
                  <a:cubicBezTo>
                    <a:pt x="33374" y="47001"/>
                    <a:pt x="33258" y="46968"/>
                    <a:pt x="33158" y="46901"/>
                  </a:cubicBezTo>
                  <a:lnTo>
                    <a:pt x="27720" y="54740"/>
                  </a:lnTo>
                  <a:cubicBezTo>
                    <a:pt x="27854" y="54840"/>
                    <a:pt x="27921" y="55040"/>
                    <a:pt x="27921" y="55207"/>
                  </a:cubicBezTo>
                  <a:cubicBezTo>
                    <a:pt x="27887" y="55808"/>
                    <a:pt x="27554" y="56341"/>
                    <a:pt x="27087" y="56675"/>
                  </a:cubicBezTo>
                  <a:cubicBezTo>
                    <a:pt x="26938" y="56756"/>
                    <a:pt x="26805" y="56793"/>
                    <a:pt x="26691" y="56793"/>
                  </a:cubicBezTo>
                  <a:cubicBezTo>
                    <a:pt x="26525" y="56793"/>
                    <a:pt x="26399" y="56713"/>
                    <a:pt x="26319" y="56575"/>
                  </a:cubicBezTo>
                  <a:lnTo>
                    <a:pt x="21049" y="62646"/>
                  </a:lnTo>
                  <a:cubicBezTo>
                    <a:pt x="21116" y="62746"/>
                    <a:pt x="21149" y="62879"/>
                    <a:pt x="21149" y="63013"/>
                  </a:cubicBezTo>
                  <a:cubicBezTo>
                    <a:pt x="21116" y="63613"/>
                    <a:pt x="20815" y="64180"/>
                    <a:pt x="20315" y="64480"/>
                  </a:cubicBezTo>
                  <a:cubicBezTo>
                    <a:pt x="20176" y="64560"/>
                    <a:pt x="20045" y="64598"/>
                    <a:pt x="19931" y="64598"/>
                  </a:cubicBezTo>
                  <a:cubicBezTo>
                    <a:pt x="19662" y="64598"/>
                    <a:pt x="19481" y="64388"/>
                    <a:pt x="19481" y="64013"/>
                  </a:cubicBezTo>
                  <a:cubicBezTo>
                    <a:pt x="19481" y="63780"/>
                    <a:pt x="19548" y="63546"/>
                    <a:pt x="19648" y="63313"/>
                  </a:cubicBezTo>
                  <a:lnTo>
                    <a:pt x="14211" y="61745"/>
                  </a:lnTo>
                  <a:cubicBezTo>
                    <a:pt x="14077" y="62079"/>
                    <a:pt x="13844" y="62346"/>
                    <a:pt x="13544" y="62546"/>
                  </a:cubicBezTo>
                  <a:cubicBezTo>
                    <a:pt x="13454" y="62617"/>
                    <a:pt x="13336" y="62650"/>
                    <a:pt x="13215" y="62650"/>
                  </a:cubicBezTo>
                  <a:cubicBezTo>
                    <a:pt x="13110" y="62650"/>
                    <a:pt x="13003" y="62625"/>
                    <a:pt x="12910" y="62579"/>
                  </a:cubicBezTo>
                  <a:lnTo>
                    <a:pt x="7406" y="71319"/>
                  </a:lnTo>
                  <a:cubicBezTo>
                    <a:pt x="7573" y="71419"/>
                    <a:pt x="7639" y="71619"/>
                    <a:pt x="7639" y="71819"/>
                  </a:cubicBezTo>
                  <a:cubicBezTo>
                    <a:pt x="7606" y="72419"/>
                    <a:pt x="7272" y="72953"/>
                    <a:pt x="6805" y="73287"/>
                  </a:cubicBezTo>
                  <a:cubicBezTo>
                    <a:pt x="6654" y="73375"/>
                    <a:pt x="6517" y="73416"/>
                    <a:pt x="6399" y="73416"/>
                  </a:cubicBezTo>
                  <a:cubicBezTo>
                    <a:pt x="6206" y="73416"/>
                    <a:pt x="6067" y="73306"/>
                    <a:pt x="6005" y="73120"/>
                  </a:cubicBezTo>
                  <a:lnTo>
                    <a:pt x="1" y="79158"/>
                  </a:lnTo>
                  <a:lnTo>
                    <a:pt x="1" y="85028"/>
                  </a:lnTo>
                  <a:lnTo>
                    <a:pt x="81325" y="38095"/>
                  </a:lnTo>
                  <a:lnTo>
                    <a:pt x="8132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4"/>
            <p:cNvSpPr/>
            <p:nvPr/>
          </p:nvSpPr>
          <p:spPr>
            <a:xfrm>
              <a:off x="5331722" y="1787740"/>
              <a:ext cx="1249981" cy="1306896"/>
            </a:xfrm>
            <a:custGeom>
              <a:avLst/>
              <a:gdLst/>
              <a:ahLst/>
              <a:cxnLst/>
              <a:rect l="l" t="t" r="r" b="b"/>
              <a:pathLst>
                <a:path w="81326" h="85029" extrusionOk="0">
                  <a:moveTo>
                    <a:pt x="81325" y="1"/>
                  </a:moveTo>
                  <a:cubicBezTo>
                    <a:pt x="81200" y="105"/>
                    <a:pt x="81049" y="157"/>
                    <a:pt x="80896" y="157"/>
                  </a:cubicBezTo>
                  <a:cubicBezTo>
                    <a:pt x="80805" y="157"/>
                    <a:pt x="80712" y="139"/>
                    <a:pt x="80625" y="101"/>
                  </a:cubicBezTo>
                  <a:lnTo>
                    <a:pt x="74921" y="11609"/>
                  </a:lnTo>
                  <a:cubicBezTo>
                    <a:pt x="75154" y="11709"/>
                    <a:pt x="75288" y="11943"/>
                    <a:pt x="75254" y="12210"/>
                  </a:cubicBezTo>
                  <a:cubicBezTo>
                    <a:pt x="75221" y="12777"/>
                    <a:pt x="74887" y="13344"/>
                    <a:pt x="74420" y="13677"/>
                  </a:cubicBezTo>
                  <a:cubicBezTo>
                    <a:pt x="74288" y="13753"/>
                    <a:pt x="74164" y="13788"/>
                    <a:pt x="74054" y="13788"/>
                  </a:cubicBezTo>
                  <a:cubicBezTo>
                    <a:pt x="73775" y="13788"/>
                    <a:pt x="73586" y="13560"/>
                    <a:pt x="73586" y="13177"/>
                  </a:cubicBezTo>
                  <a:lnTo>
                    <a:pt x="68483" y="16079"/>
                  </a:lnTo>
                  <a:cubicBezTo>
                    <a:pt x="68483" y="16680"/>
                    <a:pt x="68149" y="17213"/>
                    <a:pt x="67649" y="17547"/>
                  </a:cubicBezTo>
                  <a:cubicBezTo>
                    <a:pt x="67549" y="17622"/>
                    <a:pt x="67411" y="17659"/>
                    <a:pt x="67278" y="17659"/>
                  </a:cubicBezTo>
                  <a:cubicBezTo>
                    <a:pt x="67234" y="17659"/>
                    <a:pt x="67190" y="17655"/>
                    <a:pt x="67149" y="17647"/>
                  </a:cubicBezTo>
                  <a:lnTo>
                    <a:pt x="61411" y="29188"/>
                  </a:lnTo>
                  <a:cubicBezTo>
                    <a:pt x="61645" y="29289"/>
                    <a:pt x="61778" y="29522"/>
                    <a:pt x="61745" y="29789"/>
                  </a:cubicBezTo>
                  <a:cubicBezTo>
                    <a:pt x="61711" y="30356"/>
                    <a:pt x="61378" y="30923"/>
                    <a:pt x="60911" y="31223"/>
                  </a:cubicBezTo>
                  <a:cubicBezTo>
                    <a:pt x="60753" y="31308"/>
                    <a:pt x="60609" y="31349"/>
                    <a:pt x="60486" y="31349"/>
                  </a:cubicBezTo>
                  <a:cubicBezTo>
                    <a:pt x="60270" y="31349"/>
                    <a:pt x="60119" y="31223"/>
                    <a:pt x="60077" y="30990"/>
                  </a:cubicBezTo>
                  <a:lnTo>
                    <a:pt x="54940" y="35426"/>
                  </a:lnTo>
                  <a:cubicBezTo>
                    <a:pt x="54940" y="35493"/>
                    <a:pt x="54973" y="35560"/>
                    <a:pt x="54973" y="35660"/>
                  </a:cubicBezTo>
                  <a:cubicBezTo>
                    <a:pt x="54940" y="36227"/>
                    <a:pt x="54606" y="36794"/>
                    <a:pt x="54139" y="37128"/>
                  </a:cubicBezTo>
                  <a:cubicBezTo>
                    <a:pt x="54007" y="37203"/>
                    <a:pt x="53883" y="37238"/>
                    <a:pt x="53773" y="37238"/>
                  </a:cubicBezTo>
                  <a:cubicBezTo>
                    <a:pt x="53494" y="37238"/>
                    <a:pt x="53305" y="37010"/>
                    <a:pt x="53305" y="36627"/>
                  </a:cubicBezTo>
                  <a:cubicBezTo>
                    <a:pt x="53305" y="36327"/>
                    <a:pt x="53372" y="36027"/>
                    <a:pt x="53539" y="35793"/>
                  </a:cubicBezTo>
                  <a:lnTo>
                    <a:pt x="47968" y="32558"/>
                  </a:lnTo>
                  <a:cubicBezTo>
                    <a:pt x="47801" y="32824"/>
                    <a:pt x="47601" y="33025"/>
                    <a:pt x="47368" y="33191"/>
                  </a:cubicBezTo>
                  <a:cubicBezTo>
                    <a:pt x="47232" y="33273"/>
                    <a:pt x="47102" y="33310"/>
                    <a:pt x="46987" y="33310"/>
                  </a:cubicBezTo>
                  <a:cubicBezTo>
                    <a:pt x="46818" y="33310"/>
                    <a:pt x="46680" y="33230"/>
                    <a:pt x="46601" y="33091"/>
                  </a:cubicBezTo>
                  <a:lnTo>
                    <a:pt x="41330" y="39162"/>
                  </a:lnTo>
                  <a:cubicBezTo>
                    <a:pt x="41397" y="39296"/>
                    <a:pt x="41430" y="39429"/>
                    <a:pt x="41430" y="39563"/>
                  </a:cubicBezTo>
                  <a:cubicBezTo>
                    <a:pt x="41397" y="40163"/>
                    <a:pt x="41097" y="40697"/>
                    <a:pt x="40596" y="41030"/>
                  </a:cubicBezTo>
                  <a:cubicBezTo>
                    <a:pt x="40461" y="41109"/>
                    <a:pt x="40332" y="41146"/>
                    <a:pt x="40219" y="41146"/>
                  </a:cubicBezTo>
                  <a:cubicBezTo>
                    <a:pt x="39997" y="41146"/>
                    <a:pt x="39828" y="41006"/>
                    <a:pt x="39762" y="40763"/>
                  </a:cubicBezTo>
                  <a:lnTo>
                    <a:pt x="34625" y="45200"/>
                  </a:lnTo>
                  <a:cubicBezTo>
                    <a:pt x="34659" y="45267"/>
                    <a:pt x="34659" y="45333"/>
                    <a:pt x="34659" y="45433"/>
                  </a:cubicBezTo>
                  <a:cubicBezTo>
                    <a:pt x="34625" y="46001"/>
                    <a:pt x="34325" y="46568"/>
                    <a:pt x="33825" y="46901"/>
                  </a:cubicBezTo>
                  <a:cubicBezTo>
                    <a:pt x="33725" y="46968"/>
                    <a:pt x="33608" y="47001"/>
                    <a:pt x="33491" y="47001"/>
                  </a:cubicBezTo>
                  <a:cubicBezTo>
                    <a:pt x="33374" y="47001"/>
                    <a:pt x="33258" y="46968"/>
                    <a:pt x="33158" y="46901"/>
                  </a:cubicBezTo>
                  <a:lnTo>
                    <a:pt x="27720" y="54740"/>
                  </a:lnTo>
                  <a:cubicBezTo>
                    <a:pt x="27854" y="54840"/>
                    <a:pt x="27921" y="55040"/>
                    <a:pt x="27921" y="55207"/>
                  </a:cubicBezTo>
                  <a:cubicBezTo>
                    <a:pt x="27887" y="55808"/>
                    <a:pt x="27554" y="56341"/>
                    <a:pt x="27087" y="56675"/>
                  </a:cubicBezTo>
                  <a:cubicBezTo>
                    <a:pt x="26938" y="56756"/>
                    <a:pt x="26805" y="56793"/>
                    <a:pt x="26691" y="56793"/>
                  </a:cubicBezTo>
                  <a:cubicBezTo>
                    <a:pt x="26525" y="56793"/>
                    <a:pt x="26399" y="56713"/>
                    <a:pt x="26319" y="56575"/>
                  </a:cubicBezTo>
                  <a:lnTo>
                    <a:pt x="21049" y="62646"/>
                  </a:lnTo>
                  <a:cubicBezTo>
                    <a:pt x="21116" y="62746"/>
                    <a:pt x="21149" y="62879"/>
                    <a:pt x="21149" y="63013"/>
                  </a:cubicBezTo>
                  <a:cubicBezTo>
                    <a:pt x="21116" y="63613"/>
                    <a:pt x="20815" y="64180"/>
                    <a:pt x="20315" y="64480"/>
                  </a:cubicBezTo>
                  <a:cubicBezTo>
                    <a:pt x="20176" y="64560"/>
                    <a:pt x="20045" y="64598"/>
                    <a:pt x="19931" y="64598"/>
                  </a:cubicBezTo>
                  <a:cubicBezTo>
                    <a:pt x="19662" y="64598"/>
                    <a:pt x="19481" y="64388"/>
                    <a:pt x="19481" y="64013"/>
                  </a:cubicBezTo>
                  <a:cubicBezTo>
                    <a:pt x="19481" y="63780"/>
                    <a:pt x="19548" y="63546"/>
                    <a:pt x="19648" y="63313"/>
                  </a:cubicBezTo>
                  <a:lnTo>
                    <a:pt x="14211" y="61745"/>
                  </a:lnTo>
                  <a:cubicBezTo>
                    <a:pt x="14077" y="62079"/>
                    <a:pt x="13844" y="62346"/>
                    <a:pt x="13544" y="62546"/>
                  </a:cubicBezTo>
                  <a:cubicBezTo>
                    <a:pt x="13454" y="62617"/>
                    <a:pt x="13336" y="62650"/>
                    <a:pt x="13215" y="62650"/>
                  </a:cubicBezTo>
                  <a:cubicBezTo>
                    <a:pt x="13110" y="62650"/>
                    <a:pt x="13003" y="62625"/>
                    <a:pt x="12910" y="62579"/>
                  </a:cubicBezTo>
                  <a:lnTo>
                    <a:pt x="7406" y="71319"/>
                  </a:lnTo>
                  <a:cubicBezTo>
                    <a:pt x="7573" y="71419"/>
                    <a:pt x="7639" y="71619"/>
                    <a:pt x="7639" y="71819"/>
                  </a:cubicBezTo>
                  <a:cubicBezTo>
                    <a:pt x="7606" y="72419"/>
                    <a:pt x="7272" y="72953"/>
                    <a:pt x="6805" y="73287"/>
                  </a:cubicBezTo>
                  <a:cubicBezTo>
                    <a:pt x="6654" y="73375"/>
                    <a:pt x="6517" y="73416"/>
                    <a:pt x="6399" y="73416"/>
                  </a:cubicBezTo>
                  <a:cubicBezTo>
                    <a:pt x="6206" y="73416"/>
                    <a:pt x="6067" y="73306"/>
                    <a:pt x="6005" y="73120"/>
                  </a:cubicBezTo>
                  <a:lnTo>
                    <a:pt x="1" y="79158"/>
                  </a:lnTo>
                  <a:lnTo>
                    <a:pt x="1" y="85028"/>
                  </a:lnTo>
                  <a:lnTo>
                    <a:pt x="81325" y="38095"/>
                  </a:lnTo>
                  <a:lnTo>
                    <a:pt x="813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4"/>
            <p:cNvSpPr/>
            <p:nvPr/>
          </p:nvSpPr>
          <p:spPr>
            <a:xfrm>
              <a:off x="5328648" y="2908383"/>
              <a:ext cx="98967" cy="99090"/>
            </a:xfrm>
            <a:custGeom>
              <a:avLst/>
              <a:gdLst/>
              <a:ahLst/>
              <a:cxnLst/>
              <a:rect l="l" t="t" r="r" b="b"/>
              <a:pathLst>
                <a:path w="6439" h="6447" extrusionOk="0">
                  <a:moveTo>
                    <a:pt x="6205" y="0"/>
                  </a:moveTo>
                  <a:cubicBezTo>
                    <a:pt x="6155" y="0"/>
                    <a:pt x="6105" y="25"/>
                    <a:pt x="6071" y="76"/>
                  </a:cubicBezTo>
                  <a:lnTo>
                    <a:pt x="67" y="6113"/>
                  </a:lnTo>
                  <a:cubicBezTo>
                    <a:pt x="0" y="6180"/>
                    <a:pt x="0" y="6313"/>
                    <a:pt x="67" y="6413"/>
                  </a:cubicBezTo>
                  <a:cubicBezTo>
                    <a:pt x="101" y="6447"/>
                    <a:pt x="167" y="6447"/>
                    <a:pt x="234" y="6447"/>
                  </a:cubicBezTo>
                  <a:cubicBezTo>
                    <a:pt x="267" y="6447"/>
                    <a:pt x="334" y="6447"/>
                    <a:pt x="367" y="6413"/>
                  </a:cubicBezTo>
                  <a:lnTo>
                    <a:pt x="6338" y="342"/>
                  </a:lnTo>
                  <a:cubicBezTo>
                    <a:pt x="6438" y="276"/>
                    <a:pt x="6438" y="142"/>
                    <a:pt x="6338" y="76"/>
                  </a:cubicBezTo>
                  <a:cubicBezTo>
                    <a:pt x="6305" y="25"/>
                    <a:pt x="6255" y="0"/>
                    <a:pt x="62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4"/>
            <p:cNvSpPr/>
            <p:nvPr/>
          </p:nvSpPr>
          <p:spPr>
            <a:xfrm>
              <a:off x="5442463" y="2745968"/>
              <a:ext cx="91790" cy="141020"/>
            </a:xfrm>
            <a:custGeom>
              <a:avLst/>
              <a:gdLst/>
              <a:ahLst/>
              <a:cxnLst/>
              <a:rect l="l" t="t" r="r" b="b"/>
              <a:pathLst>
                <a:path w="5972" h="9175" extrusionOk="0">
                  <a:moveTo>
                    <a:pt x="5725" y="0"/>
                  </a:moveTo>
                  <a:cubicBezTo>
                    <a:pt x="5656" y="0"/>
                    <a:pt x="5593" y="37"/>
                    <a:pt x="5571" y="102"/>
                  </a:cubicBezTo>
                  <a:lnTo>
                    <a:pt x="67" y="8841"/>
                  </a:lnTo>
                  <a:cubicBezTo>
                    <a:pt x="1" y="8941"/>
                    <a:pt x="1" y="9075"/>
                    <a:pt x="134" y="9141"/>
                  </a:cubicBezTo>
                  <a:cubicBezTo>
                    <a:pt x="134" y="9175"/>
                    <a:pt x="201" y="9175"/>
                    <a:pt x="234" y="9175"/>
                  </a:cubicBezTo>
                  <a:cubicBezTo>
                    <a:pt x="301" y="9175"/>
                    <a:pt x="368" y="9141"/>
                    <a:pt x="401" y="9075"/>
                  </a:cubicBezTo>
                  <a:lnTo>
                    <a:pt x="5905" y="302"/>
                  </a:lnTo>
                  <a:cubicBezTo>
                    <a:pt x="5972" y="202"/>
                    <a:pt x="5938" y="102"/>
                    <a:pt x="5838" y="35"/>
                  </a:cubicBezTo>
                  <a:cubicBezTo>
                    <a:pt x="5803" y="11"/>
                    <a:pt x="5763" y="0"/>
                    <a:pt x="57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4"/>
            <p:cNvSpPr/>
            <p:nvPr/>
          </p:nvSpPr>
          <p:spPr>
            <a:xfrm>
              <a:off x="5545826" y="2733564"/>
              <a:ext cx="91989" cy="30386"/>
            </a:xfrm>
            <a:custGeom>
              <a:avLst/>
              <a:gdLst/>
              <a:ahLst/>
              <a:cxnLst/>
              <a:rect l="l" t="t" r="r" b="b"/>
              <a:pathLst>
                <a:path w="5985" h="1977" extrusionOk="0">
                  <a:moveTo>
                    <a:pt x="322" y="1"/>
                  </a:moveTo>
                  <a:cubicBezTo>
                    <a:pt x="96" y="1"/>
                    <a:pt x="1" y="349"/>
                    <a:pt x="247" y="442"/>
                  </a:cubicBezTo>
                  <a:lnTo>
                    <a:pt x="5685" y="1976"/>
                  </a:lnTo>
                  <a:lnTo>
                    <a:pt x="5751" y="1976"/>
                  </a:lnTo>
                  <a:cubicBezTo>
                    <a:pt x="5818" y="1976"/>
                    <a:pt x="5918" y="1909"/>
                    <a:pt x="5951" y="1843"/>
                  </a:cubicBezTo>
                  <a:cubicBezTo>
                    <a:pt x="5985" y="1709"/>
                    <a:pt x="5918" y="1609"/>
                    <a:pt x="5785" y="1576"/>
                  </a:cubicBezTo>
                  <a:lnTo>
                    <a:pt x="381" y="8"/>
                  </a:lnTo>
                  <a:cubicBezTo>
                    <a:pt x="360" y="3"/>
                    <a:pt x="341" y="1"/>
                    <a:pt x="3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4"/>
            <p:cNvSpPr/>
            <p:nvPr/>
          </p:nvSpPr>
          <p:spPr>
            <a:xfrm>
              <a:off x="5652155" y="2654086"/>
              <a:ext cx="88208" cy="99598"/>
            </a:xfrm>
            <a:custGeom>
              <a:avLst/>
              <a:gdLst/>
              <a:ahLst/>
              <a:cxnLst/>
              <a:rect l="l" t="t" r="r" b="b"/>
              <a:pathLst>
                <a:path w="5739" h="6480" extrusionOk="0">
                  <a:moveTo>
                    <a:pt x="5505" y="0"/>
                  </a:moveTo>
                  <a:cubicBezTo>
                    <a:pt x="5455" y="0"/>
                    <a:pt x="5405" y="25"/>
                    <a:pt x="5371" y="75"/>
                  </a:cubicBezTo>
                  <a:lnTo>
                    <a:pt x="101" y="6146"/>
                  </a:lnTo>
                  <a:cubicBezTo>
                    <a:pt x="1" y="6213"/>
                    <a:pt x="34" y="6346"/>
                    <a:pt x="134" y="6447"/>
                  </a:cubicBezTo>
                  <a:cubicBezTo>
                    <a:pt x="168" y="6480"/>
                    <a:pt x="201" y="6480"/>
                    <a:pt x="268" y="6480"/>
                  </a:cubicBezTo>
                  <a:cubicBezTo>
                    <a:pt x="301" y="6480"/>
                    <a:pt x="368" y="6447"/>
                    <a:pt x="401" y="6413"/>
                  </a:cubicBezTo>
                  <a:lnTo>
                    <a:pt x="5672" y="376"/>
                  </a:lnTo>
                  <a:cubicBezTo>
                    <a:pt x="5738" y="275"/>
                    <a:pt x="5738" y="142"/>
                    <a:pt x="5638" y="75"/>
                  </a:cubicBezTo>
                  <a:cubicBezTo>
                    <a:pt x="5605" y="25"/>
                    <a:pt x="5555" y="0"/>
                    <a:pt x="55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4"/>
            <p:cNvSpPr/>
            <p:nvPr/>
          </p:nvSpPr>
          <p:spPr>
            <a:xfrm>
              <a:off x="5755211" y="2505320"/>
              <a:ext cx="90760" cy="126864"/>
            </a:xfrm>
            <a:custGeom>
              <a:avLst/>
              <a:gdLst/>
              <a:ahLst/>
              <a:cxnLst/>
              <a:rect l="l" t="t" r="r" b="b"/>
              <a:pathLst>
                <a:path w="5905" h="8254" extrusionOk="0">
                  <a:moveTo>
                    <a:pt x="5653" y="1"/>
                  </a:moveTo>
                  <a:cubicBezTo>
                    <a:pt x="5598" y="1"/>
                    <a:pt x="5541" y="26"/>
                    <a:pt x="5505" y="81"/>
                  </a:cubicBezTo>
                  <a:lnTo>
                    <a:pt x="67" y="7920"/>
                  </a:lnTo>
                  <a:cubicBezTo>
                    <a:pt x="1" y="7986"/>
                    <a:pt x="34" y="8120"/>
                    <a:pt x="134" y="8187"/>
                  </a:cubicBezTo>
                  <a:cubicBezTo>
                    <a:pt x="167" y="8220"/>
                    <a:pt x="201" y="8220"/>
                    <a:pt x="234" y="8253"/>
                  </a:cubicBezTo>
                  <a:cubicBezTo>
                    <a:pt x="301" y="8220"/>
                    <a:pt x="368" y="8187"/>
                    <a:pt x="434" y="8153"/>
                  </a:cubicBezTo>
                  <a:lnTo>
                    <a:pt x="5838" y="314"/>
                  </a:lnTo>
                  <a:cubicBezTo>
                    <a:pt x="5905" y="214"/>
                    <a:pt x="5871" y="81"/>
                    <a:pt x="5771" y="47"/>
                  </a:cubicBezTo>
                  <a:cubicBezTo>
                    <a:pt x="5741" y="17"/>
                    <a:pt x="5698" y="1"/>
                    <a:pt x="56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4"/>
            <p:cNvSpPr/>
            <p:nvPr/>
          </p:nvSpPr>
          <p:spPr>
            <a:xfrm>
              <a:off x="5861848" y="2410994"/>
              <a:ext cx="85642" cy="74560"/>
            </a:xfrm>
            <a:custGeom>
              <a:avLst/>
              <a:gdLst/>
              <a:ahLst/>
              <a:cxnLst/>
              <a:rect l="l" t="t" r="r" b="b"/>
              <a:pathLst>
                <a:path w="5572" h="4851" extrusionOk="0">
                  <a:moveTo>
                    <a:pt x="5351" y="0"/>
                  </a:moveTo>
                  <a:cubicBezTo>
                    <a:pt x="5301" y="0"/>
                    <a:pt x="5250" y="17"/>
                    <a:pt x="5205" y="47"/>
                  </a:cubicBezTo>
                  <a:lnTo>
                    <a:pt x="68" y="4483"/>
                  </a:lnTo>
                  <a:cubicBezTo>
                    <a:pt x="1" y="4583"/>
                    <a:pt x="1" y="4717"/>
                    <a:pt x="68" y="4783"/>
                  </a:cubicBezTo>
                  <a:cubicBezTo>
                    <a:pt x="101" y="4817"/>
                    <a:pt x="168" y="4850"/>
                    <a:pt x="234" y="4850"/>
                  </a:cubicBezTo>
                  <a:cubicBezTo>
                    <a:pt x="268" y="4850"/>
                    <a:pt x="301" y="4850"/>
                    <a:pt x="334" y="4817"/>
                  </a:cubicBezTo>
                  <a:lnTo>
                    <a:pt x="5471" y="380"/>
                  </a:lnTo>
                  <a:cubicBezTo>
                    <a:pt x="5572" y="280"/>
                    <a:pt x="5572" y="147"/>
                    <a:pt x="5505" y="80"/>
                  </a:cubicBezTo>
                  <a:cubicBezTo>
                    <a:pt x="5468" y="25"/>
                    <a:pt x="5411" y="0"/>
                    <a:pt x="53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4"/>
            <p:cNvSpPr/>
            <p:nvPr/>
          </p:nvSpPr>
          <p:spPr>
            <a:xfrm>
              <a:off x="5964397" y="2293198"/>
              <a:ext cx="89607" cy="100059"/>
            </a:xfrm>
            <a:custGeom>
              <a:avLst/>
              <a:gdLst/>
              <a:ahLst/>
              <a:cxnLst/>
              <a:rect l="l" t="t" r="r" b="b"/>
              <a:pathLst>
                <a:path w="5830" h="6510" extrusionOk="0">
                  <a:moveTo>
                    <a:pt x="5517" y="1"/>
                  </a:moveTo>
                  <a:cubicBezTo>
                    <a:pt x="5465" y="1"/>
                    <a:pt x="5413" y="22"/>
                    <a:pt x="5371" y="72"/>
                  </a:cubicBezTo>
                  <a:lnTo>
                    <a:pt x="100" y="6143"/>
                  </a:lnTo>
                  <a:cubicBezTo>
                    <a:pt x="0" y="6276"/>
                    <a:pt x="100" y="6510"/>
                    <a:pt x="267" y="6510"/>
                  </a:cubicBezTo>
                  <a:cubicBezTo>
                    <a:pt x="334" y="6476"/>
                    <a:pt x="367" y="6476"/>
                    <a:pt x="434" y="6410"/>
                  </a:cubicBezTo>
                  <a:lnTo>
                    <a:pt x="5704" y="339"/>
                  </a:lnTo>
                  <a:cubicBezTo>
                    <a:pt x="5829" y="189"/>
                    <a:pt x="5673" y="1"/>
                    <a:pt x="551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4"/>
            <p:cNvSpPr/>
            <p:nvPr/>
          </p:nvSpPr>
          <p:spPr>
            <a:xfrm>
              <a:off x="6066423" y="2285052"/>
              <a:ext cx="93327" cy="55916"/>
            </a:xfrm>
            <a:custGeom>
              <a:avLst/>
              <a:gdLst/>
              <a:ahLst/>
              <a:cxnLst/>
              <a:rect l="l" t="t" r="r" b="b"/>
              <a:pathLst>
                <a:path w="6072" h="3638" extrusionOk="0">
                  <a:moveTo>
                    <a:pt x="229" y="0"/>
                  </a:moveTo>
                  <a:cubicBezTo>
                    <a:pt x="167" y="0"/>
                    <a:pt x="110" y="37"/>
                    <a:pt x="67" y="101"/>
                  </a:cubicBezTo>
                  <a:cubicBezTo>
                    <a:pt x="0" y="202"/>
                    <a:pt x="34" y="335"/>
                    <a:pt x="134" y="402"/>
                  </a:cubicBezTo>
                  <a:lnTo>
                    <a:pt x="5704" y="3604"/>
                  </a:lnTo>
                  <a:cubicBezTo>
                    <a:pt x="5738" y="3637"/>
                    <a:pt x="5771" y="3637"/>
                    <a:pt x="5838" y="3637"/>
                  </a:cubicBezTo>
                  <a:cubicBezTo>
                    <a:pt x="5905" y="3637"/>
                    <a:pt x="5971" y="3604"/>
                    <a:pt x="6005" y="3571"/>
                  </a:cubicBezTo>
                  <a:cubicBezTo>
                    <a:pt x="6071" y="3471"/>
                    <a:pt x="6038" y="3337"/>
                    <a:pt x="5938" y="3270"/>
                  </a:cubicBezTo>
                  <a:lnTo>
                    <a:pt x="334" y="35"/>
                  </a:lnTo>
                  <a:cubicBezTo>
                    <a:pt x="299" y="11"/>
                    <a:pt x="263" y="0"/>
                    <a:pt x="2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4"/>
            <p:cNvSpPr/>
            <p:nvPr/>
          </p:nvSpPr>
          <p:spPr>
            <a:xfrm>
              <a:off x="6174090" y="2260522"/>
              <a:ext cx="86902" cy="74806"/>
            </a:xfrm>
            <a:custGeom>
              <a:avLst/>
              <a:gdLst/>
              <a:ahLst/>
              <a:cxnLst/>
              <a:rect l="l" t="t" r="r" b="b"/>
              <a:pathLst>
                <a:path w="5654" h="4867" extrusionOk="0">
                  <a:moveTo>
                    <a:pt x="5343" y="1"/>
                  </a:moveTo>
                  <a:cubicBezTo>
                    <a:pt x="5297" y="1"/>
                    <a:pt x="5248" y="19"/>
                    <a:pt x="5204" y="63"/>
                  </a:cubicBezTo>
                  <a:lnTo>
                    <a:pt x="67" y="4499"/>
                  </a:lnTo>
                  <a:cubicBezTo>
                    <a:pt x="0" y="4566"/>
                    <a:pt x="0" y="4700"/>
                    <a:pt x="67" y="4800"/>
                  </a:cubicBezTo>
                  <a:cubicBezTo>
                    <a:pt x="134" y="4833"/>
                    <a:pt x="167" y="4866"/>
                    <a:pt x="234" y="4866"/>
                  </a:cubicBezTo>
                  <a:cubicBezTo>
                    <a:pt x="267" y="4866"/>
                    <a:pt x="334" y="4833"/>
                    <a:pt x="367" y="4833"/>
                  </a:cubicBezTo>
                  <a:lnTo>
                    <a:pt x="5471" y="363"/>
                  </a:lnTo>
                  <a:cubicBezTo>
                    <a:pt x="5653" y="233"/>
                    <a:pt x="5510" y="1"/>
                    <a:pt x="53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4"/>
            <p:cNvSpPr/>
            <p:nvPr/>
          </p:nvSpPr>
          <p:spPr>
            <a:xfrm>
              <a:off x="6273549" y="2056208"/>
              <a:ext cx="95386" cy="183748"/>
            </a:xfrm>
            <a:custGeom>
              <a:avLst/>
              <a:gdLst/>
              <a:ahLst/>
              <a:cxnLst/>
              <a:rect l="l" t="t" r="r" b="b"/>
              <a:pathLst>
                <a:path w="6206" h="11955" extrusionOk="0">
                  <a:moveTo>
                    <a:pt x="5959" y="1"/>
                  </a:moveTo>
                  <a:cubicBezTo>
                    <a:pt x="5878" y="1"/>
                    <a:pt x="5796" y="38"/>
                    <a:pt x="5771" y="113"/>
                  </a:cubicBezTo>
                  <a:lnTo>
                    <a:pt x="67" y="11655"/>
                  </a:lnTo>
                  <a:cubicBezTo>
                    <a:pt x="1" y="11755"/>
                    <a:pt x="67" y="11855"/>
                    <a:pt x="167" y="11922"/>
                  </a:cubicBezTo>
                  <a:cubicBezTo>
                    <a:pt x="167" y="11922"/>
                    <a:pt x="201" y="11955"/>
                    <a:pt x="234" y="11955"/>
                  </a:cubicBezTo>
                  <a:cubicBezTo>
                    <a:pt x="334" y="11955"/>
                    <a:pt x="401" y="11888"/>
                    <a:pt x="434" y="11822"/>
                  </a:cubicBezTo>
                  <a:lnTo>
                    <a:pt x="6138" y="313"/>
                  </a:lnTo>
                  <a:cubicBezTo>
                    <a:pt x="6205" y="180"/>
                    <a:pt x="6138" y="80"/>
                    <a:pt x="6038" y="13"/>
                  </a:cubicBezTo>
                  <a:cubicBezTo>
                    <a:pt x="6013" y="5"/>
                    <a:pt x="5986" y="1"/>
                    <a:pt x="59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4"/>
            <p:cNvSpPr/>
            <p:nvPr/>
          </p:nvSpPr>
          <p:spPr>
            <a:xfrm>
              <a:off x="6381739" y="1986997"/>
              <a:ext cx="86149" cy="51474"/>
            </a:xfrm>
            <a:custGeom>
              <a:avLst/>
              <a:gdLst/>
              <a:ahLst/>
              <a:cxnLst/>
              <a:rect l="l" t="t" r="r" b="b"/>
              <a:pathLst>
                <a:path w="5605" h="3349" extrusionOk="0">
                  <a:moveTo>
                    <a:pt x="5350" y="0"/>
                  </a:moveTo>
                  <a:cubicBezTo>
                    <a:pt x="5323" y="0"/>
                    <a:pt x="5295" y="5"/>
                    <a:pt x="5270" y="13"/>
                  </a:cubicBezTo>
                  <a:lnTo>
                    <a:pt x="200" y="2948"/>
                  </a:lnTo>
                  <a:cubicBezTo>
                    <a:pt x="0" y="3048"/>
                    <a:pt x="100" y="3315"/>
                    <a:pt x="300" y="3349"/>
                  </a:cubicBezTo>
                  <a:cubicBezTo>
                    <a:pt x="334" y="3349"/>
                    <a:pt x="367" y="3315"/>
                    <a:pt x="400" y="3315"/>
                  </a:cubicBezTo>
                  <a:lnTo>
                    <a:pt x="5504" y="380"/>
                  </a:lnTo>
                  <a:cubicBezTo>
                    <a:pt x="5571" y="313"/>
                    <a:pt x="5604" y="213"/>
                    <a:pt x="5571" y="113"/>
                  </a:cubicBezTo>
                  <a:cubicBezTo>
                    <a:pt x="5521" y="38"/>
                    <a:pt x="5433" y="0"/>
                    <a:pt x="53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4"/>
            <p:cNvSpPr/>
            <p:nvPr/>
          </p:nvSpPr>
          <p:spPr>
            <a:xfrm>
              <a:off x="6481705" y="1786127"/>
              <a:ext cx="95755" cy="183134"/>
            </a:xfrm>
            <a:custGeom>
              <a:avLst/>
              <a:gdLst/>
              <a:ahLst/>
              <a:cxnLst/>
              <a:rect l="l" t="t" r="r" b="b"/>
              <a:pathLst>
                <a:path w="6230" h="11915" extrusionOk="0">
                  <a:moveTo>
                    <a:pt x="5918" y="1"/>
                  </a:moveTo>
                  <a:cubicBezTo>
                    <a:pt x="5852" y="1"/>
                    <a:pt x="5793" y="31"/>
                    <a:pt x="5771" y="106"/>
                  </a:cubicBezTo>
                  <a:lnTo>
                    <a:pt x="67" y="11614"/>
                  </a:lnTo>
                  <a:cubicBezTo>
                    <a:pt x="1" y="11714"/>
                    <a:pt x="67" y="11848"/>
                    <a:pt x="167" y="11881"/>
                  </a:cubicBezTo>
                  <a:cubicBezTo>
                    <a:pt x="201" y="11914"/>
                    <a:pt x="234" y="11914"/>
                    <a:pt x="268" y="11914"/>
                  </a:cubicBezTo>
                  <a:cubicBezTo>
                    <a:pt x="334" y="11914"/>
                    <a:pt x="401" y="11848"/>
                    <a:pt x="434" y="11781"/>
                  </a:cubicBezTo>
                  <a:lnTo>
                    <a:pt x="6138" y="273"/>
                  </a:lnTo>
                  <a:cubicBezTo>
                    <a:pt x="6229" y="137"/>
                    <a:pt x="6058" y="1"/>
                    <a:pt x="59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4"/>
            <p:cNvSpPr/>
            <p:nvPr/>
          </p:nvSpPr>
          <p:spPr>
            <a:xfrm>
              <a:off x="5419392" y="2878964"/>
              <a:ext cx="33952" cy="40331"/>
            </a:xfrm>
            <a:custGeom>
              <a:avLst/>
              <a:gdLst/>
              <a:ahLst/>
              <a:cxnLst/>
              <a:rect l="l" t="t" r="r" b="b"/>
              <a:pathLst>
                <a:path w="2209" h="2624" extrusionOk="0">
                  <a:moveTo>
                    <a:pt x="1423" y="427"/>
                  </a:moveTo>
                  <a:cubicBezTo>
                    <a:pt x="1620" y="427"/>
                    <a:pt x="1807" y="616"/>
                    <a:pt x="1735" y="855"/>
                  </a:cubicBezTo>
                  <a:cubicBezTo>
                    <a:pt x="1702" y="1356"/>
                    <a:pt x="1435" y="1823"/>
                    <a:pt x="1001" y="2123"/>
                  </a:cubicBezTo>
                  <a:cubicBezTo>
                    <a:pt x="917" y="2186"/>
                    <a:pt x="832" y="2210"/>
                    <a:pt x="748" y="2210"/>
                  </a:cubicBezTo>
                  <a:cubicBezTo>
                    <a:pt x="699" y="2210"/>
                    <a:pt x="650" y="2202"/>
                    <a:pt x="601" y="2190"/>
                  </a:cubicBezTo>
                  <a:cubicBezTo>
                    <a:pt x="501" y="2123"/>
                    <a:pt x="468" y="1990"/>
                    <a:pt x="468" y="1823"/>
                  </a:cubicBezTo>
                  <a:cubicBezTo>
                    <a:pt x="501" y="1289"/>
                    <a:pt x="768" y="822"/>
                    <a:pt x="1202" y="522"/>
                  </a:cubicBezTo>
                  <a:cubicBezTo>
                    <a:pt x="1267" y="456"/>
                    <a:pt x="1346" y="427"/>
                    <a:pt x="1423" y="427"/>
                  </a:cubicBezTo>
                  <a:close/>
                  <a:moveTo>
                    <a:pt x="1432" y="1"/>
                  </a:moveTo>
                  <a:cubicBezTo>
                    <a:pt x="1285" y="1"/>
                    <a:pt x="1135" y="48"/>
                    <a:pt x="1001" y="155"/>
                  </a:cubicBezTo>
                  <a:cubicBezTo>
                    <a:pt x="434" y="522"/>
                    <a:pt x="67" y="1122"/>
                    <a:pt x="34" y="1823"/>
                  </a:cubicBezTo>
                  <a:cubicBezTo>
                    <a:pt x="1" y="2090"/>
                    <a:pt x="134" y="2390"/>
                    <a:pt x="401" y="2523"/>
                  </a:cubicBezTo>
                  <a:cubicBezTo>
                    <a:pt x="501" y="2590"/>
                    <a:pt x="601" y="2623"/>
                    <a:pt x="701" y="2623"/>
                  </a:cubicBezTo>
                  <a:cubicBezTo>
                    <a:pt x="868" y="2623"/>
                    <a:pt x="1035" y="2590"/>
                    <a:pt x="1202" y="2490"/>
                  </a:cubicBezTo>
                  <a:cubicBezTo>
                    <a:pt x="1769" y="2123"/>
                    <a:pt x="2136" y="1523"/>
                    <a:pt x="2136" y="822"/>
                  </a:cubicBezTo>
                  <a:cubicBezTo>
                    <a:pt x="2209" y="358"/>
                    <a:pt x="1834" y="1"/>
                    <a:pt x="143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4"/>
            <p:cNvSpPr/>
            <p:nvPr/>
          </p:nvSpPr>
          <p:spPr>
            <a:xfrm>
              <a:off x="5523478" y="2713368"/>
              <a:ext cx="34460" cy="40838"/>
            </a:xfrm>
            <a:custGeom>
              <a:avLst/>
              <a:gdLst/>
              <a:ahLst/>
              <a:cxnLst/>
              <a:rect l="l" t="t" r="r" b="b"/>
              <a:pathLst>
                <a:path w="2242" h="2657" extrusionOk="0">
                  <a:moveTo>
                    <a:pt x="1439" y="452"/>
                  </a:moveTo>
                  <a:cubicBezTo>
                    <a:pt x="1495" y="452"/>
                    <a:pt x="1550" y="463"/>
                    <a:pt x="1601" y="488"/>
                  </a:cubicBezTo>
                  <a:cubicBezTo>
                    <a:pt x="1701" y="555"/>
                    <a:pt x="1735" y="688"/>
                    <a:pt x="1735" y="855"/>
                  </a:cubicBezTo>
                  <a:cubicBezTo>
                    <a:pt x="1701" y="1355"/>
                    <a:pt x="1435" y="1856"/>
                    <a:pt x="1001" y="2156"/>
                  </a:cubicBezTo>
                  <a:cubicBezTo>
                    <a:pt x="903" y="2205"/>
                    <a:pt x="806" y="2236"/>
                    <a:pt x="708" y="2236"/>
                  </a:cubicBezTo>
                  <a:cubicBezTo>
                    <a:pt x="672" y="2236"/>
                    <a:pt x="636" y="2232"/>
                    <a:pt x="601" y="2223"/>
                  </a:cubicBezTo>
                  <a:cubicBezTo>
                    <a:pt x="501" y="2123"/>
                    <a:pt x="434" y="1989"/>
                    <a:pt x="467" y="1856"/>
                  </a:cubicBezTo>
                  <a:cubicBezTo>
                    <a:pt x="501" y="1322"/>
                    <a:pt x="767" y="855"/>
                    <a:pt x="1201" y="555"/>
                  </a:cubicBezTo>
                  <a:lnTo>
                    <a:pt x="1201" y="521"/>
                  </a:lnTo>
                  <a:cubicBezTo>
                    <a:pt x="1263" y="480"/>
                    <a:pt x="1350" y="452"/>
                    <a:pt x="1439" y="452"/>
                  </a:cubicBezTo>
                  <a:close/>
                  <a:moveTo>
                    <a:pt x="1434" y="1"/>
                  </a:moveTo>
                  <a:cubicBezTo>
                    <a:pt x="1285" y="1"/>
                    <a:pt x="1134" y="48"/>
                    <a:pt x="1001" y="154"/>
                  </a:cubicBezTo>
                  <a:cubicBezTo>
                    <a:pt x="434" y="521"/>
                    <a:pt x="67" y="1155"/>
                    <a:pt x="34" y="1822"/>
                  </a:cubicBezTo>
                  <a:cubicBezTo>
                    <a:pt x="0" y="2123"/>
                    <a:pt x="167" y="2389"/>
                    <a:pt x="400" y="2556"/>
                  </a:cubicBezTo>
                  <a:cubicBezTo>
                    <a:pt x="501" y="2623"/>
                    <a:pt x="601" y="2656"/>
                    <a:pt x="734" y="2656"/>
                  </a:cubicBezTo>
                  <a:cubicBezTo>
                    <a:pt x="901" y="2623"/>
                    <a:pt x="1068" y="2590"/>
                    <a:pt x="1201" y="2489"/>
                  </a:cubicBezTo>
                  <a:cubicBezTo>
                    <a:pt x="1768" y="2123"/>
                    <a:pt x="2102" y="1522"/>
                    <a:pt x="2168" y="855"/>
                  </a:cubicBezTo>
                  <a:cubicBezTo>
                    <a:pt x="2242" y="365"/>
                    <a:pt x="1847" y="1"/>
                    <a:pt x="14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4"/>
            <p:cNvSpPr/>
            <p:nvPr/>
          </p:nvSpPr>
          <p:spPr>
            <a:xfrm>
              <a:off x="5627548" y="2743309"/>
              <a:ext cx="34091" cy="40623"/>
            </a:xfrm>
            <a:custGeom>
              <a:avLst/>
              <a:gdLst/>
              <a:ahLst/>
              <a:cxnLst/>
              <a:rect l="l" t="t" r="r" b="b"/>
              <a:pathLst>
                <a:path w="2218" h="2643" extrusionOk="0">
                  <a:moveTo>
                    <a:pt x="1468" y="441"/>
                  </a:moveTo>
                  <a:lnTo>
                    <a:pt x="1468" y="475"/>
                  </a:lnTo>
                  <a:cubicBezTo>
                    <a:pt x="1480" y="464"/>
                    <a:pt x="1494" y="460"/>
                    <a:pt x="1510" y="460"/>
                  </a:cubicBezTo>
                  <a:cubicBezTo>
                    <a:pt x="1543" y="460"/>
                    <a:pt x="1580" y="475"/>
                    <a:pt x="1602" y="475"/>
                  </a:cubicBezTo>
                  <a:cubicBezTo>
                    <a:pt x="1702" y="575"/>
                    <a:pt x="1769" y="708"/>
                    <a:pt x="1735" y="842"/>
                  </a:cubicBezTo>
                  <a:cubicBezTo>
                    <a:pt x="1702" y="1375"/>
                    <a:pt x="1435" y="1842"/>
                    <a:pt x="1001" y="2143"/>
                  </a:cubicBezTo>
                  <a:cubicBezTo>
                    <a:pt x="928" y="2191"/>
                    <a:pt x="819" y="2222"/>
                    <a:pt x="714" y="2222"/>
                  </a:cubicBezTo>
                  <a:cubicBezTo>
                    <a:pt x="675" y="2222"/>
                    <a:pt x="637" y="2218"/>
                    <a:pt x="601" y="2209"/>
                  </a:cubicBezTo>
                  <a:cubicBezTo>
                    <a:pt x="501" y="2109"/>
                    <a:pt x="434" y="1976"/>
                    <a:pt x="468" y="1842"/>
                  </a:cubicBezTo>
                  <a:cubicBezTo>
                    <a:pt x="501" y="1309"/>
                    <a:pt x="768" y="842"/>
                    <a:pt x="1202" y="541"/>
                  </a:cubicBezTo>
                  <a:cubicBezTo>
                    <a:pt x="1302" y="475"/>
                    <a:pt x="1368" y="475"/>
                    <a:pt x="1468" y="441"/>
                  </a:cubicBezTo>
                  <a:close/>
                  <a:moveTo>
                    <a:pt x="1451" y="0"/>
                  </a:moveTo>
                  <a:cubicBezTo>
                    <a:pt x="1298" y="0"/>
                    <a:pt x="1141" y="54"/>
                    <a:pt x="1001" y="175"/>
                  </a:cubicBezTo>
                  <a:cubicBezTo>
                    <a:pt x="434" y="541"/>
                    <a:pt x="67" y="1142"/>
                    <a:pt x="34" y="1842"/>
                  </a:cubicBezTo>
                  <a:cubicBezTo>
                    <a:pt x="1" y="2109"/>
                    <a:pt x="167" y="2409"/>
                    <a:pt x="401" y="2543"/>
                  </a:cubicBezTo>
                  <a:cubicBezTo>
                    <a:pt x="501" y="2610"/>
                    <a:pt x="601" y="2643"/>
                    <a:pt x="735" y="2643"/>
                  </a:cubicBezTo>
                  <a:cubicBezTo>
                    <a:pt x="901" y="2643"/>
                    <a:pt x="1068" y="2576"/>
                    <a:pt x="1202" y="2476"/>
                  </a:cubicBezTo>
                  <a:cubicBezTo>
                    <a:pt x="1769" y="2109"/>
                    <a:pt x="2136" y="1509"/>
                    <a:pt x="2169" y="842"/>
                  </a:cubicBezTo>
                  <a:cubicBezTo>
                    <a:pt x="2217" y="360"/>
                    <a:pt x="1848" y="0"/>
                    <a:pt x="14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4"/>
            <p:cNvSpPr/>
            <p:nvPr/>
          </p:nvSpPr>
          <p:spPr>
            <a:xfrm>
              <a:off x="5732141" y="2623638"/>
              <a:ext cx="33583" cy="40331"/>
            </a:xfrm>
            <a:custGeom>
              <a:avLst/>
              <a:gdLst/>
              <a:ahLst/>
              <a:cxnLst/>
              <a:rect l="l" t="t" r="r" b="b"/>
              <a:pathLst>
                <a:path w="2185" h="2624" extrusionOk="0">
                  <a:moveTo>
                    <a:pt x="1406" y="452"/>
                  </a:moveTo>
                  <a:cubicBezTo>
                    <a:pt x="1462" y="452"/>
                    <a:pt x="1517" y="463"/>
                    <a:pt x="1568" y="489"/>
                  </a:cubicBezTo>
                  <a:cubicBezTo>
                    <a:pt x="1668" y="555"/>
                    <a:pt x="1735" y="689"/>
                    <a:pt x="1702" y="855"/>
                  </a:cubicBezTo>
                  <a:cubicBezTo>
                    <a:pt x="1668" y="1356"/>
                    <a:pt x="1402" y="1823"/>
                    <a:pt x="968" y="2123"/>
                  </a:cubicBezTo>
                  <a:cubicBezTo>
                    <a:pt x="901" y="2190"/>
                    <a:pt x="821" y="2218"/>
                    <a:pt x="743" y="2218"/>
                  </a:cubicBezTo>
                  <a:cubicBezTo>
                    <a:pt x="547" y="2218"/>
                    <a:pt x="363" y="2038"/>
                    <a:pt x="434" y="1823"/>
                  </a:cubicBezTo>
                  <a:cubicBezTo>
                    <a:pt x="468" y="1289"/>
                    <a:pt x="734" y="822"/>
                    <a:pt x="1168" y="522"/>
                  </a:cubicBezTo>
                  <a:cubicBezTo>
                    <a:pt x="1230" y="481"/>
                    <a:pt x="1317" y="452"/>
                    <a:pt x="1406" y="452"/>
                  </a:cubicBezTo>
                  <a:close/>
                  <a:moveTo>
                    <a:pt x="1399" y="1"/>
                  </a:moveTo>
                  <a:cubicBezTo>
                    <a:pt x="1252" y="1"/>
                    <a:pt x="1102" y="48"/>
                    <a:pt x="968" y="155"/>
                  </a:cubicBezTo>
                  <a:cubicBezTo>
                    <a:pt x="401" y="522"/>
                    <a:pt x="34" y="1122"/>
                    <a:pt x="1" y="1789"/>
                  </a:cubicBezTo>
                  <a:cubicBezTo>
                    <a:pt x="1" y="2090"/>
                    <a:pt x="134" y="2357"/>
                    <a:pt x="367" y="2523"/>
                  </a:cubicBezTo>
                  <a:cubicBezTo>
                    <a:pt x="468" y="2590"/>
                    <a:pt x="568" y="2623"/>
                    <a:pt x="701" y="2623"/>
                  </a:cubicBezTo>
                  <a:cubicBezTo>
                    <a:pt x="868" y="2623"/>
                    <a:pt x="1035" y="2557"/>
                    <a:pt x="1168" y="2457"/>
                  </a:cubicBezTo>
                  <a:cubicBezTo>
                    <a:pt x="1735" y="2090"/>
                    <a:pt x="2102" y="1489"/>
                    <a:pt x="2135" y="822"/>
                  </a:cubicBezTo>
                  <a:cubicBezTo>
                    <a:pt x="2184" y="358"/>
                    <a:pt x="1803" y="1"/>
                    <a:pt x="1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4"/>
            <p:cNvSpPr/>
            <p:nvPr/>
          </p:nvSpPr>
          <p:spPr>
            <a:xfrm>
              <a:off x="5836227" y="2472904"/>
              <a:ext cx="33952" cy="40331"/>
            </a:xfrm>
            <a:custGeom>
              <a:avLst/>
              <a:gdLst/>
              <a:ahLst/>
              <a:cxnLst/>
              <a:rect l="l" t="t" r="r" b="b"/>
              <a:pathLst>
                <a:path w="2209" h="2624" extrusionOk="0">
                  <a:moveTo>
                    <a:pt x="1421" y="469"/>
                  </a:moveTo>
                  <a:cubicBezTo>
                    <a:pt x="1470" y="469"/>
                    <a:pt x="1519" y="476"/>
                    <a:pt x="1568" y="489"/>
                  </a:cubicBezTo>
                  <a:cubicBezTo>
                    <a:pt x="1668" y="589"/>
                    <a:pt x="1735" y="722"/>
                    <a:pt x="1701" y="855"/>
                  </a:cubicBezTo>
                  <a:cubicBezTo>
                    <a:pt x="1668" y="1389"/>
                    <a:pt x="1401" y="1856"/>
                    <a:pt x="967" y="2156"/>
                  </a:cubicBezTo>
                  <a:cubicBezTo>
                    <a:pt x="906" y="2198"/>
                    <a:pt x="818" y="2226"/>
                    <a:pt x="729" y="2226"/>
                  </a:cubicBezTo>
                  <a:cubicBezTo>
                    <a:pt x="674" y="2226"/>
                    <a:pt x="618" y="2215"/>
                    <a:pt x="567" y="2190"/>
                  </a:cubicBezTo>
                  <a:cubicBezTo>
                    <a:pt x="467" y="2123"/>
                    <a:pt x="434" y="1990"/>
                    <a:pt x="434" y="1823"/>
                  </a:cubicBezTo>
                  <a:cubicBezTo>
                    <a:pt x="467" y="1322"/>
                    <a:pt x="734" y="855"/>
                    <a:pt x="1168" y="555"/>
                  </a:cubicBezTo>
                  <a:cubicBezTo>
                    <a:pt x="1252" y="492"/>
                    <a:pt x="1337" y="469"/>
                    <a:pt x="1421" y="469"/>
                  </a:cubicBezTo>
                  <a:close/>
                  <a:moveTo>
                    <a:pt x="1404" y="1"/>
                  </a:moveTo>
                  <a:cubicBezTo>
                    <a:pt x="1254" y="1"/>
                    <a:pt x="1101" y="48"/>
                    <a:pt x="967" y="155"/>
                  </a:cubicBezTo>
                  <a:cubicBezTo>
                    <a:pt x="400" y="522"/>
                    <a:pt x="33" y="1156"/>
                    <a:pt x="33" y="1823"/>
                  </a:cubicBezTo>
                  <a:cubicBezTo>
                    <a:pt x="0" y="2123"/>
                    <a:pt x="133" y="2390"/>
                    <a:pt x="367" y="2557"/>
                  </a:cubicBezTo>
                  <a:cubicBezTo>
                    <a:pt x="467" y="2623"/>
                    <a:pt x="567" y="2623"/>
                    <a:pt x="701" y="2623"/>
                  </a:cubicBezTo>
                  <a:cubicBezTo>
                    <a:pt x="867" y="2623"/>
                    <a:pt x="1034" y="2557"/>
                    <a:pt x="1168" y="2490"/>
                  </a:cubicBezTo>
                  <a:cubicBezTo>
                    <a:pt x="1735" y="2123"/>
                    <a:pt x="2102" y="1489"/>
                    <a:pt x="2135" y="822"/>
                  </a:cubicBezTo>
                  <a:cubicBezTo>
                    <a:pt x="2208" y="358"/>
                    <a:pt x="1816" y="1"/>
                    <a:pt x="14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4"/>
            <p:cNvSpPr/>
            <p:nvPr/>
          </p:nvSpPr>
          <p:spPr>
            <a:xfrm>
              <a:off x="5940297" y="2382667"/>
              <a:ext cx="33952" cy="40838"/>
            </a:xfrm>
            <a:custGeom>
              <a:avLst/>
              <a:gdLst/>
              <a:ahLst/>
              <a:cxnLst/>
              <a:rect l="l" t="t" r="r" b="b"/>
              <a:pathLst>
                <a:path w="2209" h="2657" extrusionOk="0">
                  <a:moveTo>
                    <a:pt x="1422" y="469"/>
                  </a:moveTo>
                  <a:cubicBezTo>
                    <a:pt x="1471" y="469"/>
                    <a:pt x="1519" y="476"/>
                    <a:pt x="1568" y="489"/>
                  </a:cubicBezTo>
                  <a:cubicBezTo>
                    <a:pt x="1668" y="589"/>
                    <a:pt x="1735" y="722"/>
                    <a:pt x="1702" y="856"/>
                  </a:cubicBezTo>
                  <a:cubicBezTo>
                    <a:pt x="1668" y="1389"/>
                    <a:pt x="1402" y="1856"/>
                    <a:pt x="968" y="2157"/>
                  </a:cubicBezTo>
                  <a:cubicBezTo>
                    <a:pt x="895" y="2205"/>
                    <a:pt x="786" y="2236"/>
                    <a:pt x="680" y="2236"/>
                  </a:cubicBezTo>
                  <a:cubicBezTo>
                    <a:pt x="642" y="2236"/>
                    <a:pt x="603" y="2232"/>
                    <a:pt x="568" y="2223"/>
                  </a:cubicBezTo>
                  <a:cubicBezTo>
                    <a:pt x="468" y="2123"/>
                    <a:pt x="434" y="1990"/>
                    <a:pt x="434" y="1856"/>
                  </a:cubicBezTo>
                  <a:cubicBezTo>
                    <a:pt x="468" y="1323"/>
                    <a:pt x="734" y="856"/>
                    <a:pt x="1168" y="555"/>
                  </a:cubicBezTo>
                  <a:cubicBezTo>
                    <a:pt x="1253" y="492"/>
                    <a:pt x="1337" y="469"/>
                    <a:pt x="1422" y="469"/>
                  </a:cubicBezTo>
                  <a:close/>
                  <a:moveTo>
                    <a:pt x="1404" y="1"/>
                  </a:moveTo>
                  <a:cubicBezTo>
                    <a:pt x="1254" y="1"/>
                    <a:pt x="1102" y="48"/>
                    <a:pt x="968" y="155"/>
                  </a:cubicBezTo>
                  <a:cubicBezTo>
                    <a:pt x="401" y="522"/>
                    <a:pt x="34" y="1156"/>
                    <a:pt x="34" y="1823"/>
                  </a:cubicBezTo>
                  <a:cubicBezTo>
                    <a:pt x="1" y="2123"/>
                    <a:pt x="134" y="2390"/>
                    <a:pt x="367" y="2557"/>
                  </a:cubicBezTo>
                  <a:cubicBezTo>
                    <a:pt x="468" y="2624"/>
                    <a:pt x="568" y="2657"/>
                    <a:pt x="701" y="2657"/>
                  </a:cubicBezTo>
                  <a:cubicBezTo>
                    <a:pt x="868" y="2624"/>
                    <a:pt x="1035" y="2590"/>
                    <a:pt x="1168" y="2490"/>
                  </a:cubicBezTo>
                  <a:cubicBezTo>
                    <a:pt x="1735" y="2123"/>
                    <a:pt x="2102" y="1489"/>
                    <a:pt x="2135" y="822"/>
                  </a:cubicBezTo>
                  <a:cubicBezTo>
                    <a:pt x="2209" y="358"/>
                    <a:pt x="1816" y="1"/>
                    <a:pt x="14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4"/>
            <p:cNvSpPr/>
            <p:nvPr/>
          </p:nvSpPr>
          <p:spPr>
            <a:xfrm>
              <a:off x="6148453" y="2323108"/>
              <a:ext cx="33937" cy="39901"/>
            </a:xfrm>
            <a:custGeom>
              <a:avLst/>
              <a:gdLst/>
              <a:ahLst/>
              <a:cxnLst/>
              <a:rect l="l" t="t" r="r" b="b"/>
              <a:pathLst>
                <a:path w="2208" h="2596" extrusionOk="0">
                  <a:moveTo>
                    <a:pt x="1468" y="427"/>
                  </a:moveTo>
                  <a:cubicBezTo>
                    <a:pt x="1502" y="427"/>
                    <a:pt x="1535" y="427"/>
                    <a:pt x="1568" y="461"/>
                  </a:cubicBezTo>
                  <a:cubicBezTo>
                    <a:pt x="1668" y="528"/>
                    <a:pt x="1735" y="661"/>
                    <a:pt x="1735" y="828"/>
                  </a:cubicBezTo>
                  <a:cubicBezTo>
                    <a:pt x="1702" y="1328"/>
                    <a:pt x="1402" y="1795"/>
                    <a:pt x="968" y="2095"/>
                  </a:cubicBezTo>
                  <a:cubicBezTo>
                    <a:pt x="904" y="2159"/>
                    <a:pt x="828" y="2182"/>
                    <a:pt x="746" y="2182"/>
                  </a:cubicBezTo>
                  <a:cubicBezTo>
                    <a:pt x="699" y="2182"/>
                    <a:pt x="650" y="2174"/>
                    <a:pt x="601" y="2162"/>
                  </a:cubicBezTo>
                  <a:cubicBezTo>
                    <a:pt x="468" y="2062"/>
                    <a:pt x="434" y="1929"/>
                    <a:pt x="434" y="1795"/>
                  </a:cubicBezTo>
                  <a:cubicBezTo>
                    <a:pt x="468" y="1261"/>
                    <a:pt x="768" y="794"/>
                    <a:pt x="1201" y="494"/>
                  </a:cubicBezTo>
                  <a:cubicBezTo>
                    <a:pt x="1268" y="461"/>
                    <a:pt x="1368" y="427"/>
                    <a:pt x="1468" y="427"/>
                  </a:cubicBezTo>
                  <a:close/>
                  <a:moveTo>
                    <a:pt x="1433" y="1"/>
                  </a:moveTo>
                  <a:cubicBezTo>
                    <a:pt x="1277" y="1"/>
                    <a:pt x="1115" y="50"/>
                    <a:pt x="968" y="161"/>
                  </a:cubicBezTo>
                  <a:cubicBezTo>
                    <a:pt x="401" y="494"/>
                    <a:pt x="67" y="1128"/>
                    <a:pt x="34" y="1795"/>
                  </a:cubicBezTo>
                  <a:cubicBezTo>
                    <a:pt x="1" y="2095"/>
                    <a:pt x="134" y="2362"/>
                    <a:pt x="367" y="2529"/>
                  </a:cubicBezTo>
                  <a:cubicBezTo>
                    <a:pt x="468" y="2562"/>
                    <a:pt x="601" y="2596"/>
                    <a:pt x="701" y="2596"/>
                  </a:cubicBezTo>
                  <a:cubicBezTo>
                    <a:pt x="868" y="2596"/>
                    <a:pt x="1035" y="2562"/>
                    <a:pt x="1201" y="2496"/>
                  </a:cubicBezTo>
                  <a:cubicBezTo>
                    <a:pt x="1768" y="2095"/>
                    <a:pt x="2102" y="1495"/>
                    <a:pt x="2135" y="828"/>
                  </a:cubicBezTo>
                  <a:cubicBezTo>
                    <a:pt x="2208" y="344"/>
                    <a:pt x="1842" y="1"/>
                    <a:pt x="143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4"/>
            <p:cNvSpPr/>
            <p:nvPr/>
          </p:nvSpPr>
          <p:spPr>
            <a:xfrm>
              <a:off x="6252538" y="2232656"/>
              <a:ext cx="33937" cy="40116"/>
            </a:xfrm>
            <a:custGeom>
              <a:avLst/>
              <a:gdLst/>
              <a:ahLst/>
              <a:cxnLst/>
              <a:rect l="l" t="t" r="r" b="b"/>
              <a:pathLst>
                <a:path w="2208" h="2610" extrusionOk="0">
                  <a:moveTo>
                    <a:pt x="1423" y="455"/>
                  </a:moveTo>
                  <a:cubicBezTo>
                    <a:pt x="1470" y="455"/>
                    <a:pt x="1519" y="463"/>
                    <a:pt x="1568" y="475"/>
                  </a:cubicBezTo>
                  <a:cubicBezTo>
                    <a:pt x="1701" y="575"/>
                    <a:pt x="1735" y="708"/>
                    <a:pt x="1735" y="842"/>
                  </a:cubicBezTo>
                  <a:cubicBezTo>
                    <a:pt x="1701" y="1376"/>
                    <a:pt x="1401" y="1843"/>
                    <a:pt x="967" y="2143"/>
                  </a:cubicBezTo>
                  <a:cubicBezTo>
                    <a:pt x="901" y="2209"/>
                    <a:pt x="824" y="2238"/>
                    <a:pt x="749" y="2238"/>
                  </a:cubicBezTo>
                  <a:cubicBezTo>
                    <a:pt x="560" y="2238"/>
                    <a:pt x="386" y="2057"/>
                    <a:pt x="434" y="1843"/>
                  </a:cubicBezTo>
                  <a:cubicBezTo>
                    <a:pt x="467" y="1309"/>
                    <a:pt x="767" y="842"/>
                    <a:pt x="1201" y="542"/>
                  </a:cubicBezTo>
                  <a:cubicBezTo>
                    <a:pt x="1264" y="478"/>
                    <a:pt x="1341" y="455"/>
                    <a:pt x="1423" y="455"/>
                  </a:cubicBezTo>
                  <a:close/>
                  <a:moveTo>
                    <a:pt x="1437" y="1"/>
                  </a:moveTo>
                  <a:cubicBezTo>
                    <a:pt x="1280" y="1"/>
                    <a:pt x="1116" y="54"/>
                    <a:pt x="967" y="175"/>
                  </a:cubicBezTo>
                  <a:cubicBezTo>
                    <a:pt x="400" y="542"/>
                    <a:pt x="67" y="1142"/>
                    <a:pt x="33" y="1809"/>
                  </a:cubicBezTo>
                  <a:cubicBezTo>
                    <a:pt x="0" y="2109"/>
                    <a:pt x="133" y="2376"/>
                    <a:pt x="400" y="2543"/>
                  </a:cubicBezTo>
                  <a:cubicBezTo>
                    <a:pt x="467" y="2610"/>
                    <a:pt x="600" y="2610"/>
                    <a:pt x="701" y="2610"/>
                  </a:cubicBezTo>
                  <a:cubicBezTo>
                    <a:pt x="867" y="2610"/>
                    <a:pt x="1034" y="2576"/>
                    <a:pt x="1201" y="2476"/>
                  </a:cubicBezTo>
                  <a:cubicBezTo>
                    <a:pt x="1768" y="2109"/>
                    <a:pt x="2102" y="1509"/>
                    <a:pt x="2135" y="842"/>
                  </a:cubicBezTo>
                  <a:cubicBezTo>
                    <a:pt x="2207" y="360"/>
                    <a:pt x="1845" y="1"/>
                    <a:pt x="1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4"/>
            <p:cNvSpPr/>
            <p:nvPr/>
          </p:nvSpPr>
          <p:spPr>
            <a:xfrm>
              <a:off x="6460694" y="1962344"/>
              <a:ext cx="33338" cy="40239"/>
            </a:xfrm>
            <a:custGeom>
              <a:avLst/>
              <a:gdLst/>
              <a:ahLst/>
              <a:cxnLst/>
              <a:rect l="l" t="t" r="r" b="b"/>
              <a:pathLst>
                <a:path w="2169" h="2618" extrusionOk="0">
                  <a:moveTo>
                    <a:pt x="1489" y="436"/>
                  </a:moveTo>
                  <a:cubicBezTo>
                    <a:pt x="1527" y="436"/>
                    <a:pt x="1565" y="440"/>
                    <a:pt x="1601" y="449"/>
                  </a:cubicBezTo>
                  <a:cubicBezTo>
                    <a:pt x="1701" y="549"/>
                    <a:pt x="1735" y="683"/>
                    <a:pt x="1735" y="816"/>
                  </a:cubicBezTo>
                  <a:cubicBezTo>
                    <a:pt x="1701" y="1350"/>
                    <a:pt x="1434" y="1817"/>
                    <a:pt x="1001" y="2117"/>
                  </a:cubicBezTo>
                  <a:cubicBezTo>
                    <a:pt x="903" y="2166"/>
                    <a:pt x="805" y="2197"/>
                    <a:pt x="708" y="2197"/>
                  </a:cubicBezTo>
                  <a:cubicBezTo>
                    <a:pt x="672" y="2197"/>
                    <a:pt x="636" y="2193"/>
                    <a:pt x="600" y="2184"/>
                  </a:cubicBezTo>
                  <a:cubicBezTo>
                    <a:pt x="500" y="2117"/>
                    <a:pt x="467" y="1984"/>
                    <a:pt x="467" y="1817"/>
                  </a:cubicBezTo>
                  <a:cubicBezTo>
                    <a:pt x="500" y="1283"/>
                    <a:pt x="767" y="816"/>
                    <a:pt x="1201" y="516"/>
                  </a:cubicBezTo>
                  <a:cubicBezTo>
                    <a:pt x="1274" y="467"/>
                    <a:pt x="1383" y="436"/>
                    <a:pt x="1489" y="436"/>
                  </a:cubicBezTo>
                  <a:close/>
                  <a:moveTo>
                    <a:pt x="1457" y="0"/>
                  </a:moveTo>
                  <a:cubicBezTo>
                    <a:pt x="1295" y="0"/>
                    <a:pt x="1137" y="52"/>
                    <a:pt x="1001" y="149"/>
                  </a:cubicBezTo>
                  <a:cubicBezTo>
                    <a:pt x="434" y="516"/>
                    <a:pt x="67" y="1117"/>
                    <a:pt x="33" y="1784"/>
                  </a:cubicBezTo>
                  <a:cubicBezTo>
                    <a:pt x="0" y="2084"/>
                    <a:pt x="133" y="2351"/>
                    <a:pt x="400" y="2518"/>
                  </a:cubicBezTo>
                  <a:cubicBezTo>
                    <a:pt x="500" y="2584"/>
                    <a:pt x="600" y="2618"/>
                    <a:pt x="701" y="2618"/>
                  </a:cubicBezTo>
                  <a:cubicBezTo>
                    <a:pt x="901" y="2584"/>
                    <a:pt x="1067" y="2551"/>
                    <a:pt x="1201" y="2451"/>
                  </a:cubicBezTo>
                  <a:cubicBezTo>
                    <a:pt x="1768" y="2084"/>
                    <a:pt x="2102" y="1483"/>
                    <a:pt x="2135" y="816"/>
                  </a:cubicBezTo>
                  <a:cubicBezTo>
                    <a:pt x="2168" y="516"/>
                    <a:pt x="2035" y="249"/>
                    <a:pt x="1801" y="82"/>
                  </a:cubicBezTo>
                  <a:cubicBezTo>
                    <a:pt x="1690" y="27"/>
                    <a:pt x="1573" y="0"/>
                    <a:pt x="14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4"/>
            <p:cNvSpPr/>
            <p:nvPr/>
          </p:nvSpPr>
          <p:spPr>
            <a:xfrm>
              <a:off x="6356609" y="2021933"/>
              <a:ext cx="33937" cy="40638"/>
            </a:xfrm>
            <a:custGeom>
              <a:avLst/>
              <a:gdLst/>
              <a:ahLst/>
              <a:cxnLst/>
              <a:rect l="l" t="t" r="r" b="b"/>
              <a:pathLst>
                <a:path w="2208" h="2644" extrusionOk="0">
                  <a:moveTo>
                    <a:pt x="1441" y="459"/>
                  </a:moveTo>
                  <a:cubicBezTo>
                    <a:pt x="1632" y="459"/>
                    <a:pt x="1805" y="643"/>
                    <a:pt x="1735" y="875"/>
                  </a:cubicBezTo>
                  <a:cubicBezTo>
                    <a:pt x="1702" y="1376"/>
                    <a:pt x="1435" y="1876"/>
                    <a:pt x="1001" y="2143"/>
                  </a:cubicBezTo>
                  <a:cubicBezTo>
                    <a:pt x="930" y="2224"/>
                    <a:pt x="844" y="2259"/>
                    <a:pt x="761" y="2259"/>
                  </a:cubicBezTo>
                  <a:cubicBezTo>
                    <a:pt x="571" y="2259"/>
                    <a:pt x="398" y="2075"/>
                    <a:pt x="468" y="1843"/>
                  </a:cubicBezTo>
                  <a:cubicBezTo>
                    <a:pt x="468" y="1309"/>
                    <a:pt x="768" y="842"/>
                    <a:pt x="1201" y="575"/>
                  </a:cubicBezTo>
                  <a:cubicBezTo>
                    <a:pt x="1272" y="494"/>
                    <a:pt x="1359" y="459"/>
                    <a:pt x="1441" y="459"/>
                  </a:cubicBezTo>
                  <a:close/>
                  <a:moveTo>
                    <a:pt x="1450" y="1"/>
                  </a:moveTo>
                  <a:cubicBezTo>
                    <a:pt x="1298" y="1"/>
                    <a:pt x="1141" y="54"/>
                    <a:pt x="1001" y="175"/>
                  </a:cubicBezTo>
                  <a:cubicBezTo>
                    <a:pt x="401" y="542"/>
                    <a:pt x="67" y="1142"/>
                    <a:pt x="34" y="1843"/>
                  </a:cubicBezTo>
                  <a:cubicBezTo>
                    <a:pt x="1" y="2110"/>
                    <a:pt x="134" y="2410"/>
                    <a:pt x="401" y="2543"/>
                  </a:cubicBezTo>
                  <a:cubicBezTo>
                    <a:pt x="501" y="2610"/>
                    <a:pt x="601" y="2643"/>
                    <a:pt x="701" y="2643"/>
                  </a:cubicBezTo>
                  <a:cubicBezTo>
                    <a:pt x="868" y="2643"/>
                    <a:pt x="1035" y="2577"/>
                    <a:pt x="1201" y="2510"/>
                  </a:cubicBezTo>
                  <a:cubicBezTo>
                    <a:pt x="1768" y="2143"/>
                    <a:pt x="2102" y="1509"/>
                    <a:pt x="2135" y="842"/>
                  </a:cubicBezTo>
                  <a:cubicBezTo>
                    <a:pt x="2208" y="361"/>
                    <a:pt x="1845" y="1"/>
                    <a:pt x="1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4"/>
            <p:cNvSpPr/>
            <p:nvPr/>
          </p:nvSpPr>
          <p:spPr>
            <a:xfrm>
              <a:off x="6564765" y="1752051"/>
              <a:ext cx="34091" cy="40838"/>
            </a:xfrm>
            <a:custGeom>
              <a:avLst/>
              <a:gdLst/>
              <a:ahLst/>
              <a:cxnLst/>
              <a:rect l="l" t="t" r="r" b="b"/>
              <a:pathLst>
                <a:path w="2218" h="2657" extrusionOk="0">
                  <a:moveTo>
                    <a:pt x="1468" y="455"/>
                  </a:moveTo>
                  <a:cubicBezTo>
                    <a:pt x="1502" y="455"/>
                    <a:pt x="1568" y="455"/>
                    <a:pt x="1602" y="488"/>
                  </a:cubicBezTo>
                  <a:cubicBezTo>
                    <a:pt x="1702" y="555"/>
                    <a:pt x="1768" y="688"/>
                    <a:pt x="1735" y="855"/>
                  </a:cubicBezTo>
                  <a:cubicBezTo>
                    <a:pt x="1702" y="1356"/>
                    <a:pt x="1435" y="1856"/>
                    <a:pt x="968" y="2156"/>
                  </a:cubicBezTo>
                  <a:cubicBezTo>
                    <a:pt x="906" y="2197"/>
                    <a:pt x="831" y="2226"/>
                    <a:pt x="752" y="2226"/>
                  </a:cubicBezTo>
                  <a:cubicBezTo>
                    <a:pt x="703" y="2226"/>
                    <a:pt x="652" y="2215"/>
                    <a:pt x="601" y="2189"/>
                  </a:cubicBezTo>
                  <a:cubicBezTo>
                    <a:pt x="501" y="2123"/>
                    <a:pt x="434" y="1989"/>
                    <a:pt x="468" y="1823"/>
                  </a:cubicBezTo>
                  <a:cubicBezTo>
                    <a:pt x="501" y="1322"/>
                    <a:pt x="768" y="822"/>
                    <a:pt x="1201" y="555"/>
                  </a:cubicBezTo>
                  <a:cubicBezTo>
                    <a:pt x="1268" y="488"/>
                    <a:pt x="1368" y="455"/>
                    <a:pt x="1468" y="455"/>
                  </a:cubicBezTo>
                  <a:close/>
                  <a:moveTo>
                    <a:pt x="1430" y="1"/>
                  </a:moveTo>
                  <a:cubicBezTo>
                    <a:pt x="1283" y="1"/>
                    <a:pt x="1134" y="48"/>
                    <a:pt x="1001" y="155"/>
                  </a:cubicBezTo>
                  <a:cubicBezTo>
                    <a:pt x="434" y="522"/>
                    <a:pt x="67" y="1155"/>
                    <a:pt x="34" y="1823"/>
                  </a:cubicBezTo>
                  <a:cubicBezTo>
                    <a:pt x="1" y="2123"/>
                    <a:pt x="167" y="2390"/>
                    <a:pt x="401" y="2556"/>
                  </a:cubicBezTo>
                  <a:cubicBezTo>
                    <a:pt x="501" y="2623"/>
                    <a:pt x="601" y="2656"/>
                    <a:pt x="734" y="2656"/>
                  </a:cubicBezTo>
                  <a:cubicBezTo>
                    <a:pt x="901" y="2656"/>
                    <a:pt x="1068" y="2590"/>
                    <a:pt x="1201" y="2523"/>
                  </a:cubicBezTo>
                  <a:cubicBezTo>
                    <a:pt x="1768" y="2123"/>
                    <a:pt x="2135" y="1522"/>
                    <a:pt x="2169" y="855"/>
                  </a:cubicBezTo>
                  <a:cubicBezTo>
                    <a:pt x="2218" y="365"/>
                    <a:pt x="1835" y="1"/>
                    <a:pt x="14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4"/>
            <p:cNvSpPr/>
            <p:nvPr/>
          </p:nvSpPr>
          <p:spPr>
            <a:xfrm>
              <a:off x="6044382" y="2262904"/>
              <a:ext cx="33937" cy="40638"/>
            </a:xfrm>
            <a:custGeom>
              <a:avLst/>
              <a:gdLst/>
              <a:ahLst/>
              <a:cxnLst/>
              <a:rect l="l" t="t" r="r" b="b"/>
              <a:pathLst>
                <a:path w="2208" h="2644" extrusionOk="0">
                  <a:moveTo>
                    <a:pt x="1468" y="408"/>
                  </a:moveTo>
                  <a:cubicBezTo>
                    <a:pt x="1501" y="408"/>
                    <a:pt x="1534" y="442"/>
                    <a:pt x="1568" y="475"/>
                  </a:cubicBezTo>
                  <a:cubicBezTo>
                    <a:pt x="1668" y="542"/>
                    <a:pt x="1735" y="709"/>
                    <a:pt x="1735" y="842"/>
                  </a:cubicBezTo>
                  <a:cubicBezTo>
                    <a:pt x="1701" y="1342"/>
                    <a:pt x="1401" y="1843"/>
                    <a:pt x="967" y="2110"/>
                  </a:cubicBezTo>
                  <a:cubicBezTo>
                    <a:pt x="903" y="2174"/>
                    <a:pt x="810" y="2211"/>
                    <a:pt x="726" y="2211"/>
                  </a:cubicBezTo>
                  <a:cubicBezTo>
                    <a:pt x="680" y="2211"/>
                    <a:pt x="636" y="2200"/>
                    <a:pt x="600" y="2176"/>
                  </a:cubicBezTo>
                  <a:cubicBezTo>
                    <a:pt x="467" y="2076"/>
                    <a:pt x="434" y="1943"/>
                    <a:pt x="434" y="1809"/>
                  </a:cubicBezTo>
                  <a:cubicBezTo>
                    <a:pt x="467" y="1276"/>
                    <a:pt x="734" y="809"/>
                    <a:pt x="1201" y="542"/>
                  </a:cubicBezTo>
                  <a:cubicBezTo>
                    <a:pt x="1268" y="475"/>
                    <a:pt x="1368" y="442"/>
                    <a:pt x="1468" y="442"/>
                  </a:cubicBezTo>
                  <a:lnTo>
                    <a:pt x="1468" y="408"/>
                  </a:lnTo>
                  <a:close/>
                  <a:moveTo>
                    <a:pt x="1437" y="1"/>
                  </a:moveTo>
                  <a:cubicBezTo>
                    <a:pt x="1280" y="1"/>
                    <a:pt x="1116" y="54"/>
                    <a:pt x="967" y="175"/>
                  </a:cubicBezTo>
                  <a:cubicBezTo>
                    <a:pt x="400" y="542"/>
                    <a:pt x="67" y="1142"/>
                    <a:pt x="33" y="1809"/>
                  </a:cubicBezTo>
                  <a:cubicBezTo>
                    <a:pt x="0" y="2110"/>
                    <a:pt x="133" y="2376"/>
                    <a:pt x="367" y="2543"/>
                  </a:cubicBezTo>
                  <a:cubicBezTo>
                    <a:pt x="467" y="2610"/>
                    <a:pt x="600" y="2643"/>
                    <a:pt x="701" y="2643"/>
                  </a:cubicBezTo>
                  <a:cubicBezTo>
                    <a:pt x="867" y="2643"/>
                    <a:pt x="1034" y="2577"/>
                    <a:pt x="1201" y="2510"/>
                  </a:cubicBezTo>
                  <a:cubicBezTo>
                    <a:pt x="1768" y="2143"/>
                    <a:pt x="2102" y="1509"/>
                    <a:pt x="2135" y="842"/>
                  </a:cubicBezTo>
                  <a:cubicBezTo>
                    <a:pt x="2207" y="361"/>
                    <a:pt x="1845" y="1"/>
                    <a:pt x="1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4"/>
            <p:cNvSpPr/>
            <p:nvPr/>
          </p:nvSpPr>
          <p:spPr>
            <a:xfrm>
              <a:off x="5330692" y="1648811"/>
              <a:ext cx="1253055" cy="1247921"/>
            </a:xfrm>
            <a:custGeom>
              <a:avLst/>
              <a:gdLst/>
              <a:ahLst/>
              <a:cxnLst/>
              <a:rect l="l" t="t" r="r" b="b"/>
              <a:pathLst>
                <a:path w="81526" h="81192" extrusionOk="0">
                  <a:moveTo>
                    <a:pt x="81292" y="0"/>
                  </a:moveTo>
                  <a:cubicBezTo>
                    <a:pt x="75888" y="3136"/>
                    <a:pt x="74754" y="11275"/>
                    <a:pt x="73653" y="19181"/>
                  </a:cubicBezTo>
                  <a:cubicBezTo>
                    <a:pt x="72653" y="26286"/>
                    <a:pt x="71719" y="32990"/>
                    <a:pt x="67749" y="35325"/>
                  </a:cubicBezTo>
                  <a:cubicBezTo>
                    <a:pt x="67038" y="35770"/>
                    <a:pt x="66370" y="35978"/>
                    <a:pt x="65758" y="35978"/>
                  </a:cubicBezTo>
                  <a:cubicBezTo>
                    <a:pt x="65451" y="35978"/>
                    <a:pt x="65159" y="35926"/>
                    <a:pt x="64881" y="35826"/>
                  </a:cubicBezTo>
                  <a:cubicBezTo>
                    <a:pt x="62812" y="35059"/>
                    <a:pt x="61612" y="31523"/>
                    <a:pt x="60444" y="28087"/>
                  </a:cubicBezTo>
                  <a:cubicBezTo>
                    <a:pt x="59210" y="24551"/>
                    <a:pt x="57976" y="20882"/>
                    <a:pt x="55707" y="20048"/>
                  </a:cubicBezTo>
                  <a:cubicBezTo>
                    <a:pt x="55396" y="19937"/>
                    <a:pt x="55066" y="19881"/>
                    <a:pt x="54721" y="19881"/>
                  </a:cubicBezTo>
                  <a:cubicBezTo>
                    <a:pt x="54032" y="19881"/>
                    <a:pt x="53283" y="20103"/>
                    <a:pt x="52505" y="20548"/>
                  </a:cubicBezTo>
                  <a:cubicBezTo>
                    <a:pt x="48202" y="23050"/>
                    <a:pt x="46868" y="32290"/>
                    <a:pt x="45633" y="41230"/>
                  </a:cubicBezTo>
                  <a:cubicBezTo>
                    <a:pt x="44366" y="50069"/>
                    <a:pt x="43098" y="59209"/>
                    <a:pt x="38962" y="61611"/>
                  </a:cubicBezTo>
                  <a:cubicBezTo>
                    <a:pt x="37940" y="62206"/>
                    <a:pt x="37032" y="62500"/>
                    <a:pt x="36214" y="62500"/>
                  </a:cubicBezTo>
                  <a:cubicBezTo>
                    <a:pt x="35565" y="62500"/>
                    <a:pt x="34972" y="62314"/>
                    <a:pt x="34425" y="61944"/>
                  </a:cubicBezTo>
                  <a:cubicBezTo>
                    <a:pt x="33291" y="61177"/>
                    <a:pt x="32457" y="59710"/>
                    <a:pt x="31623" y="58275"/>
                  </a:cubicBezTo>
                  <a:cubicBezTo>
                    <a:pt x="30341" y="56081"/>
                    <a:pt x="29041" y="53831"/>
                    <a:pt x="26658" y="53831"/>
                  </a:cubicBezTo>
                  <a:cubicBezTo>
                    <a:pt x="25817" y="53831"/>
                    <a:pt x="24842" y="54111"/>
                    <a:pt x="23684" y="54773"/>
                  </a:cubicBezTo>
                  <a:cubicBezTo>
                    <a:pt x="18848" y="57575"/>
                    <a:pt x="17814" y="64380"/>
                    <a:pt x="16946" y="70384"/>
                  </a:cubicBezTo>
                  <a:cubicBezTo>
                    <a:pt x="16246" y="74987"/>
                    <a:pt x="15679" y="78957"/>
                    <a:pt x="13544" y="80191"/>
                  </a:cubicBezTo>
                  <a:cubicBezTo>
                    <a:pt x="12821" y="80606"/>
                    <a:pt x="12175" y="80776"/>
                    <a:pt x="11576" y="80776"/>
                  </a:cubicBezTo>
                  <a:cubicBezTo>
                    <a:pt x="10295" y="80776"/>
                    <a:pt x="9221" y="79997"/>
                    <a:pt x="8040" y="79157"/>
                  </a:cubicBezTo>
                  <a:cubicBezTo>
                    <a:pt x="6716" y="78223"/>
                    <a:pt x="5293" y="77205"/>
                    <a:pt x="3431" y="77205"/>
                  </a:cubicBezTo>
                  <a:cubicBezTo>
                    <a:pt x="2432" y="77205"/>
                    <a:pt x="1306" y="77499"/>
                    <a:pt x="1" y="78256"/>
                  </a:cubicBezTo>
                  <a:lnTo>
                    <a:pt x="201" y="78590"/>
                  </a:lnTo>
                  <a:cubicBezTo>
                    <a:pt x="1429" y="77888"/>
                    <a:pt x="2480" y="77613"/>
                    <a:pt x="3414" y="77613"/>
                  </a:cubicBezTo>
                  <a:cubicBezTo>
                    <a:pt x="5145" y="77613"/>
                    <a:pt x="6473" y="78559"/>
                    <a:pt x="7773" y="79490"/>
                  </a:cubicBezTo>
                  <a:cubicBezTo>
                    <a:pt x="9007" y="80358"/>
                    <a:pt x="10175" y="81192"/>
                    <a:pt x="11576" y="81192"/>
                  </a:cubicBezTo>
                  <a:cubicBezTo>
                    <a:pt x="12343" y="81192"/>
                    <a:pt x="13077" y="80958"/>
                    <a:pt x="13744" y="80558"/>
                  </a:cubicBezTo>
                  <a:cubicBezTo>
                    <a:pt x="16046" y="79223"/>
                    <a:pt x="16646" y="75187"/>
                    <a:pt x="17347" y="70484"/>
                  </a:cubicBezTo>
                  <a:cubicBezTo>
                    <a:pt x="18214" y="64546"/>
                    <a:pt x="19215" y="57842"/>
                    <a:pt x="23885" y="55140"/>
                  </a:cubicBezTo>
                  <a:cubicBezTo>
                    <a:pt x="24952" y="54527"/>
                    <a:pt x="25849" y="54266"/>
                    <a:pt x="26623" y="54266"/>
                  </a:cubicBezTo>
                  <a:cubicBezTo>
                    <a:pt x="28799" y="54266"/>
                    <a:pt x="29993" y="56334"/>
                    <a:pt x="31223" y="58475"/>
                  </a:cubicBezTo>
                  <a:cubicBezTo>
                    <a:pt x="32057" y="59943"/>
                    <a:pt x="32958" y="61444"/>
                    <a:pt x="34159" y="62278"/>
                  </a:cubicBezTo>
                  <a:cubicBezTo>
                    <a:pt x="34791" y="62700"/>
                    <a:pt x="35465" y="62911"/>
                    <a:pt x="36198" y="62911"/>
                  </a:cubicBezTo>
                  <a:cubicBezTo>
                    <a:pt x="37087" y="62911"/>
                    <a:pt x="38065" y="62600"/>
                    <a:pt x="39162" y="61978"/>
                  </a:cubicBezTo>
                  <a:cubicBezTo>
                    <a:pt x="43465" y="59476"/>
                    <a:pt x="44766" y="50236"/>
                    <a:pt x="46034" y="41296"/>
                  </a:cubicBezTo>
                  <a:cubicBezTo>
                    <a:pt x="47268" y="32457"/>
                    <a:pt x="48569" y="23283"/>
                    <a:pt x="52705" y="20915"/>
                  </a:cubicBezTo>
                  <a:cubicBezTo>
                    <a:pt x="53412" y="20495"/>
                    <a:pt x="54061" y="20295"/>
                    <a:pt x="54661" y="20295"/>
                  </a:cubicBezTo>
                  <a:cubicBezTo>
                    <a:pt x="54966" y="20295"/>
                    <a:pt x="55259" y="20347"/>
                    <a:pt x="55541" y="20448"/>
                  </a:cubicBezTo>
                  <a:cubicBezTo>
                    <a:pt x="57609" y="21215"/>
                    <a:pt x="58843" y="24785"/>
                    <a:pt x="60010" y="28220"/>
                  </a:cubicBezTo>
                  <a:cubicBezTo>
                    <a:pt x="61211" y="31756"/>
                    <a:pt x="62479" y="35392"/>
                    <a:pt x="64714" y="36226"/>
                  </a:cubicBezTo>
                  <a:cubicBezTo>
                    <a:pt x="65033" y="36336"/>
                    <a:pt x="65363" y="36392"/>
                    <a:pt x="65704" y="36392"/>
                  </a:cubicBezTo>
                  <a:cubicBezTo>
                    <a:pt x="66400" y="36392"/>
                    <a:pt x="67144" y="36162"/>
                    <a:pt x="67949" y="35692"/>
                  </a:cubicBezTo>
                  <a:cubicBezTo>
                    <a:pt x="72086" y="33257"/>
                    <a:pt x="73020" y="26452"/>
                    <a:pt x="74054" y="19247"/>
                  </a:cubicBezTo>
                  <a:cubicBezTo>
                    <a:pt x="75121" y="11442"/>
                    <a:pt x="76255" y="3403"/>
                    <a:pt x="81526" y="367"/>
                  </a:cubicBezTo>
                  <a:lnTo>
                    <a:pt x="8129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4"/>
            <p:cNvSpPr/>
            <p:nvPr/>
          </p:nvSpPr>
          <p:spPr>
            <a:xfrm>
              <a:off x="6126412" y="1937613"/>
              <a:ext cx="40515" cy="52504"/>
            </a:xfrm>
            <a:custGeom>
              <a:avLst/>
              <a:gdLst/>
              <a:ahLst/>
              <a:cxnLst/>
              <a:rect l="l" t="t" r="r" b="b"/>
              <a:pathLst>
                <a:path w="2636" h="3416" extrusionOk="0">
                  <a:moveTo>
                    <a:pt x="1905" y="1"/>
                  </a:moveTo>
                  <a:cubicBezTo>
                    <a:pt x="1724" y="1"/>
                    <a:pt x="1518" y="62"/>
                    <a:pt x="1301" y="190"/>
                  </a:cubicBezTo>
                  <a:cubicBezTo>
                    <a:pt x="534" y="691"/>
                    <a:pt x="34" y="1525"/>
                    <a:pt x="0" y="2459"/>
                  </a:cubicBezTo>
                  <a:cubicBezTo>
                    <a:pt x="0" y="3069"/>
                    <a:pt x="281" y="3415"/>
                    <a:pt x="704" y="3415"/>
                  </a:cubicBezTo>
                  <a:cubicBezTo>
                    <a:pt x="881" y="3415"/>
                    <a:pt x="1084" y="3354"/>
                    <a:pt x="1301" y="3226"/>
                  </a:cubicBezTo>
                  <a:cubicBezTo>
                    <a:pt x="2102" y="2726"/>
                    <a:pt x="2569" y="1858"/>
                    <a:pt x="2635" y="958"/>
                  </a:cubicBezTo>
                  <a:cubicBezTo>
                    <a:pt x="2635" y="347"/>
                    <a:pt x="2338" y="1"/>
                    <a:pt x="19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4"/>
            <p:cNvSpPr/>
            <p:nvPr/>
          </p:nvSpPr>
          <p:spPr>
            <a:xfrm>
              <a:off x="5718293" y="2009437"/>
              <a:ext cx="347208" cy="261797"/>
            </a:xfrm>
            <a:custGeom>
              <a:avLst/>
              <a:gdLst/>
              <a:ahLst/>
              <a:cxnLst/>
              <a:rect l="l" t="t" r="r" b="b"/>
              <a:pathLst>
                <a:path w="22590" h="17033" extrusionOk="0">
                  <a:moveTo>
                    <a:pt x="22277" y="1"/>
                  </a:moveTo>
                  <a:cubicBezTo>
                    <a:pt x="22247" y="1"/>
                    <a:pt x="22216" y="7"/>
                    <a:pt x="22183" y="21"/>
                  </a:cubicBezTo>
                  <a:lnTo>
                    <a:pt x="15412" y="3923"/>
                  </a:lnTo>
                  <a:cubicBezTo>
                    <a:pt x="15379" y="3957"/>
                    <a:pt x="15345" y="3990"/>
                    <a:pt x="15312" y="4057"/>
                  </a:cubicBezTo>
                  <a:lnTo>
                    <a:pt x="13644" y="8860"/>
                  </a:lnTo>
                  <a:lnTo>
                    <a:pt x="168" y="16632"/>
                  </a:lnTo>
                  <a:cubicBezTo>
                    <a:pt x="1" y="16766"/>
                    <a:pt x="68" y="17033"/>
                    <a:pt x="268" y="17033"/>
                  </a:cubicBezTo>
                  <a:cubicBezTo>
                    <a:pt x="301" y="17033"/>
                    <a:pt x="334" y="17033"/>
                    <a:pt x="368" y="16999"/>
                  </a:cubicBezTo>
                  <a:lnTo>
                    <a:pt x="13944" y="9194"/>
                  </a:lnTo>
                  <a:cubicBezTo>
                    <a:pt x="13978" y="9160"/>
                    <a:pt x="14011" y="9127"/>
                    <a:pt x="14011" y="9060"/>
                  </a:cubicBezTo>
                  <a:lnTo>
                    <a:pt x="15679" y="4257"/>
                  </a:lnTo>
                  <a:lnTo>
                    <a:pt x="22417" y="388"/>
                  </a:lnTo>
                  <a:cubicBezTo>
                    <a:pt x="22589" y="244"/>
                    <a:pt x="22464" y="1"/>
                    <a:pt x="22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4"/>
            <p:cNvSpPr/>
            <p:nvPr/>
          </p:nvSpPr>
          <p:spPr>
            <a:xfrm>
              <a:off x="5728560" y="2105869"/>
              <a:ext cx="182012" cy="123083"/>
            </a:xfrm>
            <a:custGeom>
              <a:avLst/>
              <a:gdLst/>
              <a:ahLst/>
              <a:cxnLst/>
              <a:rect l="l" t="t" r="r" b="b"/>
              <a:pathLst>
                <a:path w="11842" h="8008" extrusionOk="0">
                  <a:moveTo>
                    <a:pt x="11354" y="0"/>
                  </a:moveTo>
                  <a:cubicBezTo>
                    <a:pt x="11231" y="0"/>
                    <a:pt x="11090" y="38"/>
                    <a:pt x="10941" y="118"/>
                  </a:cubicBezTo>
                  <a:lnTo>
                    <a:pt x="901" y="5922"/>
                  </a:lnTo>
                  <a:cubicBezTo>
                    <a:pt x="367" y="6256"/>
                    <a:pt x="33" y="6823"/>
                    <a:pt x="0" y="7423"/>
                  </a:cubicBezTo>
                  <a:cubicBezTo>
                    <a:pt x="0" y="7797"/>
                    <a:pt x="197" y="8008"/>
                    <a:pt x="487" y="8008"/>
                  </a:cubicBezTo>
                  <a:cubicBezTo>
                    <a:pt x="611" y="8008"/>
                    <a:pt x="751" y="7970"/>
                    <a:pt x="901" y="7890"/>
                  </a:cubicBezTo>
                  <a:lnTo>
                    <a:pt x="10941" y="2086"/>
                  </a:lnTo>
                  <a:cubicBezTo>
                    <a:pt x="11475" y="1752"/>
                    <a:pt x="11808" y="1185"/>
                    <a:pt x="11842" y="585"/>
                  </a:cubicBezTo>
                  <a:cubicBezTo>
                    <a:pt x="11842" y="210"/>
                    <a:pt x="11645" y="0"/>
                    <a:pt x="113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4"/>
            <p:cNvSpPr/>
            <p:nvPr/>
          </p:nvSpPr>
          <p:spPr>
            <a:xfrm>
              <a:off x="7222554" y="1848759"/>
              <a:ext cx="259953" cy="432220"/>
            </a:xfrm>
            <a:custGeom>
              <a:avLst/>
              <a:gdLst/>
              <a:ahLst/>
              <a:cxnLst/>
              <a:rect l="l" t="t" r="r" b="b"/>
              <a:pathLst>
                <a:path w="16913" h="28121" extrusionOk="0">
                  <a:moveTo>
                    <a:pt x="1" y="0"/>
                  </a:moveTo>
                  <a:lnTo>
                    <a:pt x="1" y="28121"/>
                  </a:lnTo>
                  <a:lnTo>
                    <a:pt x="16679" y="28121"/>
                  </a:lnTo>
                  <a:cubicBezTo>
                    <a:pt x="16679" y="28121"/>
                    <a:pt x="16679" y="17813"/>
                    <a:pt x="16679" y="11342"/>
                  </a:cubicBezTo>
                  <a:cubicBezTo>
                    <a:pt x="16713" y="4871"/>
                    <a:pt x="16913" y="1602"/>
                    <a:pt x="1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4"/>
            <p:cNvSpPr/>
            <p:nvPr/>
          </p:nvSpPr>
          <p:spPr>
            <a:xfrm>
              <a:off x="6758565" y="2008715"/>
              <a:ext cx="492209" cy="357291"/>
            </a:xfrm>
            <a:custGeom>
              <a:avLst/>
              <a:gdLst/>
              <a:ahLst/>
              <a:cxnLst/>
              <a:rect l="l" t="t" r="r" b="b"/>
              <a:pathLst>
                <a:path w="32024" h="23246" extrusionOk="0">
                  <a:moveTo>
                    <a:pt x="1435" y="1"/>
                  </a:moveTo>
                  <a:cubicBezTo>
                    <a:pt x="1168" y="34"/>
                    <a:pt x="935" y="168"/>
                    <a:pt x="734" y="368"/>
                  </a:cubicBezTo>
                  <a:cubicBezTo>
                    <a:pt x="434" y="668"/>
                    <a:pt x="201" y="1068"/>
                    <a:pt x="101" y="1535"/>
                  </a:cubicBezTo>
                  <a:cubicBezTo>
                    <a:pt x="34" y="1969"/>
                    <a:pt x="1" y="2436"/>
                    <a:pt x="34" y="2870"/>
                  </a:cubicBezTo>
                  <a:cubicBezTo>
                    <a:pt x="67" y="3503"/>
                    <a:pt x="167" y="4104"/>
                    <a:pt x="367" y="4704"/>
                  </a:cubicBezTo>
                  <a:cubicBezTo>
                    <a:pt x="501" y="5105"/>
                    <a:pt x="701" y="5505"/>
                    <a:pt x="968" y="5872"/>
                  </a:cubicBezTo>
                  <a:cubicBezTo>
                    <a:pt x="1568" y="6839"/>
                    <a:pt x="2336" y="7640"/>
                    <a:pt x="3236" y="8340"/>
                  </a:cubicBezTo>
                  <a:cubicBezTo>
                    <a:pt x="3703" y="8774"/>
                    <a:pt x="4671" y="9241"/>
                    <a:pt x="5104" y="9674"/>
                  </a:cubicBezTo>
                  <a:cubicBezTo>
                    <a:pt x="5605" y="10175"/>
                    <a:pt x="6005" y="10809"/>
                    <a:pt x="6305" y="11442"/>
                  </a:cubicBezTo>
                  <a:cubicBezTo>
                    <a:pt x="6572" y="11909"/>
                    <a:pt x="6772" y="12343"/>
                    <a:pt x="7006" y="12810"/>
                  </a:cubicBezTo>
                  <a:cubicBezTo>
                    <a:pt x="8140" y="15045"/>
                    <a:pt x="10708" y="20115"/>
                    <a:pt x="12209" y="22017"/>
                  </a:cubicBezTo>
                  <a:cubicBezTo>
                    <a:pt x="12903" y="22900"/>
                    <a:pt x="13574" y="23246"/>
                    <a:pt x="14364" y="23246"/>
                  </a:cubicBezTo>
                  <a:cubicBezTo>
                    <a:pt x="15246" y="23246"/>
                    <a:pt x="16274" y="22815"/>
                    <a:pt x="17646" y="22217"/>
                  </a:cubicBezTo>
                  <a:cubicBezTo>
                    <a:pt x="20282" y="21116"/>
                    <a:pt x="29989" y="15512"/>
                    <a:pt x="29989" y="15512"/>
                  </a:cubicBezTo>
                  <a:lnTo>
                    <a:pt x="32023" y="6906"/>
                  </a:lnTo>
                  <a:cubicBezTo>
                    <a:pt x="31223" y="6906"/>
                    <a:pt x="29321" y="7073"/>
                    <a:pt x="24418" y="10608"/>
                  </a:cubicBezTo>
                  <a:lnTo>
                    <a:pt x="15545" y="16846"/>
                  </a:lnTo>
                  <a:cubicBezTo>
                    <a:pt x="14844" y="15745"/>
                    <a:pt x="11042" y="10408"/>
                    <a:pt x="10308" y="9207"/>
                  </a:cubicBezTo>
                  <a:cubicBezTo>
                    <a:pt x="9741" y="8173"/>
                    <a:pt x="9341" y="7073"/>
                    <a:pt x="9107" y="5938"/>
                  </a:cubicBezTo>
                  <a:cubicBezTo>
                    <a:pt x="9007" y="5371"/>
                    <a:pt x="8840" y="4804"/>
                    <a:pt x="8673" y="4271"/>
                  </a:cubicBezTo>
                  <a:cubicBezTo>
                    <a:pt x="8573" y="3870"/>
                    <a:pt x="8440" y="3470"/>
                    <a:pt x="8240" y="3070"/>
                  </a:cubicBezTo>
                  <a:cubicBezTo>
                    <a:pt x="8006" y="2669"/>
                    <a:pt x="7773" y="2236"/>
                    <a:pt x="7573" y="1836"/>
                  </a:cubicBezTo>
                  <a:cubicBezTo>
                    <a:pt x="7506" y="1735"/>
                    <a:pt x="7473" y="1669"/>
                    <a:pt x="7406" y="1635"/>
                  </a:cubicBezTo>
                  <a:cubicBezTo>
                    <a:pt x="7340" y="1596"/>
                    <a:pt x="7269" y="1577"/>
                    <a:pt x="7199" y="1577"/>
                  </a:cubicBezTo>
                  <a:cubicBezTo>
                    <a:pt x="7092" y="1577"/>
                    <a:pt x="6986" y="1621"/>
                    <a:pt x="6905" y="1702"/>
                  </a:cubicBezTo>
                  <a:cubicBezTo>
                    <a:pt x="6672" y="1936"/>
                    <a:pt x="6539" y="2236"/>
                    <a:pt x="6539" y="2569"/>
                  </a:cubicBezTo>
                  <a:cubicBezTo>
                    <a:pt x="6572" y="2903"/>
                    <a:pt x="6605" y="3203"/>
                    <a:pt x="6705" y="3537"/>
                  </a:cubicBezTo>
                  <a:cubicBezTo>
                    <a:pt x="6772" y="3837"/>
                    <a:pt x="6805" y="4171"/>
                    <a:pt x="6739" y="4471"/>
                  </a:cubicBezTo>
                  <a:cubicBezTo>
                    <a:pt x="6372" y="4471"/>
                    <a:pt x="6005" y="4304"/>
                    <a:pt x="5738" y="4037"/>
                  </a:cubicBezTo>
                  <a:cubicBezTo>
                    <a:pt x="4804" y="3270"/>
                    <a:pt x="3970" y="2403"/>
                    <a:pt x="3236" y="1469"/>
                  </a:cubicBezTo>
                  <a:cubicBezTo>
                    <a:pt x="2903" y="1068"/>
                    <a:pt x="2569" y="668"/>
                    <a:pt x="2235" y="301"/>
                  </a:cubicBezTo>
                  <a:cubicBezTo>
                    <a:pt x="2002" y="101"/>
                    <a:pt x="1735" y="1"/>
                    <a:pt x="1435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4"/>
            <p:cNvSpPr/>
            <p:nvPr/>
          </p:nvSpPr>
          <p:spPr>
            <a:xfrm>
              <a:off x="7142584" y="2115367"/>
              <a:ext cx="340953" cy="373660"/>
            </a:xfrm>
            <a:custGeom>
              <a:avLst/>
              <a:gdLst/>
              <a:ahLst/>
              <a:cxnLst/>
              <a:rect l="l" t="t" r="r" b="b"/>
              <a:pathLst>
                <a:path w="22183" h="24311" extrusionOk="0">
                  <a:moveTo>
                    <a:pt x="7005" y="0"/>
                  </a:moveTo>
                  <a:cubicBezTo>
                    <a:pt x="4470" y="2836"/>
                    <a:pt x="2068" y="6071"/>
                    <a:pt x="1468" y="7606"/>
                  </a:cubicBezTo>
                  <a:cubicBezTo>
                    <a:pt x="834" y="9140"/>
                    <a:pt x="0" y="12109"/>
                    <a:pt x="2669" y="15278"/>
                  </a:cubicBezTo>
                  <a:cubicBezTo>
                    <a:pt x="2735" y="16812"/>
                    <a:pt x="3036" y="22083"/>
                    <a:pt x="3036" y="22083"/>
                  </a:cubicBezTo>
                  <a:cubicBezTo>
                    <a:pt x="5519" y="23802"/>
                    <a:pt x="8734" y="24310"/>
                    <a:pt x="11666" y="24310"/>
                  </a:cubicBezTo>
                  <a:cubicBezTo>
                    <a:pt x="15902" y="24310"/>
                    <a:pt x="19547" y="23250"/>
                    <a:pt x="19547" y="23250"/>
                  </a:cubicBezTo>
                  <a:cubicBezTo>
                    <a:pt x="20048" y="19848"/>
                    <a:pt x="20915" y="15111"/>
                    <a:pt x="22183" y="11775"/>
                  </a:cubicBezTo>
                  <a:cubicBezTo>
                    <a:pt x="22183" y="11775"/>
                    <a:pt x="17379" y="5171"/>
                    <a:pt x="20448" y="501"/>
                  </a:cubicBezTo>
                  <a:lnTo>
                    <a:pt x="14877" y="134"/>
                  </a:lnTo>
                  <a:lnTo>
                    <a:pt x="9674" y="67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4"/>
            <p:cNvSpPr/>
            <p:nvPr/>
          </p:nvSpPr>
          <p:spPr>
            <a:xfrm>
              <a:off x="7142584" y="2115367"/>
              <a:ext cx="340953" cy="373660"/>
            </a:xfrm>
            <a:custGeom>
              <a:avLst/>
              <a:gdLst/>
              <a:ahLst/>
              <a:cxnLst/>
              <a:rect l="l" t="t" r="r" b="b"/>
              <a:pathLst>
                <a:path w="22183" h="24311" extrusionOk="0">
                  <a:moveTo>
                    <a:pt x="7005" y="0"/>
                  </a:moveTo>
                  <a:cubicBezTo>
                    <a:pt x="4470" y="2836"/>
                    <a:pt x="2068" y="6071"/>
                    <a:pt x="1468" y="7606"/>
                  </a:cubicBezTo>
                  <a:cubicBezTo>
                    <a:pt x="834" y="9140"/>
                    <a:pt x="0" y="12109"/>
                    <a:pt x="2669" y="15278"/>
                  </a:cubicBezTo>
                  <a:cubicBezTo>
                    <a:pt x="2735" y="16812"/>
                    <a:pt x="3036" y="22083"/>
                    <a:pt x="3036" y="22083"/>
                  </a:cubicBezTo>
                  <a:cubicBezTo>
                    <a:pt x="5519" y="23802"/>
                    <a:pt x="8734" y="24310"/>
                    <a:pt x="11666" y="24310"/>
                  </a:cubicBezTo>
                  <a:cubicBezTo>
                    <a:pt x="15902" y="24310"/>
                    <a:pt x="19547" y="23250"/>
                    <a:pt x="19547" y="23250"/>
                  </a:cubicBezTo>
                  <a:cubicBezTo>
                    <a:pt x="20048" y="19848"/>
                    <a:pt x="20915" y="15111"/>
                    <a:pt x="22183" y="11775"/>
                  </a:cubicBezTo>
                  <a:cubicBezTo>
                    <a:pt x="22183" y="11775"/>
                    <a:pt x="17379" y="5171"/>
                    <a:pt x="20448" y="501"/>
                  </a:cubicBezTo>
                  <a:lnTo>
                    <a:pt x="14877" y="134"/>
                  </a:lnTo>
                  <a:lnTo>
                    <a:pt x="9674" y="67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4"/>
            <p:cNvSpPr/>
            <p:nvPr/>
          </p:nvSpPr>
          <p:spPr>
            <a:xfrm>
              <a:off x="7450707" y="3527332"/>
              <a:ext cx="119471" cy="242984"/>
            </a:xfrm>
            <a:custGeom>
              <a:avLst/>
              <a:gdLst/>
              <a:ahLst/>
              <a:cxnLst/>
              <a:rect l="l" t="t" r="r" b="b"/>
              <a:pathLst>
                <a:path w="7773" h="15809" extrusionOk="0">
                  <a:moveTo>
                    <a:pt x="5238" y="1"/>
                  </a:moveTo>
                  <a:cubicBezTo>
                    <a:pt x="3703" y="134"/>
                    <a:pt x="2069" y="568"/>
                    <a:pt x="534" y="668"/>
                  </a:cubicBezTo>
                  <a:cubicBezTo>
                    <a:pt x="468" y="1836"/>
                    <a:pt x="434" y="2403"/>
                    <a:pt x="434" y="3737"/>
                  </a:cubicBezTo>
                  <a:cubicBezTo>
                    <a:pt x="434" y="5271"/>
                    <a:pt x="701" y="6239"/>
                    <a:pt x="601" y="8173"/>
                  </a:cubicBezTo>
                  <a:cubicBezTo>
                    <a:pt x="501" y="10108"/>
                    <a:pt x="1" y="12843"/>
                    <a:pt x="968" y="14745"/>
                  </a:cubicBezTo>
                  <a:cubicBezTo>
                    <a:pt x="1357" y="15478"/>
                    <a:pt x="2169" y="15809"/>
                    <a:pt x="3067" y="15809"/>
                  </a:cubicBezTo>
                  <a:cubicBezTo>
                    <a:pt x="4170" y="15809"/>
                    <a:pt x="5403" y="15309"/>
                    <a:pt x="6138" y="14445"/>
                  </a:cubicBezTo>
                  <a:cubicBezTo>
                    <a:pt x="7773" y="12543"/>
                    <a:pt x="7239" y="10909"/>
                    <a:pt x="6839" y="8674"/>
                  </a:cubicBezTo>
                  <a:cubicBezTo>
                    <a:pt x="6372" y="6272"/>
                    <a:pt x="6238" y="5171"/>
                    <a:pt x="6005" y="3770"/>
                  </a:cubicBezTo>
                  <a:cubicBezTo>
                    <a:pt x="5805" y="2503"/>
                    <a:pt x="5571" y="1235"/>
                    <a:pt x="523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4"/>
            <p:cNvSpPr/>
            <p:nvPr/>
          </p:nvSpPr>
          <p:spPr>
            <a:xfrm>
              <a:off x="7077462" y="2489120"/>
              <a:ext cx="468631" cy="1210295"/>
            </a:xfrm>
            <a:custGeom>
              <a:avLst/>
              <a:gdLst/>
              <a:ahLst/>
              <a:cxnLst/>
              <a:rect l="l" t="t" r="r" b="b"/>
              <a:pathLst>
                <a:path w="30490" h="78744" extrusionOk="0">
                  <a:moveTo>
                    <a:pt x="7306" y="1"/>
                  </a:moveTo>
                  <a:lnTo>
                    <a:pt x="7373" y="1068"/>
                  </a:lnTo>
                  <a:lnTo>
                    <a:pt x="7539" y="1468"/>
                  </a:lnTo>
                  <a:cubicBezTo>
                    <a:pt x="7539" y="1468"/>
                    <a:pt x="5004" y="28354"/>
                    <a:pt x="5405" y="38361"/>
                  </a:cubicBezTo>
                  <a:cubicBezTo>
                    <a:pt x="5638" y="43699"/>
                    <a:pt x="5838" y="51504"/>
                    <a:pt x="6038" y="55574"/>
                  </a:cubicBezTo>
                  <a:cubicBezTo>
                    <a:pt x="6138" y="58609"/>
                    <a:pt x="6205" y="62679"/>
                    <a:pt x="6138" y="64347"/>
                  </a:cubicBezTo>
                  <a:cubicBezTo>
                    <a:pt x="6038" y="65781"/>
                    <a:pt x="5738" y="67215"/>
                    <a:pt x="5171" y="68583"/>
                  </a:cubicBezTo>
                  <a:cubicBezTo>
                    <a:pt x="4671" y="70051"/>
                    <a:pt x="4037" y="71485"/>
                    <a:pt x="3303" y="72853"/>
                  </a:cubicBezTo>
                  <a:cubicBezTo>
                    <a:pt x="3103" y="73220"/>
                    <a:pt x="2903" y="73587"/>
                    <a:pt x="2603" y="73887"/>
                  </a:cubicBezTo>
                  <a:cubicBezTo>
                    <a:pt x="2236" y="74287"/>
                    <a:pt x="1802" y="74654"/>
                    <a:pt x="1368" y="75021"/>
                  </a:cubicBezTo>
                  <a:cubicBezTo>
                    <a:pt x="468" y="75755"/>
                    <a:pt x="1" y="76122"/>
                    <a:pt x="67" y="76822"/>
                  </a:cubicBezTo>
                  <a:cubicBezTo>
                    <a:pt x="134" y="77489"/>
                    <a:pt x="668" y="77790"/>
                    <a:pt x="1268" y="77956"/>
                  </a:cubicBezTo>
                  <a:cubicBezTo>
                    <a:pt x="1950" y="78163"/>
                    <a:pt x="2662" y="78241"/>
                    <a:pt x="3383" y="78241"/>
                  </a:cubicBezTo>
                  <a:cubicBezTo>
                    <a:pt x="4178" y="78241"/>
                    <a:pt x="4984" y="78146"/>
                    <a:pt x="5771" y="78023"/>
                  </a:cubicBezTo>
                  <a:cubicBezTo>
                    <a:pt x="7239" y="77790"/>
                    <a:pt x="8840" y="77156"/>
                    <a:pt x="9474" y="75855"/>
                  </a:cubicBezTo>
                  <a:cubicBezTo>
                    <a:pt x="9641" y="75455"/>
                    <a:pt x="9741" y="75054"/>
                    <a:pt x="9808" y="74621"/>
                  </a:cubicBezTo>
                  <a:cubicBezTo>
                    <a:pt x="10041" y="73253"/>
                    <a:pt x="10441" y="71919"/>
                    <a:pt x="11009" y="70618"/>
                  </a:cubicBezTo>
                  <a:cubicBezTo>
                    <a:pt x="11209" y="70084"/>
                    <a:pt x="11509" y="69550"/>
                    <a:pt x="11842" y="69083"/>
                  </a:cubicBezTo>
                  <a:cubicBezTo>
                    <a:pt x="12209" y="68550"/>
                    <a:pt x="12676" y="67983"/>
                    <a:pt x="12776" y="67315"/>
                  </a:cubicBezTo>
                  <a:cubicBezTo>
                    <a:pt x="12843" y="66782"/>
                    <a:pt x="12410" y="66015"/>
                    <a:pt x="11842" y="65181"/>
                  </a:cubicBezTo>
                  <a:cubicBezTo>
                    <a:pt x="11375" y="64447"/>
                    <a:pt x="11509" y="63946"/>
                    <a:pt x="11709" y="61678"/>
                  </a:cubicBezTo>
                  <a:cubicBezTo>
                    <a:pt x="11909" y="59643"/>
                    <a:pt x="12209" y="57642"/>
                    <a:pt x="12643" y="55640"/>
                  </a:cubicBezTo>
                  <a:cubicBezTo>
                    <a:pt x="12910" y="53139"/>
                    <a:pt x="13844" y="49503"/>
                    <a:pt x="14044" y="46134"/>
                  </a:cubicBezTo>
                  <a:cubicBezTo>
                    <a:pt x="14278" y="43165"/>
                    <a:pt x="14678" y="41063"/>
                    <a:pt x="13944" y="37828"/>
                  </a:cubicBezTo>
                  <a:cubicBezTo>
                    <a:pt x="14211" y="34392"/>
                    <a:pt x="15679" y="26620"/>
                    <a:pt x="16212" y="23851"/>
                  </a:cubicBezTo>
                  <a:cubicBezTo>
                    <a:pt x="17180" y="28755"/>
                    <a:pt x="17880" y="34659"/>
                    <a:pt x="18447" y="38662"/>
                  </a:cubicBezTo>
                  <a:cubicBezTo>
                    <a:pt x="19248" y="44532"/>
                    <a:pt x="22884" y="56875"/>
                    <a:pt x="23484" y="60044"/>
                  </a:cubicBezTo>
                  <a:cubicBezTo>
                    <a:pt x="24085" y="63213"/>
                    <a:pt x="24451" y="65347"/>
                    <a:pt x="24752" y="67916"/>
                  </a:cubicBezTo>
                  <a:cubicBezTo>
                    <a:pt x="25019" y="70151"/>
                    <a:pt x="25285" y="74687"/>
                    <a:pt x="25586" y="76722"/>
                  </a:cubicBezTo>
                  <a:cubicBezTo>
                    <a:pt x="25816" y="78134"/>
                    <a:pt x="26600" y="78743"/>
                    <a:pt x="27458" y="78743"/>
                  </a:cubicBezTo>
                  <a:cubicBezTo>
                    <a:pt x="28585" y="78743"/>
                    <a:pt x="29838" y="77689"/>
                    <a:pt x="30122" y="76022"/>
                  </a:cubicBezTo>
                  <a:cubicBezTo>
                    <a:pt x="30489" y="74087"/>
                    <a:pt x="29588" y="70017"/>
                    <a:pt x="29522" y="67516"/>
                  </a:cubicBezTo>
                  <a:cubicBezTo>
                    <a:pt x="29455" y="65681"/>
                    <a:pt x="29455" y="63279"/>
                    <a:pt x="29555" y="60077"/>
                  </a:cubicBezTo>
                  <a:cubicBezTo>
                    <a:pt x="29722" y="56308"/>
                    <a:pt x="29689" y="53405"/>
                    <a:pt x="29622" y="49469"/>
                  </a:cubicBezTo>
                  <a:cubicBezTo>
                    <a:pt x="29555" y="46467"/>
                    <a:pt x="28821" y="43799"/>
                    <a:pt x="27620" y="38061"/>
                  </a:cubicBezTo>
                  <a:cubicBezTo>
                    <a:pt x="28254" y="24251"/>
                    <a:pt x="29121" y="11342"/>
                    <a:pt x="27620" y="6972"/>
                  </a:cubicBezTo>
                  <a:cubicBezTo>
                    <a:pt x="26353" y="3236"/>
                    <a:pt x="24485" y="2436"/>
                    <a:pt x="23751" y="434"/>
                  </a:cubicBezTo>
                  <a:cubicBezTo>
                    <a:pt x="20549" y="1168"/>
                    <a:pt x="17280" y="1568"/>
                    <a:pt x="14011" y="1702"/>
                  </a:cubicBezTo>
                  <a:cubicBezTo>
                    <a:pt x="13816" y="1706"/>
                    <a:pt x="13628" y="1709"/>
                    <a:pt x="13444" y="1709"/>
                  </a:cubicBezTo>
                  <a:cubicBezTo>
                    <a:pt x="8393" y="1709"/>
                    <a:pt x="7306" y="1"/>
                    <a:pt x="7306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4"/>
            <p:cNvSpPr/>
            <p:nvPr/>
          </p:nvSpPr>
          <p:spPr>
            <a:xfrm>
              <a:off x="7241521" y="3569892"/>
              <a:ext cx="12327" cy="90253"/>
            </a:xfrm>
            <a:custGeom>
              <a:avLst/>
              <a:gdLst/>
              <a:ahLst/>
              <a:cxnLst/>
              <a:rect l="l" t="t" r="r" b="b"/>
              <a:pathLst>
                <a:path w="802" h="5872" extrusionOk="0">
                  <a:moveTo>
                    <a:pt x="768" y="1"/>
                  </a:moveTo>
                  <a:lnTo>
                    <a:pt x="1" y="1935"/>
                  </a:lnTo>
                  <a:cubicBezTo>
                    <a:pt x="401" y="2703"/>
                    <a:pt x="301" y="4170"/>
                    <a:pt x="301" y="5771"/>
                  </a:cubicBezTo>
                  <a:lnTo>
                    <a:pt x="802" y="587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4"/>
            <p:cNvSpPr/>
            <p:nvPr/>
          </p:nvSpPr>
          <p:spPr>
            <a:xfrm>
              <a:off x="7253325" y="3547851"/>
              <a:ext cx="22563" cy="112293"/>
            </a:xfrm>
            <a:custGeom>
              <a:avLst/>
              <a:gdLst/>
              <a:ahLst/>
              <a:cxnLst/>
              <a:rect l="l" t="t" r="r" b="b"/>
              <a:pathLst>
                <a:path w="1468" h="7306" extrusionOk="0">
                  <a:moveTo>
                    <a:pt x="1468" y="0"/>
                  </a:moveTo>
                  <a:lnTo>
                    <a:pt x="0" y="1435"/>
                  </a:lnTo>
                  <a:lnTo>
                    <a:pt x="34" y="7305"/>
                  </a:lnTo>
                  <a:lnTo>
                    <a:pt x="567" y="7172"/>
                  </a:lnTo>
                  <a:cubicBezTo>
                    <a:pt x="501" y="6238"/>
                    <a:pt x="501" y="5304"/>
                    <a:pt x="567" y="4403"/>
                  </a:cubicBezTo>
                  <a:cubicBezTo>
                    <a:pt x="667" y="2235"/>
                    <a:pt x="1334" y="1101"/>
                    <a:pt x="1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4"/>
            <p:cNvSpPr/>
            <p:nvPr/>
          </p:nvSpPr>
          <p:spPr>
            <a:xfrm>
              <a:off x="7081058" y="3531436"/>
              <a:ext cx="197397" cy="173589"/>
            </a:xfrm>
            <a:custGeom>
              <a:avLst/>
              <a:gdLst/>
              <a:ahLst/>
              <a:cxnLst/>
              <a:rect l="l" t="t" r="r" b="b"/>
              <a:pathLst>
                <a:path w="12843" h="11294" extrusionOk="0">
                  <a:moveTo>
                    <a:pt x="12776" y="1"/>
                  </a:moveTo>
                  <a:cubicBezTo>
                    <a:pt x="12776" y="1"/>
                    <a:pt x="10808" y="335"/>
                    <a:pt x="9707" y="2903"/>
                  </a:cubicBezTo>
                  <a:cubicBezTo>
                    <a:pt x="8606" y="5471"/>
                    <a:pt x="7305" y="7973"/>
                    <a:pt x="4937" y="8640"/>
                  </a:cubicBezTo>
                  <a:cubicBezTo>
                    <a:pt x="3303" y="9107"/>
                    <a:pt x="1668" y="9441"/>
                    <a:pt x="0" y="9674"/>
                  </a:cubicBezTo>
                  <a:cubicBezTo>
                    <a:pt x="0" y="9674"/>
                    <a:pt x="0" y="10342"/>
                    <a:pt x="300" y="10542"/>
                  </a:cubicBezTo>
                  <a:cubicBezTo>
                    <a:pt x="543" y="10724"/>
                    <a:pt x="1063" y="11293"/>
                    <a:pt x="3368" y="11293"/>
                  </a:cubicBezTo>
                  <a:cubicBezTo>
                    <a:pt x="3595" y="11293"/>
                    <a:pt x="3840" y="11288"/>
                    <a:pt x="4103" y="11276"/>
                  </a:cubicBezTo>
                  <a:cubicBezTo>
                    <a:pt x="7005" y="11142"/>
                    <a:pt x="8039" y="10475"/>
                    <a:pt x="9073" y="9608"/>
                  </a:cubicBezTo>
                  <a:cubicBezTo>
                    <a:pt x="10074" y="8740"/>
                    <a:pt x="10374" y="6439"/>
                    <a:pt x="10541" y="5338"/>
                  </a:cubicBezTo>
                  <a:cubicBezTo>
                    <a:pt x="10875" y="3236"/>
                    <a:pt x="11809" y="2136"/>
                    <a:pt x="12676" y="1102"/>
                  </a:cubicBezTo>
                  <a:cubicBezTo>
                    <a:pt x="12809" y="735"/>
                    <a:pt x="12843" y="368"/>
                    <a:pt x="12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4"/>
            <p:cNvSpPr/>
            <p:nvPr/>
          </p:nvSpPr>
          <p:spPr>
            <a:xfrm>
              <a:off x="7073358" y="3482729"/>
              <a:ext cx="206634" cy="211307"/>
            </a:xfrm>
            <a:custGeom>
              <a:avLst/>
              <a:gdLst/>
              <a:ahLst/>
              <a:cxnLst/>
              <a:rect l="l" t="t" r="r" b="b"/>
              <a:pathLst>
                <a:path w="13444" h="13748" extrusionOk="0">
                  <a:moveTo>
                    <a:pt x="11876" y="1"/>
                  </a:moveTo>
                  <a:cubicBezTo>
                    <a:pt x="11409" y="401"/>
                    <a:pt x="11075" y="902"/>
                    <a:pt x="10909" y="1502"/>
                  </a:cubicBezTo>
                  <a:cubicBezTo>
                    <a:pt x="10708" y="2069"/>
                    <a:pt x="10208" y="4838"/>
                    <a:pt x="9474" y="7006"/>
                  </a:cubicBezTo>
                  <a:cubicBezTo>
                    <a:pt x="8907" y="8674"/>
                    <a:pt x="8007" y="9508"/>
                    <a:pt x="6772" y="9941"/>
                  </a:cubicBezTo>
                  <a:cubicBezTo>
                    <a:pt x="6211" y="10129"/>
                    <a:pt x="5649" y="10234"/>
                    <a:pt x="5076" y="10234"/>
                  </a:cubicBezTo>
                  <a:cubicBezTo>
                    <a:pt x="4832" y="10234"/>
                    <a:pt x="4586" y="10215"/>
                    <a:pt x="4337" y="10175"/>
                  </a:cubicBezTo>
                  <a:cubicBezTo>
                    <a:pt x="2836" y="9975"/>
                    <a:pt x="3203" y="8907"/>
                    <a:pt x="3203" y="8907"/>
                  </a:cubicBezTo>
                  <a:lnTo>
                    <a:pt x="3203" y="8907"/>
                  </a:lnTo>
                  <a:cubicBezTo>
                    <a:pt x="2836" y="9374"/>
                    <a:pt x="1368" y="10508"/>
                    <a:pt x="501" y="11309"/>
                  </a:cubicBezTo>
                  <a:cubicBezTo>
                    <a:pt x="1" y="11776"/>
                    <a:pt x="234" y="12510"/>
                    <a:pt x="601" y="12977"/>
                  </a:cubicBezTo>
                  <a:cubicBezTo>
                    <a:pt x="912" y="13262"/>
                    <a:pt x="1565" y="13748"/>
                    <a:pt x="3559" y="13748"/>
                  </a:cubicBezTo>
                  <a:cubicBezTo>
                    <a:pt x="4133" y="13748"/>
                    <a:pt x="4818" y="13708"/>
                    <a:pt x="5638" y="13611"/>
                  </a:cubicBezTo>
                  <a:cubicBezTo>
                    <a:pt x="8874" y="13177"/>
                    <a:pt x="9641" y="11776"/>
                    <a:pt x="9941" y="11109"/>
                  </a:cubicBezTo>
                  <a:cubicBezTo>
                    <a:pt x="10275" y="10175"/>
                    <a:pt x="10542" y="9207"/>
                    <a:pt x="10675" y="8207"/>
                  </a:cubicBezTo>
                  <a:cubicBezTo>
                    <a:pt x="10875" y="7106"/>
                    <a:pt x="11276" y="6072"/>
                    <a:pt x="11843" y="5105"/>
                  </a:cubicBezTo>
                  <a:cubicBezTo>
                    <a:pt x="11909" y="5004"/>
                    <a:pt x="12009" y="4904"/>
                    <a:pt x="12076" y="4804"/>
                  </a:cubicBezTo>
                  <a:cubicBezTo>
                    <a:pt x="12276" y="4504"/>
                    <a:pt x="12543" y="4137"/>
                    <a:pt x="12843" y="3804"/>
                  </a:cubicBezTo>
                  <a:cubicBezTo>
                    <a:pt x="13077" y="3570"/>
                    <a:pt x="13277" y="3437"/>
                    <a:pt x="13310" y="3203"/>
                  </a:cubicBezTo>
                  <a:cubicBezTo>
                    <a:pt x="13444" y="2636"/>
                    <a:pt x="13344" y="2036"/>
                    <a:pt x="13043" y="1535"/>
                  </a:cubicBezTo>
                  <a:cubicBezTo>
                    <a:pt x="12643" y="835"/>
                    <a:pt x="12276" y="635"/>
                    <a:pt x="1187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4"/>
            <p:cNvSpPr/>
            <p:nvPr/>
          </p:nvSpPr>
          <p:spPr>
            <a:xfrm>
              <a:off x="7150269" y="2487075"/>
              <a:ext cx="386586" cy="917420"/>
            </a:xfrm>
            <a:custGeom>
              <a:avLst/>
              <a:gdLst/>
              <a:ahLst/>
              <a:cxnLst/>
              <a:rect l="l" t="t" r="r" b="b"/>
              <a:pathLst>
                <a:path w="25152" h="59689" extrusionOk="0">
                  <a:moveTo>
                    <a:pt x="20015" y="0"/>
                  </a:moveTo>
                  <a:cubicBezTo>
                    <a:pt x="20015" y="0"/>
                    <a:pt x="14177" y="1735"/>
                    <a:pt x="9307" y="1835"/>
                  </a:cubicBezTo>
                  <a:cubicBezTo>
                    <a:pt x="9070" y="1842"/>
                    <a:pt x="8842" y="1845"/>
                    <a:pt x="8621" y="1845"/>
                  </a:cubicBezTo>
                  <a:cubicBezTo>
                    <a:pt x="3672" y="1845"/>
                    <a:pt x="2602" y="134"/>
                    <a:pt x="2602" y="134"/>
                  </a:cubicBezTo>
                  <a:lnTo>
                    <a:pt x="2435" y="1068"/>
                  </a:lnTo>
                  <a:lnTo>
                    <a:pt x="2402" y="1968"/>
                  </a:lnTo>
                  <a:cubicBezTo>
                    <a:pt x="2402" y="1968"/>
                    <a:pt x="0" y="28721"/>
                    <a:pt x="534" y="37827"/>
                  </a:cubicBezTo>
                  <a:cubicBezTo>
                    <a:pt x="834" y="43131"/>
                    <a:pt x="901" y="52271"/>
                    <a:pt x="1101" y="56974"/>
                  </a:cubicBezTo>
                  <a:cubicBezTo>
                    <a:pt x="2032" y="57616"/>
                    <a:pt x="3694" y="58052"/>
                    <a:pt x="5252" y="58052"/>
                  </a:cubicBezTo>
                  <a:cubicBezTo>
                    <a:pt x="6207" y="58052"/>
                    <a:pt x="7122" y="57888"/>
                    <a:pt x="7806" y="57508"/>
                  </a:cubicBezTo>
                  <a:cubicBezTo>
                    <a:pt x="8306" y="54206"/>
                    <a:pt x="9207" y="50236"/>
                    <a:pt x="9707" y="46700"/>
                  </a:cubicBezTo>
                  <a:cubicBezTo>
                    <a:pt x="10108" y="43731"/>
                    <a:pt x="10241" y="41196"/>
                    <a:pt x="9474" y="37961"/>
                  </a:cubicBezTo>
                  <a:cubicBezTo>
                    <a:pt x="9907" y="34658"/>
                    <a:pt x="11175" y="27954"/>
                    <a:pt x="11709" y="25151"/>
                  </a:cubicBezTo>
                  <a:cubicBezTo>
                    <a:pt x="12409" y="30389"/>
                    <a:pt x="13176" y="34792"/>
                    <a:pt x="13710" y="38795"/>
                  </a:cubicBezTo>
                  <a:cubicBezTo>
                    <a:pt x="14544" y="44699"/>
                    <a:pt x="17580" y="55873"/>
                    <a:pt x="18313" y="59042"/>
                  </a:cubicBezTo>
                  <a:cubicBezTo>
                    <a:pt x="18893" y="59423"/>
                    <a:pt x="20112" y="59689"/>
                    <a:pt x="21410" y="59689"/>
                  </a:cubicBezTo>
                  <a:cubicBezTo>
                    <a:pt x="22729" y="59689"/>
                    <a:pt x="24128" y="59415"/>
                    <a:pt x="25018" y="58709"/>
                  </a:cubicBezTo>
                  <a:cubicBezTo>
                    <a:pt x="25152" y="54973"/>
                    <a:pt x="25152" y="53672"/>
                    <a:pt x="25085" y="49702"/>
                  </a:cubicBezTo>
                  <a:cubicBezTo>
                    <a:pt x="25018" y="46700"/>
                    <a:pt x="24918" y="43898"/>
                    <a:pt x="23250" y="38261"/>
                  </a:cubicBezTo>
                  <a:cubicBezTo>
                    <a:pt x="23917" y="24451"/>
                    <a:pt x="24218" y="11475"/>
                    <a:pt x="23084" y="7039"/>
                  </a:cubicBezTo>
                  <a:cubicBezTo>
                    <a:pt x="22183" y="3603"/>
                    <a:pt x="21549" y="2469"/>
                    <a:pt x="200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4"/>
            <p:cNvSpPr/>
            <p:nvPr/>
          </p:nvSpPr>
          <p:spPr>
            <a:xfrm>
              <a:off x="7220510" y="2668057"/>
              <a:ext cx="110249" cy="380438"/>
            </a:xfrm>
            <a:custGeom>
              <a:avLst/>
              <a:gdLst/>
              <a:ahLst/>
              <a:cxnLst/>
              <a:rect l="l" t="t" r="r" b="b"/>
              <a:pathLst>
                <a:path w="7173" h="2475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068" y="2202"/>
                    <a:pt x="4403" y="3770"/>
                  </a:cubicBezTo>
                  <a:lnTo>
                    <a:pt x="6271" y="13643"/>
                  </a:lnTo>
                  <a:lnTo>
                    <a:pt x="5104" y="24751"/>
                  </a:lnTo>
                  <a:lnTo>
                    <a:pt x="7172" y="13410"/>
                  </a:lnTo>
                  <a:lnTo>
                    <a:pt x="5638" y="3069"/>
                  </a:lnTo>
                  <a:cubicBezTo>
                    <a:pt x="5638" y="3069"/>
                    <a:pt x="2035" y="1768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4"/>
            <p:cNvSpPr/>
            <p:nvPr/>
          </p:nvSpPr>
          <p:spPr>
            <a:xfrm>
              <a:off x="7187188" y="2458364"/>
              <a:ext cx="284038" cy="93357"/>
            </a:xfrm>
            <a:custGeom>
              <a:avLst/>
              <a:gdLst/>
              <a:ahLst/>
              <a:cxnLst/>
              <a:rect l="l" t="t" r="r" b="b"/>
              <a:pathLst>
                <a:path w="18480" h="6074" extrusionOk="0">
                  <a:moveTo>
                    <a:pt x="16845" y="0"/>
                  </a:moveTo>
                  <a:cubicBezTo>
                    <a:pt x="13877" y="1234"/>
                    <a:pt x="10674" y="1902"/>
                    <a:pt x="7472" y="1968"/>
                  </a:cubicBezTo>
                  <a:cubicBezTo>
                    <a:pt x="7322" y="1971"/>
                    <a:pt x="7175" y="1972"/>
                    <a:pt x="7031" y="1972"/>
                  </a:cubicBezTo>
                  <a:cubicBezTo>
                    <a:pt x="1928" y="1972"/>
                    <a:pt x="67" y="301"/>
                    <a:pt x="67" y="300"/>
                  </a:cubicBezTo>
                  <a:lnTo>
                    <a:pt x="67" y="300"/>
                  </a:lnTo>
                  <a:cubicBezTo>
                    <a:pt x="100" y="1568"/>
                    <a:pt x="0" y="3836"/>
                    <a:pt x="0" y="3836"/>
                  </a:cubicBezTo>
                  <a:cubicBezTo>
                    <a:pt x="0" y="3836"/>
                    <a:pt x="2703" y="6074"/>
                    <a:pt x="7538" y="6074"/>
                  </a:cubicBezTo>
                  <a:cubicBezTo>
                    <a:pt x="7883" y="6074"/>
                    <a:pt x="8239" y="6062"/>
                    <a:pt x="8606" y="6038"/>
                  </a:cubicBezTo>
                  <a:cubicBezTo>
                    <a:pt x="12009" y="5771"/>
                    <a:pt x="15378" y="4904"/>
                    <a:pt x="18480" y="3436"/>
                  </a:cubicBezTo>
                  <a:cubicBezTo>
                    <a:pt x="16912" y="801"/>
                    <a:pt x="16845" y="0"/>
                    <a:pt x="168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4"/>
            <p:cNvSpPr/>
            <p:nvPr/>
          </p:nvSpPr>
          <p:spPr>
            <a:xfrm>
              <a:off x="7194873" y="2114845"/>
              <a:ext cx="90253" cy="200486"/>
            </a:xfrm>
            <a:custGeom>
              <a:avLst/>
              <a:gdLst/>
              <a:ahLst/>
              <a:cxnLst/>
              <a:rect l="l" t="t" r="r" b="b"/>
              <a:pathLst>
                <a:path w="5872" h="13044" extrusionOk="0">
                  <a:moveTo>
                    <a:pt x="5271" y="1"/>
                  </a:moveTo>
                  <a:lnTo>
                    <a:pt x="4270" y="34"/>
                  </a:lnTo>
                  <a:cubicBezTo>
                    <a:pt x="2669" y="1535"/>
                    <a:pt x="1502" y="3437"/>
                    <a:pt x="934" y="5571"/>
                  </a:cubicBezTo>
                  <a:cubicBezTo>
                    <a:pt x="267" y="8273"/>
                    <a:pt x="1301" y="8840"/>
                    <a:pt x="1301" y="8840"/>
                  </a:cubicBezTo>
                  <a:cubicBezTo>
                    <a:pt x="1301" y="8840"/>
                    <a:pt x="0" y="12310"/>
                    <a:pt x="1401" y="13043"/>
                  </a:cubicBezTo>
                  <a:cubicBezTo>
                    <a:pt x="2335" y="10975"/>
                    <a:pt x="5871" y="801"/>
                    <a:pt x="5871" y="801"/>
                  </a:cubicBezTo>
                  <a:lnTo>
                    <a:pt x="527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4"/>
            <p:cNvSpPr/>
            <p:nvPr/>
          </p:nvSpPr>
          <p:spPr>
            <a:xfrm>
              <a:off x="7216406" y="2115367"/>
              <a:ext cx="198427" cy="200471"/>
            </a:xfrm>
            <a:custGeom>
              <a:avLst/>
              <a:gdLst/>
              <a:ahLst/>
              <a:cxnLst/>
              <a:rect l="l" t="t" r="r" b="b"/>
              <a:pathLst>
                <a:path w="12910" h="13043" extrusionOk="0">
                  <a:moveTo>
                    <a:pt x="10308" y="0"/>
                  </a:moveTo>
                  <a:cubicBezTo>
                    <a:pt x="10308" y="0"/>
                    <a:pt x="2502" y="6405"/>
                    <a:pt x="1035" y="9740"/>
                  </a:cubicBezTo>
                  <a:cubicBezTo>
                    <a:pt x="568" y="10775"/>
                    <a:pt x="234" y="11909"/>
                    <a:pt x="0" y="13043"/>
                  </a:cubicBezTo>
                  <a:cubicBezTo>
                    <a:pt x="0" y="13043"/>
                    <a:pt x="2202" y="12743"/>
                    <a:pt x="3136" y="11642"/>
                  </a:cubicBezTo>
                  <a:cubicBezTo>
                    <a:pt x="4070" y="10574"/>
                    <a:pt x="4037" y="8773"/>
                    <a:pt x="4037" y="8773"/>
                  </a:cubicBezTo>
                  <a:cubicBezTo>
                    <a:pt x="6105" y="8273"/>
                    <a:pt x="8006" y="7272"/>
                    <a:pt x="9641" y="5871"/>
                  </a:cubicBezTo>
                  <a:cubicBezTo>
                    <a:pt x="12109" y="3636"/>
                    <a:pt x="12910" y="300"/>
                    <a:pt x="12910" y="300"/>
                  </a:cubicBezTo>
                  <a:lnTo>
                    <a:pt x="1030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4"/>
            <p:cNvSpPr/>
            <p:nvPr/>
          </p:nvSpPr>
          <p:spPr>
            <a:xfrm>
              <a:off x="7155910" y="1775045"/>
              <a:ext cx="297886" cy="307892"/>
            </a:xfrm>
            <a:custGeom>
              <a:avLst/>
              <a:gdLst/>
              <a:ahLst/>
              <a:cxnLst/>
              <a:rect l="l" t="t" r="r" b="b"/>
              <a:pathLst>
                <a:path w="19381" h="20032" extrusionOk="0">
                  <a:moveTo>
                    <a:pt x="3226" y="1"/>
                  </a:moveTo>
                  <a:cubicBezTo>
                    <a:pt x="2687" y="1"/>
                    <a:pt x="2194" y="71"/>
                    <a:pt x="1768" y="260"/>
                  </a:cubicBezTo>
                  <a:cubicBezTo>
                    <a:pt x="734" y="727"/>
                    <a:pt x="100" y="1794"/>
                    <a:pt x="134" y="3229"/>
                  </a:cubicBezTo>
                  <a:cubicBezTo>
                    <a:pt x="167" y="3963"/>
                    <a:pt x="467" y="4696"/>
                    <a:pt x="968" y="5230"/>
                  </a:cubicBezTo>
                  <a:cubicBezTo>
                    <a:pt x="0" y="6631"/>
                    <a:pt x="801" y="9100"/>
                    <a:pt x="2902" y="9733"/>
                  </a:cubicBezTo>
                  <a:lnTo>
                    <a:pt x="4704" y="17105"/>
                  </a:lnTo>
                  <a:cubicBezTo>
                    <a:pt x="4704" y="17105"/>
                    <a:pt x="11137" y="20032"/>
                    <a:pt x="13326" y="20032"/>
                  </a:cubicBezTo>
                  <a:cubicBezTo>
                    <a:pt x="13760" y="20032"/>
                    <a:pt x="14027" y="19917"/>
                    <a:pt x="14044" y="19640"/>
                  </a:cubicBezTo>
                  <a:cubicBezTo>
                    <a:pt x="16012" y="16471"/>
                    <a:pt x="19381" y="11068"/>
                    <a:pt x="18047" y="5497"/>
                  </a:cubicBezTo>
                  <a:cubicBezTo>
                    <a:pt x="17413" y="2795"/>
                    <a:pt x="15845" y="1094"/>
                    <a:pt x="11976" y="560"/>
                  </a:cubicBezTo>
                  <a:cubicBezTo>
                    <a:pt x="11096" y="377"/>
                    <a:pt x="10361" y="331"/>
                    <a:pt x="9658" y="331"/>
                  </a:cubicBezTo>
                  <a:cubicBezTo>
                    <a:pt x="8951" y="331"/>
                    <a:pt x="8278" y="378"/>
                    <a:pt x="7522" y="378"/>
                  </a:cubicBezTo>
                  <a:cubicBezTo>
                    <a:pt x="6835" y="378"/>
                    <a:pt x="6080" y="339"/>
                    <a:pt x="5171" y="193"/>
                  </a:cubicBezTo>
                  <a:cubicBezTo>
                    <a:pt x="4485" y="88"/>
                    <a:pt x="3827" y="1"/>
                    <a:pt x="3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4"/>
            <p:cNvSpPr/>
            <p:nvPr/>
          </p:nvSpPr>
          <p:spPr>
            <a:xfrm>
              <a:off x="7192306" y="1851326"/>
              <a:ext cx="248164" cy="396331"/>
            </a:xfrm>
            <a:custGeom>
              <a:avLst/>
              <a:gdLst/>
              <a:ahLst/>
              <a:cxnLst/>
              <a:rect l="l" t="t" r="r" b="b"/>
              <a:pathLst>
                <a:path w="16146" h="25786" extrusionOk="0">
                  <a:moveTo>
                    <a:pt x="2069" y="0"/>
                  </a:moveTo>
                  <a:cubicBezTo>
                    <a:pt x="1235" y="601"/>
                    <a:pt x="301" y="2402"/>
                    <a:pt x="134" y="7272"/>
                  </a:cubicBezTo>
                  <a:cubicBezTo>
                    <a:pt x="1" y="10908"/>
                    <a:pt x="1502" y="12709"/>
                    <a:pt x="2302" y="13376"/>
                  </a:cubicBezTo>
                  <a:cubicBezTo>
                    <a:pt x="2768" y="13768"/>
                    <a:pt x="3359" y="13944"/>
                    <a:pt x="4220" y="13944"/>
                  </a:cubicBezTo>
                  <a:cubicBezTo>
                    <a:pt x="4533" y="13944"/>
                    <a:pt x="4881" y="13921"/>
                    <a:pt x="5271" y="13877"/>
                  </a:cubicBezTo>
                  <a:lnTo>
                    <a:pt x="5271" y="13877"/>
                  </a:lnTo>
                  <a:lnTo>
                    <a:pt x="5238" y="17313"/>
                  </a:lnTo>
                  <a:cubicBezTo>
                    <a:pt x="3470" y="20515"/>
                    <a:pt x="3203" y="22783"/>
                    <a:pt x="3203" y="25785"/>
                  </a:cubicBezTo>
                  <a:cubicBezTo>
                    <a:pt x="6339" y="22783"/>
                    <a:pt x="8207" y="20281"/>
                    <a:pt x="11876" y="17479"/>
                  </a:cubicBezTo>
                  <a:lnTo>
                    <a:pt x="11909" y="10208"/>
                  </a:lnTo>
                  <a:cubicBezTo>
                    <a:pt x="11909" y="10208"/>
                    <a:pt x="12328" y="10673"/>
                    <a:pt x="13049" y="10673"/>
                  </a:cubicBezTo>
                  <a:cubicBezTo>
                    <a:pt x="13385" y="10673"/>
                    <a:pt x="13788" y="10571"/>
                    <a:pt x="14244" y="10274"/>
                  </a:cubicBezTo>
                  <a:cubicBezTo>
                    <a:pt x="15512" y="9440"/>
                    <a:pt x="16146" y="7539"/>
                    <a:pt x="15345" y="6472"/>
                  </a:cubicBezTo>
                  <a:cubicBezTo>
                    <a:pt x="15029" y="6086"/>
                    <a:pt x="14364" y="5765"/>
                    <a:pt x="13687" y="5765"/>
                  </a:cubicBezTo>
                  <a:cubicBezTo>
                    <a:pt x="13076" y="5765"/>
                    <a:pt x="12456" y="6026"/>
                    <a:pt x="12076" y="6738"/>
                  </a:cubicBezTo>
                  <a:cubicBezTo>
                    <a:pt x="12076" y="6738"/>
                    <a:pt x="9874" y="6505"/>
                    <a:pt x="7139" y="4337"/>
                  </a:cubicBezTo>
                  <a:cubicBezTo>
                    <a:pt x="4370" y="2135"/>
                    <a:pt x="3803" y="300"/>
                    <a:pt x="2069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4"/>
            <p:cNvSpPr/>
            <p:nvPr/>
          </p:nvSpPr>
          <p:spPr>
            <a:xfrm>
              <a:off x="7289214" y="1935707"/>
              <a:ext cx="24853" cy="20796"/>
            </a:xfrm>
            <a:custGeom>
              <a:avLst/>
              <a:gdLst/>
              <a:ahLst/>
              <a:cxnLst/>
              <a:rect l="l" t="t" r="r" b="b"/>
              <a:pathLst>
                <a:path w="1617" h="1353" extrusionOk="0">
                  <a:moveTo>
                    <a:pt x="728" y="0"/>
                  </a:moveTo>
                  <a:cubicBezTo>
                    <a:pt x="405" y="0"/>
                    <a:pt x="88" y="233"/>
                    <a:pt x="67" y="615"/>
                  </a:cubicBezTo>
                  <a:cubicBezTo>
                    <a:pt x="0" y="982"/>
                    <a:pt x="267" y="1282"/>
                    <a:pt x="634" y="1348"/>
                  </a:cubicBezTo>
                  <a:cubicBezTo>
                    <a:pt x="661" y="1351"/>
                    <a:pt x="687" y="1353"/>
                    <a:pt x="713" y="1353"/>
                  </a:cubicBezTo>
                  <a:cubicBezTo>
                    <a:pt x="1269" y="1353"/>
                    <a:pt x="1617" y="694"/>
                    <a:pt x="1234" y="248"/>
                  </a:cubicBezTo>
                  <a:cubicBezTo>
                    <a:pt x="1100" y="77"/>
                    <a:pt x="913" y="0"/>
                    <a:pt x="7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4"/>
            <p:cNvSpPr/>
            <p:nvPr/>
          </p:nvSpPr>
          <p:spPr>
            <a:xfrm>
              <a:off x="7203588" y="1900310"/>
              <a:ext cx="25653" cy="19735"/>
            </a:xfrm>
            <a:custGeom>
              <a:avLst/>
              <a:gdLst/>
              <a:ahLst/>
              <a:cxnLst/>
              <a:rect l="l" t="t" r="r" b="b"/>
              <a:pathLst>
                <a:path w="1669" h="1284" extrusionOk="0">
                  <a:moveTo>
                    <a:pt x="954" y="1"/>
                  </a:moveTo>
                  <a:cubicBezTo>
                    <a:pt x="812" y="1"/>
                    <a:pt x="668" y="38"/>
                    <a:pt x="534" y="116"/>
                  </a:cubicBezTo>
                  <a:cubicBezTo>
                    <a:pt x="134" y="349"/>
                    <a:pt x="1" y="883"/>
                    <a:pt x="267" y="1283"/>
                  </a:cubicBezTo>
                  <a:lnTo>
                    <a:pt x="1668" y="416"/>
                  </a:lnTo>
                  <a:cubicBezTo>
                    <a:pt x="1513" y="149"/>
                    <a:pt x="1238" y="1"/>
                    <a:pt x="9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4"/>
            <p:cNvSpPr/>
            <p:nvPr/>
          </p:nvSpPr>
          <p:spPr>
            <a:xfrm>
              <a:off x="7261010" y="2004627"/>
              <a:ext cx="29234" cy="18475"/>
            </a:xfrm>
            <a:custGeom>
              <a:avLst/>
              <a:gdLst/>
              <a:ahLst/>
              <a:cxnLst/>
              <a:rect l="l" t="t" r="r" b="b"/>
              <a:pathLst>
                <a:path w="1902" h="1202" extrusionOk="0">
                  <a:moveTo>
                    <a:pt x="1768" y="0"/>
                  </a:moveTo>
                  <a:lnTo>
                    <a:pt x="1" y="534"/>
                  </a:lnTo>
                  <a:cubicBezTo>
                    <a:pt x="111" y="948"/>
                    <a:pt x="495" y="1202"/>
                    <a:pt x="889" y="1202"/>
                  </a:cubicBezTo>
                  <a:cubicBezTo>
                    <a:pt x="971" y="1202"/>
                    <a:pt x="1054" y="1191"/>
                    <a:pt x="1135" y="1168"/>
                  </a:cubicBezTo>
                  <a:cubicBezTo>
                    <a:pt x="1635" y="1001"/>
                    <a:pt x="1902" y="467"/>
                    <a:pt x="1768" y="0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4"/>
            <p:cNvSpPr/>
            <p:nvPr/>
          </p:nvSpPr>
          <p:spPr>
            <a:xfrm>
              <a:off x="7212303" y="1932111"/>
              <a:ext cx="24377" cy="20811"/>
            </a:xfrm>
            <a:custGeom>
              <a:avLst/>
              <a:gdLst/>
              <a:ahLst/>
              <a:cxnLst/>
              <a:rect l="l" t="t" r="r" b="b"/>
              <a:pathLst>
                <a:path w="1586" h="1354" extrusionOk="0">
                  <a:moveTo>
                    <a:pt x="727" y="1"/>
                  </a:moveTo>
                  <a:cubicBezTo>
                    <a:pt x="401" y="1"/>
                    <a:pt x="76" y="234"/>
                    <a:pt x="34" y="615"/>
                  </a:cubicBezTo>
                  <a:cubicBezTo>
                    <a:pt x="1" y="982"/>
                    <a:pt x="267" y="1316"/>
                    <a:pt x="634" y="1349"/>
                  </a:cubicBezTo>
                  <a:cubicBezTo>
                    <a:pt x="661" y="1352"/>
                    <a:pt x="688" y="1353"/>
                    <a:pt x="714" y="1353"/>
                  </a:cubicBezTo>
                  <a:cubicBezTo>
                    <a:pt x="1266" y="1353"/>
                    <a:pt x="1585" y="694"/>
                    <a:pt x="1235" y="248"/>
                  </a:cubicBezTo>
                  <a:cubicBezTo>
                    <a:pt x="1101" y="78"/>
                    <a:pt x="914" y="1"/>
                    <a:pt x="7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4"/>
            <p:cNvSpPr/>
            <p:nvPr/>
          </p:nvSpPr>
          <p:spPr>
            <a:xfrm>
              <a:off x="7230255" y="1936430"/>
              <a:ext cx="33338" cy="54364"/>
            </a:xfrm>
            <a:custGeom>
              <a:avLst/>
              <a:gdLst/>
              <a:ahLst/>
              <a:cxnLst/>
              <a:rect l="l" t="t" r="r" b="b"/>
              <a:pathLst>
                <a:path w="2169" h="3537" extrusionOk="0">
                  <a:moveTo>
                    <a:pt x="2168" y="1"/>
                  </a:moveTo>
                  <a:lnTo>
                    <a:pt x="0" y="2869"/>
                  </a:lnTo>
                  <a:lnTo>
                    <a:pt x="1868" y="353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4"/>
            <p:cNvSpPr/>
            <p:nvPr/>
          </p:nvSpPr>
          <p:spPr>
            <a:xfrm>
              <a:off x="7273322" y="2033338"/>
              <a:ext cx="81522" cy="46156"/>
            </a:xfrm>
            <a:custGeom>
              <a:avLst/>
              <a:gdLst/>
              <a:ahLst/>
              <a:cxnLst/>
              <a:rect l="l" t="t" r="r" b="b"/>
              <a:pathLst>
                <a:path w="5304" h="3003" extrusionOk="0">
                  <a:moveTo>
                    <a:pt x="5304" y="0"/>
                  </a:moveTo>
                  <a:cubicBezTo>
                    <a:pt x="4770" y="1201"/>
                    <a:pt x="1535" y="1935"/>
                    <a:pt x="0" y="2035"/>
                  </a:cubicBezTo>
                  <a:lnTo>
                    <a:pt x="0" y="3002"/>
                  </a:lnTo>
                  <a:cubicBezTo>
                    <a:pt x="0" y="3002"/>
                    <a:pt x="3136" y="2268"/>
                    <a:pt x="4136" y="1501"/>
                  </a:cubicBezTo>
                  <a:cubicBezTo>
                    <a:pt x="4670" y="1134"/>
                    <a:pt x="5070" y="634"/>
                    <a:pt x="5304" y="0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4"/>
            <p:cNvSpPr/>
            <p:nvPr/>
          </p:nvSpPr>
          <p:spPr>
            <a:xfrm>
              <a:off x="7354829" y="1927715"/>
              <a:ext cx="23086" cy="52827"/>
            </a:xfrm>
            <a:custGeom>
              <a:avLst/>
              <a:gdLst/>
              <a:ahLst/>
              <a:cxnLst/>
              <a:rect l="l" t="t" r="r" b="b"/>
              <a:pathLst>
                <a:path w="1502" h="3437" extrusionOk="0">
                  <a:moveTo>
                    <a:pt x="168" y="0"/>
                  </a:moveTo>
                  <a:lnTo>
                    <a:pt x="34" y="1935"/>
                  </a:lnTo>
                  <a:cubicBezTo>
                    <a:pt x="1" y="2736"/>
                    <a:pt x="601" y="3403"/>
                    <a:pt x="1402" y="3436"/>
                  </a:cubicBezTo>
                  <a:lnTo>
                    <a:pt x="1502" y="1435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4"/>
            <p:cNvSpPr/>
            <p:nvPr/>
          </p:nvSpPr>
          <p:spPr>
            <a:xfrm>
              <a:off x="7074895" y="2360949"/>
              <a:ext cx="305586" cy="265071"/>
            </a:xfrm>
            <a:custGeom>
              <a:avLst/>
              <a:gdLst/>
              <a:ahLst/>
              <a:cxnLst/>
              <a:rect l="l" t="t" r="r" b="b"/>
              <a:pathLst>
                <a:path w="19882" h="17246" extrusionOk="0">
                  <a:moveTo>
                    <a:pt x="15345" y="0"/>
                  </a:moveTo>
                  <a:lnTo>
                    <a:pt x="1" y="434"/>
                  </a:lnTo>
                  <a:lnTo>
                    <a:pt x="5305" y="17246"/>
                  </a:lnTo>
                  <a:lnTo>
                    <a:pt x="19882" y="17246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4"/>
            <p:cNvSpPr/>
            <p:nvPr/>
          </p:nvSpPr>
          <p:spPr>
            <a:xfrm>
              <a:off x="7074895" y="2360949"/>
              <a:ext cx="305586" cy="265071"/>
            </a:xfrm>
            <a:custGeom>
              <a:avLst/>
              <a:gdLst/>
              <a:ahLst/>
              <a:cxnLst/>
              <a:rect l="l" t="t" r="r" b="b"/>
              <a:pathLst>
                <a:path w="19882" h="17246" extrusionOk="0">
                  <a:moveTo>
                    <a:pt x="15345" y="0"/>
                  </a:moveTo>
                  <a:lnTo>
                    <a:pt x="1" y="434"/>
                  </a:lnTo>
                  <a:lnTo>
                    <a:pt x="5305" y="17246"/>
                  </a:lnTo>
                  <a:lnTo>
                    <a:pt x="19882" y="17246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4"/>
            <p:cNvSpPr/>
            <p:nvPr/>
          </p:nvSpPr>
          <p:spPr>
            <a:xfrm>
              <a:off x="7272292" y="2523979"/>
              <a:ext cx="91790" cy="43359"/>
            </a:xfrm>
            <a:custGeom>
              <a:avLst/>
              <a:gdLst/>
              <a:ahLst/>
              <a:cxnLst/>
              <a:rect l="l" t="t" r="r" b="b"/>
              <a:pathLst>
                <a:path w="5972" h="2821" extrusionOk="0">
                  <a:moveTo>
                    <a:pt x="67" y="1"/>
                  </a:moveTo>
                  <a:cubicBezTo>
                    <a:pt x="0" y="368"/>
                    <a:pt x="267" y="835"/>
                    <a:pt x="1034" y="1369"/>
                  </a:cubicBezTo>
                  <a:cubicBezTo>
                    <a:pt x="1635" y="1769"/>
                    <a:pt x="2069" y="2569"/>
                    <a:pt x="3036" y="2703"/>
                  </a:cubicBezTo>
                  <a:cubicBezTo>
                    <a:pt x="3617" y="2790"/>
                    <a:pt x="4108" y="2821"/>
                    <a:pt x="4512" y="2821"/>
                  </a:cubicBezTo>
                  <a:cubicBezTo>
                    <a:pt x="5501" y="2821"/>
                    <a:pt x="5971" y="2636"/>
                    <a:pt x="5971" y="2636"/>
                  </a:cubicBezTo>
                  <a:lnTo>
                    <a:pt x="5371" y="2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4"/>
            <p:cNvSpPr/>
            <p:nvPr/>
          </p:nvSpPr>
          <p:spPr>
            <a:xfrm>
              <a:off x="7141032" y="2370632"/>
              <a:ext cx="103594" cy="18521"/>
            </a:xfrm>
            <a:custGeom>
              <a:avLst/>
              <a:gdLst/>
              <a:ahLst/>
              <a:cxnLst/>
              <a:rect l="l" t="t" r="r" b="b"/>
              <a:pathLst>
                <a:path w="6740" h="1205" extrusionOk="0">
                  <a:moveTo>
                    <a:pt x="4590" y="0"/>
                  </a:moveTo>
                  <a:cubicBezTo>
                    <a:pt x="4507" y="0"/>
                    <a:pt x="4423" y="2"/>
                    <a:pt x="4337" y="4"/>
                  </a:cubicBezTo>
                  <a:lnTo>
                    <a:pt x="2069" y="71"/>
                  </a:lnTo>
                  <a:cubicBezTo>
                    <a:pt x="902" y="104"/>
                    <a:pt x="1" y="371"/>
                    <a:pt x="68" y="671"/>
                  </a:cubicBezTo>
                  <a:cubicBezTo>
                    <a:pt x="134" y="971"/>
                    <a:pt x="201" y="1205"/>
                    <a:pt x="201" y="1205"/>
                  </a:cubicBezTo>
                  <a:lnTo>
                    <a:pt x="6739" y="1005"/>
                  </a:lnTo>
                  <a:lnTo>
                    <a:pt x="6606" y="471"/>
                  </a:lnTo>
                  <a:cubicBezTo>
                    <a:pt x="6544" y="193"/>
                    <a:pt x="5651" y="0"/>
                    <a:pt x="4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4"/>
            <p:cNvSpPr/>
            <p:nvPr/>
          </p:nvSpPr>
          <p:spPr>
            <a:xfrm>
              <a:off x="7127199" y="2335666"/>
              <a:ext cx="123068" cy="30940"/>
            </a:xfrm>
            <a:custGeom>
              <a:avLst/>
              <a:gdLst/>
              <a:ahLst/>
              <a:cxnLst/>
              <a:rect l="l" t="t" r="r" b="b"/>
              <a:pathLst>
                <a:path w="8007" h="2013" extrusionOk="0">
                  <a:moveTo>
                    <a:pt x="3753" y="1"/>
                  </a:moveTo>
                  <a:cubicBezTo>
                    <a:pt x="3662" y="1"/>
                    <a:pt x="3568" y="4"/>
                    <a:pt x="3469" y="11"/>
                  </a:cubicBezTo>
                  <a:cubicBezTo>
                    <a:pt x="1468" y="144"/>
                    <a:pt x="1735" y="1312"/>
                    <a:pt x="1735" y="1312"/>
                  </a:cubicBezTo>
                  <a:lnTo>
                    <a:pt x="834" y="1312"/>
                  </a:lnTo>
                  <a:cubicBezTo>
                    <a:pt x="367" y="1312"/>
                    <a:pt x="0" y="1479"/>
                    <a:pt x="34" y="1645"/>
                  </a:cubicBezTo>
                  <a:cubicBezTo>
                    <a:pt x="67" y="1812"/>
                    <a:pt x="134" y="2012"/>
                    <a:pt x="134" y="2012"/>
                  </a:cubicBezTo>
                  <a:lnTo>
                    <a:pt x="8006" y="1812"/>
                  </a:lnTo>
                  <a:lnTo>
                    <a:pt x="7906" y="1479"/>
                  </a:lnTo>
                  <a:cubicBezTo>
                    <a:pt x="7839" y="1312"/>
                    <a:pt x="7372" y="1145"/>
                    <a:pt x="6839" y="1145"/>
                  </a:cubicBezTo>
                  <a:lnTo>
                    <a:pt x="5871" y="1145"/>
                  </a:lnTo>
                  <a:cubicBezTo>
                    <a:pt x="5871" y="1145"/>
                    <a:pt x="5480" y="1"/>
                    <a:pt x="3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4"/>
            <p:cNvSpPr/>
            <p:nvPr/>
          </p:nvSpPr>
          <p:spPr>
            <a:xfrm>
              <a:off x="7141032" y="2359412"/>
              <a:ext cx="84105" cy="26160"/>
            </a:xfrm>
            <a:custGeom>
              <a:avLst/>
              <a:gdLst/>
              <a:ahLst/>
              <a:cxnLst/>
              <a:rect l="l" t="t" r="r" b="b"/>
              <a:pathLst>
                <a:path w="5472" h="1702" extrusionOk="0">
                  <a:moveTo>
                    <a:pt x="5472" y="0"/>
                  </a:moveTo>
                  <a:lnTo>
                    <a:pt x="1" y="200"/>
                  </a:lnTo>
                  <a:lnTo>
                    <a:pt x="234" y="401"/>
                  </a:lnTo>
                  <a:cubicBezTo>
                    <a:pt x="387" y="393"/>
                    <a:pt x="520" y="388"/>
                    <a:pt x="637" y="388"/>
                  </a:cubicBezTo>
                  <a:cubicBezTo>
                    <a:pt x="1057" y="388"/>
                    <a:pt x="1264" y="461"/>
                    <a:pt x="1369" y="801"/>
                  </a:cubicBezTo>
                  <a:cubicBezTo>
                    <a:pt x="1469" y="1335"/>
                    <a:pt x="1535" y="1701"/>
                    <a:pt x="1535" y="1701"/>
                  </a:cubicBezTo>
                  <a:lnTo>
                    <a:pt x="5038" y="1635"/>
                  </a:lnTo>
                  <a:cubicBezTo>
                    <a:pt x="5038" y="1635"/>
                    <a:pt x="4838" y="968"/>
                    <a:pt x="4804" y="701"/>
                  </a:cubicBezTo>
                  <a:cubicBezTo>
                    <a:pt x="4738" y="467"/>
                    <a:pt x="4871" y="267"/>
                    <a:pt x="5405" y="234"/>
                  </a:cubicBezTo>
                  <a:lnTo>
                    <a:pt x="5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4"/>
            <p:cNvSpPr/>
            <p:nvPr/>
          </p:nvSpPr>
          <p:spPr>
            <a:xfrm>
              <a:off x="7139495" y="2371662"/>
              <a:ext cx="103594" cy="18521"/>
            </a:xfrm>
            <a:custGeom>
              <a:avLst/>
              <a:gdLst/>
              <a:ahLst/>
              <a:cxnLst/>
              <a:rect l="l" t="t" r="r" b="b"/>
              <a:pathLst>
                <a:path w="6740" h="1205" extrusionOk="0">
                  <a:moveTo>
                    <a:pt x="4597" y="0"/>
                  </a:moveTo>
                  <a:cubicBezTo>
                    <a:pt x="4511" y="0"/>
                    <a:pt x="4425" y="1"/>
                    <a:pt x="4337" y="4"/>
                  </a:cubicBezTo>
                  <a:lnTo>
                    <a:pt x="2069" y="71"/>
                  </a:lnTo>
                  <a:cubicBezTo>
                    <a:pt x="902" y="104"/>
                    <a:pt x="1" y="371"/>
                    <a:pt x="68" y="671"/>
                  </a:cubicBezTo>
                  <a:cubicBezTo>
                    <a:pt x="134" y="971"/>
                    <a:pt x="201" y="1205"/>
                    <a:pt x="201" y="1205"/>
                  </a:cubicBezTo>
                  <a:lnTo>
                    <a:pt x="6739" y="1005"/>
                  </a:lnTo>
                  <a:lnTo>
                    <a:pt x="6606" y="471"/>
                  </a:lnTo>
                  <a:cubicBezTo>
                    <a:pt x="6544" y="192"/>
                    <a:pt x="5679" y="0"/>
                    <a:pt x="459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4"/>
            <p:cNvSpPr/>
            <p:nvPr/>
          </p:nvSpPr>
          <p:spPr>
            <a:xfrm>
              <a:off x="7256906" y="2123052"/>
              <a:ext cx="358398" cy="429930"/>
            </a:xfrm>
            <a:custGeom>
              <a:avLst/>
              <a:gdLst/>
              <a:ahLst/>
              <a:cxnLst/>
              <a:rect l="l" t="t" r="r" b="b"/>
              <a:pathLst>
                <a:path w="23318" h="27972" extrusionOk="0">
                  <a:moveTo>
                    <a:pt x="12977" y="1"/>
                  </a:moveTo>
                  <a:lnTo>
                    <a:pt x="12977" y="1"/>
                  </a:lnTo>
                  <a:cubicBezTo>
                    <a:pt x="9574" y="4871"/>
                    <a:pt x="13977" y="11209"/>
                    <a:pt x="13977" y="11209"/>
                  </a:cubicBezTo>
                  <a:lnTo>
                    <a:pt x="16779" y="19348"/>
                  </a:lnTo>
                  <a:cubicBezTo>
                    <a:pt x="16779" y="19348"/>
                    <a:pt x="12743" y="21249"/>
                    <a:pt x="9908" y="21883"/>
                  </a:cubicBezTo>
                  <a:cubicBezTo>
                    <a:pt x="9474" y="22050"/>
                    <a:pt x="9007" y="22116"/>
                    <a:pt x="8573" y="22116"/>
                  </a:cubicBezTo>
                  <a:cubicBezTo>
                    <a:pt x="7625" y="22084"/>
                    <a:pt x="6164" y="21281"/>
                    <a:pt x="5069" y="21281"/>
                  </a:cubicBezTo>
                  <a:cubicBezTo>
                    <a:pt x="5048" y="21281"/>
                    <a:pt x="5026" y="21282"/>
                    <a:pt x="5004" y="21282"/>
                  </a:cubicBezTo>
                  <a:lnTo>
                    <a:pt x="5471" y="23017"/>
                  </a:lnTo>
                  <a:lnTo>
                    <a:pt x="5505" y="23150"/>
                  </a:lnTo>
                  <a:cubicBezTo>
                    <a:pt x="5471" y="23184"/>
                    <a:pt x="5405" y="23184"/>
                    <a:pt x="5338" y="23217"/>
                  </a:cubicBezTo>
                  <a:cubicBezTo>
                    <a:pt x="4679" y="23300"/>
                    <a:pt x="4020" y="23359"/>
                    <a:pt x="3362" y="23359"/>
                  </a:cubicBezTo>
                  <a:cubicBezTo>
                    <a:pt x="3220" y="23359"/>
                    <a:pt x="3078" y="23356"/>
                    <a:pt x="2936" y="23351"/>
                  </a:cubicBezTo>
                  <a:cubicBezTo>
                    <a:pt x="2236" y="23317"/>
                    <a:pt x="1502" y="23251"/>
                    <a:pt x="801" y="23184"/>
                  </a:cubicBezTo>
                  <a:cubicBezTo>
                    <a:pt x="762" y="23174"/>
                    <a:pt x="723" y="23170"/>
                    <a:pt x="684" y="23170"/>
                  </a:cubicBezTo>
                  <a:cubicBezTo>
                    <a:pt x="590" y="23170"/>
                    <a:pt x="495" y="23194"/>
                    <a:pt x="401" y="23217"/>
                  </a:cubicBezTo>
                  <a:cubicBezTo>
                    <a:pt x="101" y="23384"/>
                    <a:pt x="1" y="23684"/>
                    <a:pt x="101" y="23984"/>
                  </a:cubicBezTo>
                  <a:cubicBezTo>
                    <a:pt x="201" y="24285"/>
                    <a:pt x="368" y="24551"/>
                    <a:pt x="534" y="24785"/>
                  </a:cubicBezTo>
                  <a:cubicBezTo>
                    <a:pt x="835" y="25285"/>
                    <a:pt x="901" y="25819"/>
                    <a:pt x="1202" y="26286"/>
                  </a:cubicBezTo>
                  <a:cubicBezTo>
                    <a:pt x="1881" y="27337"/>
                    <a:pt x="2905" y="27972"/>
                    <a:pt x="4746" y="27972"/>
                  </a:cubicBezTo>
                  <a:cubicBezTo>
                    <a:pt x="5709" y="27972"/>
                    <a:pt x="6896" y="27798"/>
                    <a:pt x="8373" y="27420"/>
                  </a:cubicBezTo>
                  <a:cubicBezTo>
                    <a:pt x="9608" y="27120"/>
                    <a:pt x="10975" y="26386"/>
                    <a:pt x="12576" y="26019"/>
                  </a:cubicBezTo>
                  <a:cubicBezTo>
                    <a:pt x="15812" y="25285"/>
                    <a:pt x="17980" y="24652"/>
                    <a:pt x="20649" y="23784"/>
                  </a:cubicBezTo>
                  <a:cubicBezTo>
                    <a:pt x="23317" y="22917"/>
                    <a:pt x="22950" y="21516"/>
                    <a:pt x="22650" y="19314"/>
                  </a:cubicBezTo>
                  <a:cubicBezTo>
                    <a:pt x="22250" y="16779"/>
                    <a:pt x="20782" y="10808"/>
                    <a:pt x="19248" y="5705"/>
                  </a:cubicBezTo>
                  <a:cubicBezTo>
                    <a:pt x="17580" y="234"/>
                    <a:pt x="16312" y="201"/>
                    <a:pt x="12977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4"/>
            <p:cNvSpPr/>
            <p:nvPr/>
          </p:nvSpPr>
          <p:spPr>
            <a:xfrm>
              <a:off x="6088986" y="3557335"/>
              <a:ext cx="607038" cy="433757"/>
            </a:xfrm>
            <a:custGeom>
              <a:avLst/>
              <a:gdLst/>
              <a:ahLst/>
              <a:cxnLst/>
              <a:rect l="l" t="t" r="r" b="b"/>
              <a:pathLst>
                <a:path w="39495" h="28221" extrusionOk="0">
                  <a:moveTo>
                    <a:pt x="19748" y="1918"/>
                  </a:moveTo>
                  <a:cubicBezTo>
                    <a:pt x="24684" y="1918"/>
                    <a:pt x="29321" y="3019"/>
                    <a:pt x="32757" y="4987"/>
                  </a:cubicBezTo>
                  <a:cubicBezTo>
                    <a:pt x="35892" y="6789"/>
                    <a:pt x="37594" y="9090"/>
                    <a:pt x="37594" y="11425"/>
                  </a:cubicBezTo>
                  <a:cubicBezTo>
                    <a:pt x="37594" y="13760"/>
                    <a:pt x="35892" y="16028"/>
                    <a:pt x="32757" y="17830"/>
                  </a:cubicBezTo>
                  <a:cubicBezTo>
                    <a:pt x="29321" y="19831"/>
                    <a:pt x="24684" y="20899"/>
                    <a:pt x="19748" y="20899"/>
                  </a:cubicBezTo>
                  <a:cubicBezTo>
                    <a:pt x="14811" y="20899"/>
                    <a:pt x="10174" y="19831"/>
                    <a:pt x="6738" y="17830"/>
                  </a:cubicBezTo>
                  <a:cubicBezTo>
                    <a:pt x="3603" y="16028"/>
                    <a:pt x="1901" y="13760"/>
                    <a:pt x="1901" y="11425"/>
                  </a:cubicBezTo>
                  <a:cubicBezTo>
                    <a:pt x="1901" y="9090"/>
                    <a:pt x="3603" y="6822"/>
                    <a:pt x="6738" y="4987"/>
                  </a:cubicBezTo>
                  <a:cubicBezTo>
                    <a:pt x="10174" y="3019"/>
                    <a:pt x="14811" y="1918"/>
                    <a:pt x="19748" y="1918"/>
                  </a:cubicBezTo>
                  <a:close/>
                  <a:moveTo>
                    <a:pt x="19735" y="0"/>
                  </a:moveTo>
                  <a:cubicBezTo>
                    <a:pt x="14677" y="0"/>
                    <a:pt x="9624" y="1118"/>
                    <a:pt x="5771" y="3353"/>
                  </a:cubicBezTo>
                  <a:cubicBezTo>
                    <a:pt x="1935" y="5588"/>
                    <a:pt x="0" y="8490"/>
                    <a:pt x="0" y="11425"/>
                  </a:cubicBezTo>
                  <a:lnTo>
                    <a:pt x="0" y="16829"/>
                  </a:lnTo>
                  <a:cubicBezTo>
                    <a:pt x="0" y="19731"/>
                    <a:pt x="1935" y="22667"/>
                    <a:pt x="5771" y="24868"/>
                  </a:cubicBezTo>
                  <a:cubicBezTo>
                    <a:pt x="9640" y="27103"/>
                    <a:pt x="14702" y="28221"/>
                    <a:pt x="19760" y="28221"/>
                  </a:cubicBezTo>
                  <a:cubicBezTo>
                    <a:pt x="24818" y="28221"/>
                    <a:pt x="29871" y="27103"/>
                    <a:pt x="33724" y="24868"/>
                  </a:cubicBezTo>
                  <a:cubicBezTo>
                    <a:pt x="37594" y="22667"/>
                    <a:pt x="39495" y="19731"/>
                    <a:pt x="39495" y="16829"/>
                  </a:cubicBezTo>
                  <a:lnTo>
                    <a:pt x="39495" y="11425"/>
                  </a:lnTo>
                  <a:cubicBezTo>
                    <a:pt x="39495" y="8490"/>
                    <a:pt x="37594" y="5588"/>
                    <a:pt x="33724" y="3353"/>
                  </a:cubicBezTo>
                  <a:cubicBezTo>
                    <a:pt x="29855" y="1118"/>
                    <a:pt x="24793" y="0"/>
                    <a:pt x="19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4"/>
            <p:cNvSpPr/>
            <p:nvPr/>
          </p:nvSpPr>
          <p:spPr>
            <a:xfrm>
              <a:off x="6382753" y="3724222"/>
              <a:ext cx="313671" cy="266193"/>
            </a:xfrm>
            <a:custGeom>
              <a:avLst/>
              <a:gdLst/>
              <a:ahLst/>
              <a:cxnLst/>
              <a:rect l="l" t="t" r="r" b="b"/>
              <a:pathLst>
                <a:path w="20408" h="17319" extrusionOk="0">
                  <a:moveTo>
                    <a:pt x="20382" y="0"/>
                  </a:moveTo>
                  <a:cubicBezTo>
                    <a:pt x="20382" y="167"/>
                    <a:pt x="20382" y="367"/>
                    <a:pt x="20382" y="534"/>
                  </a:cubicBezTo>
                  <a:lnTo>
                    <a:pt x="20382" y="1017"/>
                  </a:lnTo>
                  <a:lnTo>
                    <a:pt x="20382" y="1017"/>
                  </a:lnTo>
                  <a:cubicBezTo>
                    <a:pt x="20408" y="678"/>
                    <a:pt x="20407" y="339"/>
                    <a:pt x="20382" y="0"/>
                  </a:cubicBezTo>
                  <a:close/>
                  <a:moveTo>
                    <a:pt x="20382" y="1017"/>
                  </a:moveTo>
                  <a:cubicBezTo>
                    <a:pt x="20174" y="3778"/>
                    <a:pt x="18266" y="6497"/>
                    <a:pt x="14611" y="8606"/>
                  </a:cubicBezTo>
                  <a:cubicBezTo>
                    <a:pt x="10748" y="10873"/>
                    <a:pt x="5722" y="11948"/>
                    <a:pt x="677" y="11948"/>
                  </a:cubicBezTo>
                  <a:cubicBezTo>
                    <a:pt x="451" y="11948"/>
                    <a:pt x="226" y="11946"/>
                    <a:pt x="1" y="11942"/>
                  </a:cubicBezTo>
                  <a:lnTo>
                    <a:pt x="1" y="17313"/>
                  </a:lnTo>
                  <a:cubicBezTo>
                    <a:pt x="220" y="17317"/>
                    <a:pt x="440" y="17319"/>
                    <a:pt x="659" y="17319"/>
                  </a:cubicBezTo>
                  <a:cubicBezTo>
                    <a:pt x="5711" y="17319"/>
                    <a:pt x="10743" y="16215"/>
                    <a:pt x="14611" y="13977"/>
                  </a:cubicBezTo>
                  <a:cubicBezTo>
                    <a:pt x="18481" y="11742"/>
                    <a:pt x="20382" y="8840"/>
                    <a:pt x="20382" y="5904"/>
                  </a:cubicBezTo>
                  <a:lnTo>
                    <a:pt x="20382" y="10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4"/>
            <p:cNvSpPr/>
            <p:nvPr/>
          </p:nvSpPr>
          <p:spPr>
            <a:xfrm>
              <a:off x="6059245" y="3557335"/>
              <a:ext cx="666520" cy="350697"/>
            </a:xfrm>
            <a:custGeom>
              <a:avLst/>
              <a:gdLst/>
              <a:ahLst/>
              <a:cxnLst/>
              <a:rect l="l" t="t" r="r" b="b"/>
              <a:pathLst>
                <a:path w="43365" h="22817" extrusionOk="0">
                  <a:moveTo>
                    <a:pt x="21683" y="1918"/>
                  </a:moveTo>
                  <a:cubicBezTo>
                    <a:pt x="26619" y="1918"/>
                    <a:pt x="31256" y="3019"/>
                    <a:pt x="34692" y="4987"/>
                  </a:cubicBezTo>
                  <a:cubicBezTo>
                    <a:pt x="37794" y="6789"/>
                    <a:pt x="39529" y="9090"/>
                    <a:pt x="39529" y="11425"/>
                  </a:cubicBezTo>
                  <a:cubicBezTo>
                    <a:pt x="39529" y="13760"/>
                    <a:pt x="37794" y="16028"/>
                    <a:pt x="34692" y="17830"/>
                  </a:cubicBezTo>
                  <a:cubicBezTo>
                    <a:pt x="31256" y="19831"/>
                    <a:pt x="26619" y="20899"/>
                    <a:pt x="21683" y="20899"/>
                  </a:cubicBezTo>
                  <a:cubicBezTo>
                    <a:pt x="16746" y="20899"/>
                    <a:pt x="12076" y="19831"/>
                    <a:pt x="8673" y="17830"/>
                  </a:cubicBezTo>
                  <a:cubicBezTo>
                    <a:pt x="5538" y="16028"/>
                    <a:pt x="3836" y="13760"/>
                    <a:pt x="3836" y="11425"/>
                  </a:cubicBezTo>
                  <a:cubicBezTo>
                    <a:pt x="3836" y="9090"/>
                    <a:pt x="5538" y="6789"/>
                    <a:pt x="8673" y="4987"/>
                  </a:cubicBezTo>
                  <a:cubicBezTo>
                    <a:pt x="12109" y="3019"/>
                    <a:pt x="16746" y="1918"/>
                    <a:pt x="21683" y="1918"/>
                  </a:cubicBezTo>
                  <a:close/>
                  <a:moveTo>
                    <a:pt x="21670" y="0"/>
                  </a:moveTo>
                  <a:cubicBezTo>
                    <a:pt x="16612" y="0"/>
                    <a:pt x="11559" y="1118"/>
                    <a:pt x="7706" y="3353"/>
                  </a:cubicBezTo>
                  <a:cubicBezTo>
                    <a:pt x="0" y="7789"/>
                    <a:pt x="0" y="15028"/>
                    <a:pt x="7706" y="19464"/>
                  </a:cubicBezTo>
                  <a:cubicBezTo>
                    <a:pt x="11575" y="21699"/>
                    <a:pt x="16637" y="22817"/>
                    <a:pt x="21695" y="22817"/>
                  </a:cubicBezTo>
                  <a:cubicBezTo>
                    <a:pt x="26753" y="22817"/>
                    <a:pt x="31806" y="21699"/>
                    <a:pt x="35659" y="19464"/>
                  </a:cubicBezTo>
                  <a:cubicBezTo>
                    <a:pt x="43365" y="15028"/>
                    <a:pt x="43365" y="7789"/>
                    <a:pt x="35659" y="3353"/>
                  </a:cubicBezTo>
                  <a:cubicBezTo>
                    <a:pt x="31790" y="1118"/>
                    <a:pt x="26728" y="0"/>
                    <a:pt x="21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4"/>
            <p:cNvSpPr/>
            <p:nvPr/>
          </p:nvSpPr>
          <p:spPr>
            <a:xfrm>
              <a:off x="6118205" y="3586814"/>
              <a:ext cx="548601" cy="187145"/>
            </a:xfrm>
            <a:custGeom>
              <a:avLst/>
              <a:gdLst/>
              <a:ahLst/>
              <a:cxnLst/>
              <a:rect l="l" t="t" r="r" b="b"/>
              <a:pathLst>
                <a:path w="35693" h="12176" extrusionOk="0">
                  <a:moveTo>
                    <a:pt x="17847" y="0"/>
                  </a:moveTo>
                  <a:cubicBezTo>
                    <a:pt x="12910" y="0"/>
                    <a:pt x="8240" y="1101"/>
                    <a:pt x="4837" y="3069"/>
                  </a:cubicBezTo>
                  <a:cubicBezTo>
                    <a:pt x="1702" y="4904"/>
                    <a:pt x="0" y="7172"/>
                    <a:pt x="0" y="9507"/>
                  </a:cubicBezTo>
                  <a:cubicBezTo>
                    <a:pt x="0" y="10441"/>
                    <a:pt x="267" y="11375"/>
                    <a:pt x="768" y="12176"/>
                  </a:cubicBezTo>
                  <a:cubicBezTo>
                    <a:pt x="1535" y="10841"/>
                    <a:pt x="2936" y="9541"/>
                    <a:pt x="4837" y="8473"/>
                  </a:cubicBezTo>
                  <a:cubicBezTo>
                    <a:pt x="8273" y="6472"/>
                    <a:pt x="12910" y="5371"/>
                    <a:pt x="17847" y="5371"/>
                  </a:cubicBezTo>
                  <a:cubicBezTo>
                    <a:pt x="22783" y="5371"/>
                    <a:pt x="27420" y="6472"/>
                    <a:pt x="30856" y="8473"/>
                  </a:cubicBezTo>
                  <a:cubicBezTo>
                    <a:pt x="32757" y="9541"/>
                    <a:pt x="34125" y="10841"/>
                    <a:pt x="34925" y="12176"/>
                  </a:cubicBezTo>
                  <a:cubicBezTo>
                    <a:pt x="35426" y="11375"/>
                    <a:pt x="35693" y="10441"/>
                    <a:pt x="35693" y="9507"/>
                  </a:cubicBezTo>
                  <a:cubicBezTo>
                    <a:pt x="35693" y="7172"/>
                    <a:pt x="33991" y="4871"/>
                    <a:pt x="30856" y="3069"/>
                  </a:cubicBezTo>
                  <a:cubicBezTo>
                    <a:pt x="27420" y="1101"/>
                    <a:pt x="22783" y="0"/>
                    <a:pt x="178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4"/>
            <p:cNvSpPr/>
            <p:nvPr/>
          </p:nvSpPr>
          <p:spPr>
            <a:xfrm>
              <a:off x="6120771" y="3624240"/>
              <a:ext cx="543468" cy="254312"/>
            </a:xfrm>
            <a:custGeom>
              <a:avLst/>
              <a:gdLst/>
              <a:ahLst/>
              <a:cxnLst/>
              <a:rect l="l" t="t" r="r" b="b"/>
              <a:pathLst>
                <a:path w="35359" h="16546" extrusionOk="0">
                  <a:moveTo>
                    <a:pt x="17680" y="0"/>
                  </a:moveTo>
                  <a:cubicBezTo>
                    <a:pt x="12743" y="0"/>
                    <a:pt x="8106" y="1101"/>
                    <a:pt x="4670" y="3069"/>
                  </a:cubicBezTo>
                  <a:cubicBezTo>
                    <a:pt x="2102" y="4570"/>
                    <a:pt x="467" y="6372"/>
                    <a:pt x="0" y="8273"/>
                  </a:cubicBezTo>
                  <a:cubicBezTo>
                    <a:pt x="501" y="10174"/>
                    <a:pt x="2102" y="11976"/>
                    <a:pt x="4670" y="13477"/>
                  </a:cubicBezTo>
                  <a:cubicBezTo>
                    <a:pt x="8073" y="15445"/>
                    <a:pt x="12743" y="16546"/>
                    <a:pt x="17680" y="16546"/>
                  </a:cubicBezTo>
                  <a:cubicBezTo>
                    <a:pt x="22616" y="16546"/>
                    <a:pt x="27253" y="15445"/>
                    <a:pt x="30689" y="13477"/>
                  </a:cubicBezTo>
                  <a:cubicBezTo>
                    <a:pt x="33291" y="11976"/>
                    <a:pt x="34892" y="10174"/>
                    <a:pt x="35359" y="8273"/>
                  </a:cubicBezTo>
                  <a:cubicBezTo>
                    <a:pt x="34858" y="6372"/>
                    <a:pt x="33257" y="4570"/>
                    <a:pt x="30689" y="3069"/>
                  </a:cubicBezTo>
                  <a:cubicBezTo>
                    <a:pt x="27253" y="1101"/>
                    <a:pt x="22616" y="0"/>
                    <a:pt x="17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4"/>
            <p:cNvSpPr/>
            <p:nvPr/>
          </p:nvSpPr>
          <p:spPr>
            <a:xfrm>
              <a:off x="6041293" y="3869622"/>
              <a:ext cx="146138" cy="113185"/>
            </a:xfrm>
            <a:custGeom>
              <a:avLst/>
              <a:gdLst/>
              <a:ahLst/>
              <a:cxnLst/>
              <a:rect l="l" t="t" r="r" b="b"/>
              <a:pathLst>
                <a:path w="9508" h="7364" extrusionOk="0">
                  <a:moveTo>
                    <a:pt x="7516" y="0"/>
                  </a:moveTo>
                  <a:cubicBezTo>
                    <a:pt x="7378" y="0"/>
                    <a:pt x="7239" y="27"/>
                    <a:pt x="7106" y="80"/>
                  </a:cubicBezTo>
                  <a:lnTo>
                    <a:pt x="435" y="3883"/>
                  </a:lnTo>
                  <a:cubicBezTo>
                    <a:pt x="168" y="4083"/>
                    <a:pt x="1" y="4417"/>
                    <a:pt x="34" y="4750"/>
                  </a:cubicBezTo>
                  <a:cubicBezTo>
                    <a:pt x="68" y="5751"/>
                    <a:pt x="601" y="6618"/>
                    <a:pt x="1402" y="7152"/>
                  </a:cubicBezTo>
                  <a:cubicBezTo>
                    <a:pt x="1586" y="7296"/>
                    <a:pt x="1796" y="7363"/>
                    <a:pt x="2000" y="7363"/>
                  </a:cubicBezTo>
                  <a:cubicBezTo>
                    <a:pt x="2128" y="7363"/>
                    <a:pt x="2254" y="7337"/>
                    <a:pt x="2369" y="7285"/>
                  </a:cubicBezTo>
                  <a:lnTo>
                    <a:pt x="9074" y="3483"/>
                  </a:lnTo>
                  <a:cubicBezTo>
                    <a:pt x="9374" y="3283"/>
                    <a:pt x="9508" y="2916"/>
                    <a:pt x="9474" y="2582"/>
                  </a:cubicBezTo>
                  <a:cubicBezTo>
                    <a:pt x="9408" y="1615"/>
                    <a:pt x="8907" y="714"/>
                    <a:pt x="8107" y="180"/>
                  </a:cubicBezTo>
                  <a:cubicBezTo>
                    <a:pt x="7927" y="60"/>
                    <a:pt x="7722" y="0"/>
                    <a:pt x="751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4"/>
            <p:cNvSpPr/>
            <p:nvPr/>
          </p:nvSpPr>
          <p:spPr>
            <a:xfrm>
              <a:off x="6051560" y="3893400"/>
              <a:ext cx="136393" cy="89438"/>
            </a:xfrm>
            <a:custGeom>
              <a:avLst/>
              <a:gdLst/>
              <a:ahLst/>
              <a:cxnLst/>
              <a:rect l="l" t="t" r="r" b="b"/>
              <a:pathLst>
                <a:path w="8874" h="5819" extrusionOk="0">
                  <a:moveTo>
                    <a:pt x="8606" y="1"/>
                  </a:moveTo>
                  <a:lnTo>
                    <a:pt x="0" y="4905"/>
                  </a:lnTo>
                  <a:cubicBezTo>
                    <a:pt x="234" y="5205"/>
                    <a:pt x="467" y="5438"/>
                    <a:pt x="801" y="5638"/>
                  </a:cubicBezTo>
                  <a:cubicBezTo>
                    <a:pt x="961" y="5758"/>
                    <a:pt x="1157" y="5818"/>
                    <a:pt x="1360" y="5818"/>
                  </a:cubicBezTo>
                  <a:cubicBezTo>
                    <a:pt x="1496" y="5818"/>
                    <a:pt x="1635" y="5792"/>
                    <a:pt x="1768" y="5738"/>
                  </a:cubicBezTo>
                  <a:lnTo>
                    <a:pt x="8406" y="1936"/>
                  </a:lnTo>
                  <a:cubicBezTo>
                    <a:pt x="8706" y="1736"/>
                    <a:pt x="8873" y="1402"/>
                    <a:pt x="8840" y="1035"/>
                  </a:cubicBezTo>
                  <a:cubicBezTo>
                    <a:pt x="8806" y="668"/>
                    <a:pt x="8740" y="335"/>
                    <a:pt x="8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4"/>
            <p:cNvSpPr/>
            <p:nvPr/>
          </p:nvSpPr>
          <p:spPr>
            <a:xfrm>
              <a:off x="6071034" y="3950315"/>
              <a:ext cx="2582" cy="3612"/>
            </a:xfrm>
            <a:custGeom>
              <a:avLst/>
              <a:gdLst/>
              <a:ahLst/>
              <a:cxnLst/>
              <a:rect l="l" t="t" r="r" b="b"/>
              <a:pathLst>
                <a:path w="168" h="235" extrusionOk="0">
                  <a:moveTo>
                    <a:pt x="1" y="1"/>
                  </a:moveTo>
                  <a:cubicBezTo>
                    <a:pt x="67" y="101"/>
                    <a:pt x="101" y="167"/>
                    <a:pt x="167" y="234"/>
                  </a:cubicBezTo>
                  <a:cubicBezTo>
                    <a:pt x="101" y="134"/>
                    <a:pt x="67" y="67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4"/>
            <p:cNvSpPr/>
            <p:nvPr/>
          </p:nvSpPr>
          <p:spPr>
            <a:xfrm>
              <a:off x="5694208" y="3927506"/>
              <a:ext cx="377349" cy="226369"/>
            </a:xfrm>
            <a:custGeom>
              <a:avLst/>
              <a:gdLst/>
              <a:ahLst/>
              <a:cxnLst/>
              <a:rect l="l" t="t" r="r" b="b"/>
              <a:pathLst>
                <a:path w="24551" h="14728" extrusionOk="0">
                  <a:moveTo>
                    <a:pt x="22610" y="1"/>
                  </a:moveTo>
                  <a:cubicBezTo>
                    <a:pt x="22442" y="1"/>
                    <a:pt x="22274" y="38"/>
                    <a:pt x="22116" y="117"/>
                  </a:cubicBezTo>
                  <a:lnTo>
                    <a:pt x="0" y="11925"/>
                  </a:lnTo>
                  <a:lnTo>
                    <a:pt x="1601" y="14727"/>
                  </a:lnTo>
                  <a:lnTo>
                    <a:pt x="24551" y="1485"/>
                  </a:lnTo>
                  <a:cubicBezTo>
                    <a:pt x="24251" y="984"/>
                    <a:pt x="23850" y="551"/>
                    <a:pt x="23350" y="250"/>
                  </a:cubicBezTo>
                  <a:cubicBezTo>
                    <a:pt x="23128" y="89"/>
                    <a:pt x="22869" y="1"/>
                    <a:pt x="226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4"/>
            <p:cNvSpPr/>
            <p:nvPr/>
          </p:nvSpPr>
          <p:spPr>
            <a:xfrm>
              <a:off x="5694208" y="3927506"/>
              <a:ext cx="377349" cy="226369"/>
            </a:xfrm>
            <a:custGeom>
              <a:avLst/>
              <a:gdLst/>
              <a:ahLst/>
              <a:cxnLst/>
              <a:rect l="l" t="t" r="r" b="b"/>
              <a:pathLst>
                <a:path w="24551" h="14728" extrusionOk="0">
                  <a:moveTo>
                    <a:pt x="22610" y="1"/>
                  </a:moveTo>
                  <a:cubicBezTo>
                    <a:pt x="22442" y="1"/>
                    <a:pt x="22274" y="38"/>
                    <a:pt x="22116" y="117"/>
                  </a:cubicBezTo>
                  <a:lnTo>
                    <a:pt x="0" y="11925"/>
                  </a:lnTo>
                  <a:lnTo>
                    <a:pt x="1601" y="14727"/>
                  </a:lnTo>
                  <a:lnTo>
                    <a:pt x="24551" y="1485"/>
                  </a:lnTo>
                  <a:cubicBezTo>
                    <a:pt x="24251" y="984"/>
                    <a:pt x="23850" y="551"/>
                    <a:pt x="23350" y="250"/>
                  </a:cubicBezTo>
                  <a:cubicBezTo>
                    <a:pt x="23128" y="89"/>
                    <a:pt x="22869" y="1"/>
                    <a:pt x="22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4"/>
            <p:cNvSpPr/>
            <p:nvPr/>
          </p:nvSpPr>
          <p:spPr>
            <a:xfrm>
              <a:off x="5718815" y="3950837"/>
              <a:ext cx="362486" cy="249686"/>
            </a:xfrm>
            <a:custGeom>
              <a:avLst/>
              <a:gdLst/>
              <a:ahLst/>
              <a:cxnLst/>
              <a:rect l="l" t="t" r="r" b="b"/>
              <a:pathLst>
                <a:path w="23584" h="16245" extrusionOk="0">
                  <a:moveTo>
                    <a:pt x="22917" y="0"/>
                  </a:moveTo>
                  <a:lnTo>
                    <a:pt x="0" y="13209"/>
                  </a:lnTo>
                  <a:lnTo>
                    <a:pt x="1701" y="16245"/>
                  </a:lnTo>
                  <a:lnTo>
                    <a:pt x="22983" y="3069"/>
                  </a:lnTo>
                  <a:cubicBezTo>
                    <a:pt x="23384" y="2802"/>
                    <a:pt x="23584" y="2335"/>
                    <a:pt x="23517" y="1901"/>
                  </a:cubicBezTo>
                  <a:cubicBezTo>
                    <a:pt x="23517" y="1534"/>
                    <a:pt x="23450" y="1201"/>
                    <a:pt x="23350" y="901"/>
                  </a:cubicBezTo>
                  <a:cubicBezTo>
                    <a:pt x="23350" y="834"/>
                    <a:pt x="23317" y="767"/>
                    <a:pt x="23284" y="701"/>
                  </a:cubicBezTo>
                  <a:cubicBezTo>
                    <a:pt x="23217" y="534"/>
                    <a:pt x="23150" y="367"/>
                    <a:pt x="23050" y="234"/>
                  </a:cubicBezTo>
                  <a:cubicBezTo>
                    <a:pt x="23017" y="133"/>
                    <a:pt x="22983" y="67"/>
                    <a:pt x="22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4"/>
            <p:cNvSpPr/>
            <p:nvPr/>
          </p:nvSpPr>
          <p:spPr>
            <a:xfrm>
              <a:off x="5718815" y="3950837"/>
              <a:ext cx="362486" cy="249686"/>
            </a:xfrm>
            <a:custGeom>
              <a:avLst/>
              <a:gdLst/>
              <a:ahLst/>
              <a:cxnLst/>
              <a:rect l="l" t="t" r="r" b="b"/>
              <a:pathLst>
                <a:path w="23584" h="16245" extrusionOk="0">
                  <a:moveTo>
                    <a:pt x="22917" y="0"/>
                  </a:moveTo>
                  <a:lnTo>
                    <a:pt x="0" y="13209"/>
                  </a:lnTo>
                  <a:lnTo>
                    <a:pt x="1701" y="16245"/>
                  </a:lnTo>
                  <a:lnTo>
                    <a:pt x="22983" y="3069"/>
                  </a:lnTo>
                  <a:cubicBezTo>
                    <a:pt x="23384" y="2802"/>
                    <a:pt x="23584" y="2335"/>
                    <a:pt x="23517" y="1901"/>
                  </a:cubicBezTo>
                  <a:cubicBezTo>
                    <a:pt x="23517" y="1534"/>
                    <a:pt x="23450" y="1201"/>
                    <a:pt x="23350" y="901"/>
                  </a:cubicBezTo>
                  <a:cubicBezTo>
                    <a:pt x="23350" y="834"/>
                    <a:pt x="23317" y="767"/>
                    <a:pt x="23284" y="701"/>
                  </a:cubicBezTo>
                  <a:cubicBezTo>
                    <a:pt x="23217" y="534"/>
                    <a:pt x="23150" y="367"/>
                    <a:pt x="23050" y="234"/>
                  </a:cubicBezTo>
                  <a:cubicBezTo>
                    <a:pt x="23017" y="133"/>
                    <a:pt x="22983" y="67"/>
                    <a:pt x="229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4"/>
            <p:cNvSpPr/>
            <p:nvPr/>
          </p:nvSpPr>
          <p:spPr>
            <a:xfrm>
              <a:off x="5683433" y="4108334"/>
              <a:ext cx="72300" cy="93926"/>
            </a:xfrm>
            <a:custGeom>
              <a:avLst/>
              <a:gdLst/>
              <a:ahLst/>
              <a:cxnLst/>
              <a:rect l="l" t="t" r="r" b="b"/>
              <a:pathLst>
                <a:path w="4704" h="6111" extrusionOk="0">
                  <a:moveTo>
                    <a:pt x="1317" y="0"/>
                  </a:moveTo>
                  <a:cubicBezTo>
                    <a:pt x="539" y="0"/>
                    <a:pt x="1" y="629"/>
                    <a:pt x="1" y="1695"/>
                  </a:cubicBezTo>
                  <a:cubicBezTo>
                    <a:pt x="67" y="3329"/>
                    <a:pt x="935" y="4864"/>
                    <a:pt x="2336" y="5798"/>
                  </a:cubicBezTo>
                  <a:cubicBezTo>
                    <a:pt x="2711" y="6010"/>
                    <a:pt x="3067" y="6110"/>
                    <a:pt x="3383" y="6110"/>
                  </a:cubicBezTo>
                  <a:cubicBezTo>
                    <a:pt x="4164" y="6110"/>
                    <a:pt x="4704" y="5498"/>
                    <a:pt x="4704" y="4430"/>
                  </a:cubicBezTo>
                  <a:cubicBezTo>
                    <a:pt x="4604" y="2762"/>
                    <a:pt x="3737" y="1228"/>
                    <a:pt x="2369" y="327"/>
                  </a:cubicBezTo>
                  <a:cubicBezTo>
                    <a:pt x="1992" y="105"/>
                    <a:pt x="1635" y="0"/>
                    <a:pt x="13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4"/>
            <p:cNvSpPr/>
            <p:nvPr/>
          </p:nvSpPr>
          <p:spPr>
            <a:xfrm>
              <a:off x="5683433" y="4108334"/>
              <a:ext cx="72300" cy="93926"/>
            </a:xfrm>
            <a:custGeom>
              <a:avLst/>
              <a:gdLst/>
              <a:ahLst/>
              <a:cxnLst/>
              <a:rect l="l" t="t" r="r" b="b"/>
              <a:pathLst>
                <a:path w="4704" h="6111" extrusionOk="0">
                  <a:moveTo>
                    <a:pt x="1317" y="0"/>
                  </a:moveTo>
                  <a:cubicBezTo>
                    <a:pt x="539" y="0"/>
                    <a:pt x="1" y="629"/>
                    <a:pt x="1" y="1695"/>
                  </a:cubicBezTo>
                  <a:cubicBezTo>
                    <a:pt x="67" y="3329"/>
                    <a:pt x="935" y="4864"/>
                    <a:pt x="2336" y="5798"/>
                  </a:cubicBezTo>
                  <a:cubicBezTo>
                    <a:pt x="2711" y="6010"/>
                    <a:pt x="3067" y="6110"/>
                    <a:pt x="3383" y="6110"/>
                  </a:cubicBezTo>
                  <a:cubicBezTo>
                    <a:pt x="4164" y="6110"/>
                    <a:pt x="4704" y="5498"/>
                    <a:pt x="4704" y="4430"/>
                  </a:cubicBezTo>
                  <a:cubicBezTo>
                    <a:pt x="4604" y="2762"/>
                    <a:pt x="3737" y="1228"/>
                    <a:pt x="2369" y="327"/>
                  </a:cubicBezTo>
                  <a:cubicBezTo>
                    <a:pt x="1992" y="105"/>
                    <a:pt x="1635" y="0"/>
                    <a:pt x="1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C452476-A01E-9BCE-0D31-5FBA5CFD21A4}"/>
              </a:ext>
            </a:extLst>
          </p:cNvPr>
          <p:cNvSpPr txBox="1"/>
          <p:nvPr/>
        </p:nvSpPr>
        <p:spPr>
          <a:xfrm>
            <a:off x="1201691" y="803594"/>
            <a:ext cx="531795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1. Introduction and Problem Statement	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2. Dataset and Business Process	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3. Methodology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4.Data Modelling	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5.Model implementation</a:t>
            </a:r>
            <a:endParaRPr lang="en-CA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6. Contribution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456180" y="3948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8DD275A7-D8BD-5E5C-DBD9-E129AD9DA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010832"/>
              </p:ext>
            </p:extLst>
          </p:nvPr>
        </p:nvGraphicFramePr>
        <p:xfrm>
          <a:off x="715770" y="888704"/>
          <a:ext cx="3627630" cy="390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clock in front of a building&#10;&#10;Description automatically generated">
            <a:extLst>
              <a:ext uri="{FF2B5EF4-FFF2-40B4-BE49-F238E27FC236}">
                <a16:creationId xmlns:a16="http://schemas.microsoft.com/office/drawing/2014/main" id="{B8121619-BECC-3DEB-2DF9-EA497A2B32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0602" y="1455396"/>
            <a:ext cx="3925640" cy="2232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93C7F-063E-B205-4DFF-71197B62B651}"/>
              </a:ext>
            </a:extLst>
          </p:cNvPr>
          <p:cNvSpPr txBox="1"/>
          <p:nvPr/>
        </p:nvSpPr>
        <p:spPr>
          <a:xfrm>
            <a:off x="4806579" y="3828655"/>
            <a:ext cx="39196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https://www.hotcoursesabroad.com/india/canada/school-college-university/st-clair-college/416108/international.html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522000" y="2285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graphicFrame>
        <p:nvGraphicFramePr>
          <p:cNvPr id="38" name="Content Placeholder 5">
            <a:extLst>
              <a:ext uri="{FF2B5EF4-FFF2-40B4-BE49-F238E27FC236}">
                <a16:creationId xmlns:a16="http://schemas.microsoft.com/office/drawing/2014/main" id="{1575D594-EA95-C049-4493-FD52E7A47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346319"/>
              </p:ext>
            </p:extLst>
          </p:nvPr>
        </p:nvGraphicFramePr>
        <p:xfrm>
          <a:off x="546233" y="1175516"/>
          <a:ext cx="5173979" cy="3229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9" name="Google Shape;5289;p75">
            <a:extLst>
              <a:ext uri="{FF2B5EF4-FFF2-40B4-BE49-F238E27FC236}">
                <a16:creationId xmlns:a16="http://schemas.microsoft.com/office/drawing/2014/main" id="{17049158-A9EF-FD66-FC0F-6FCBAB1473C3}"/>
              </a:ext>
            </a:extLst>
          </p:cNvPr>
          <p:cNvGrpSpPr/>
          <p:nvPr/>
        </p:nvGrpSpPr>
        <p:grpSpPr>
          <a:xfrm>
            <a:off x="5981700" y="1569941"/>
            <a:ext cx="2811780" cy="2654883"/>
            <a:chOff x="1321125" y="758125"/>
            <a:chExt cx="5005250" cy="4478600"/>
          </a:xfrm>
        </p:grpSpPr>
        <p:sp>
          <p:nvSpPr>
            <p:cNvPr id="40" name="Google Shape;5290;p75">
              <a:extLst>
                <a:ext uri="{FF2B5EF4-FFF2-40B4-BE49-F238E27FC236}">
                  <a16:creationId xmlns:a16="http://schemas.microsoft.com/office/drawing/2014/main" id="{808BDA26-4F75-496A-3DD0-AF64955091C1}"/>
                </a:ext>
              </a:extLst>
            </p:cNvPr>
            <p:cNvSpPr/>
            <p:nvPr/>
          </p:nvSpPr>
          <p:spPr>
            <a:xfrm>
              <a:off x="1321125" y="2679850"/>
              <a:ext cx="5005250" cy="2556875"/>
            </a:xfrm>
            <a:custGeom>
              <a:avLst/>
              <a:gdLst/>
              <a:ahLst/>
              <a:cxnLst/>
              <a:rect l="l" t="t" r="r" b="b"/>
              <a:pathLst>
                <a:path w="200210" h="102275" extrusionOk="0">
                  <a:moveTo>
                    <a:pt x="100105" y="1"/>
                  </a:moveTo>
                  <a:cubicBezTo>
                    <a:pt x="44799" y="1"/>
                    <a:pt x="0" y="22917"/>
                    <a:pt x="0" y="51138"/>
                  </a:cubicBezTo>
                  <a:cubicBezTo>
                    <a:pt x="0" y="79391"/>
                    <a:pt x="44799" y="102274"/>
                    <a:pt x="100105" y="102274"/>
                  </a:cubicBezTo>
                  <a:cubicBezTo>
                    <a:pt x="155378" y="102274"/>
                    <a:pt x="200210" y="79391"/>
                    <a:pt x="200210" y="51138"/>
                  </a:cubicBezTo>
                  <a:cubicBezTo>
                    <a:pt x="200210" y="22917"/>
                    <a:pt x="155378" y="1"/>
                    <a:pt x="1001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291;p75">
              <a:extLst>
                <a:ext uri="{FF2B5EF4-FFF2-40B4-BE49-F238E27FC236}">
                  <a16:creationId xmlns:a16="http://schemas.microsoft.com/office/drawing/2014/main" id="{51C09DC6-735E-9047-2DA4-9D4DF40DA0C0}"/>
                </a:ext>
              </a:extLst>
            </p:cNvPr>
            <p:cNvSpPr/>
            <p:nvPr/>
          </p:nvSpPr>
          <p:spPr>
            <a:xfrm>
              <a:off x="1410350" y="3713475"/>
              <a:ext cx="960700" cy="504325"/>
            </a:xfrm>
            <a:custGeom>
              <a:avLst/>
              <a:gdLst/>
              <a:ahLst/>
              <a:cxnLst/>
              <a:rect l="l" t="t" r="r" b="b"/>
              <a:pathLst>
                <a:path w="38428" h="20173" extrusionOk="0">
                  <a:moveTo>
                    <a:pt x="19446" y="0"/>
                  </a:moveTo>
                  <a:cubicBezTo>
                    <a:pt x="14863" y="0"/>
                    <a:pt x="10261" y="1035"/>
                    <a:pt x="6772" y="3088"/>
                  </a:cubicBezTo>
                  <a:cubicBezTo>
                    <a:pt x="0" y="7091"/>
                    <a:pt x="67" y="13495"/>
                    <a:pt x="6939" y="17365"/>
                  </a:cubicBezTo>
                  <a:cubicBezTo>
                    <a:pt x="10294" y="19238"/>
                    <a:pt x="14644" y="20172"/>
                    <a:pt x="19005" y="20172"/>
                  </a:cubicBezTo>
                  <a:cubicBezTo>
                    <a:pt x="23575" y="20172"/>
                    <a:pt x="28158" y="19146"/>
                    <a:pt x="31623" y="17098"/>
                  </a:cubicBezTo>
                  <a:cubicBezTo>
                    <a:pt x="38428" y="13062"/>
                    <a:pt x="38361" y="6690"/>
                    <a:pt x="31489" y="2821"/>
                  </a:cubicBezTo>
                  <a:cubicBezTo>
                    <a:pt x="28141" y="935"/>
                    <a:pt x="23802" y="0"/>
                    <a:pt x="194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292;p75">
              <a:extLst>
                <a:ext uri="{FF2B5EF4-FFF2-40B4-BE49-F238E27FC236}">
                  <a16:creationId xmlns:a16="http://schemas.microsoft.com/office/drawing/2014/main" id="{05701749-AEEF-940B-EC12-37A638FD442C}"/>
                </a:ext>
              </a:extLst>
            </p:cNvPr>
            <p:cNvSpPr/>
            <p:nvPr/>
          </p:nvSpPr>
          <p:spPr>
            <a:xfrm>
              <a:off x="5155525" y="3873050"/>
              <a:ext cx="1033250" cy="543225"/>
            </a:xfrm>
            <a:custGeom>
              <a:avLst/>
              <a:gdLst/>
              <a:ahLst/>
              <a:cxnLst/>
              <a:rect l="l" t="t" r="r" b="b"/>
              <a:pathLst>
                <a:path w="41330" h="21729" extrusionOk="0">
                  <a:moveTo>
                    <a:pt x="20916" y="1"/>
                  </a:moveTo>
                  <a:cubicBezTo>
                    <a:pt x="15982" y="1"/>
                    <a:pt x="11034" y="1119"/>
                    <a:pt x="7305" y="3343"/>
                  </a:cubicBezTo>
                  <a:cubicBezTo>
                    <a:pt x="0" y="7646"/>
                    <a:pt x="67" y="14517"/>
                    <a:pt x="7472" y="18687"/>
                  </a:cubicBezTo>
                  <a:cubicBezTo>
                    <a:pt x="11064" y="20719"/>
                    <a:pt x="15733" y="21729"/>
                    <a:pt x="20422" y="21729"/>
                  </a:cubicBezTo>
                  <a:cubicBezTo>
                    <a:pt x="25356" y="21729"/>
                    <a:pt x="30312" y="20610"/>
                    <a:pt x="34058" y="18387"/>
                  </a:cubicBezTo>
                  <a:cubicBezTo>
                    <a:pt x="41330" y="14084"/>
                    <a:pt x="41263" y="7212"/>
                    <a:pt x="33891" y="3043"/>
                  </a:cubicBezTo>
                  <a:cubicBezTo>
                    <a:pt x="30283" y="1011"/>
                    <a:pt x="25605" y="1"/>
                    <a:pt x="20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293;p75">
              <a:extLst>
                <a:ext uri="{FF2B5EF4-FFF2-40B4-BE49-F238E27FC236}">
                  <a16:creationId xmlns:a16="http://schemas.microsoft.com/office/drawing/2014/main" id="{A22643B9-276B-E971-5071-BBACA4CE2DBF}"/>
                </a:ext>
              </a:extLst>
            </p:cNvPr>
            <p:cNvSpPr/>
            <p:nvPr/>
          </p:nvSpPr>
          <p:spPr>
            <a:xfrm>
              <a:off x="4580100" y="758125"/>
              <a:ext cx="315250" cy="427350"/>
            </a:xfrm>
            <a:custGeom>
              <a:avLst/>
              <a:gdLst/>
              <a:ahLst/>
              <a:cxnLst/>
              <a:rect l="l" t="t" r="r" b="b"/>
              <a:pathLst>
                <a:path w="12610" h="17094" extrusionOk="0">
                  <a:moveTo>
                    <a:pt x="7401" y="5119"/>
                  </a:moveTo>
                  <a:lnTo>
                    <a:pt x="7401" y="5119"/>
                  </a:lnTo>
                  <a:cubicBezTo>
                    <a:pt x="7525" y="5123"/>
                    <a:pt x="7647" y="5154"/>
                    <a:pt x="7740" y="5185"/>
                  </a:cubicBezTo>
                  <a:cubicBezTo>
                    <a:pt x="8207" y="5352"/>
                    <a:pt x="8574" y="5786"/>
                    <a:pt x="8640" y="6286"/>
                  </a:cubicBezTo>
                  <a:cubicBezTo>
                    <a:pt x="8974" y="7754"/>
                    <a:pt x="8173" y="9922"/>
                    <a:pt x="6839" y="11156"/>
                  </a:cubicBezTo>
                  <a:cubicBezTo>
                    <a:pt x="6284" y="11658"/>
                    <a:pt x="5709" y="11909"/>
                    <a:pt x="5212" y="11909"/>
                  </a:cubicBezTo>
                  <a:cubicBezTo>
                    <a:pt x="5081" y="11909"/>
                    <a:pt x="4956" y="11891"/>
                    <a:pt x="4838" y="11857"/>
                  </a:cubicBezTo>
                  <a:cubicBezTo>
                    <a:pt x="4371" y="11690"/>
                    <a:pt x="4004" y="11256"/>
                    <a:pt x="3937" y="10756"/>
                  </a:cubicBezTo>
                  <a:cubicBezTo>
                    <a:pt x="3603" y="9288"/>
                    <a:pt x="4404" y="7087"/>
                    <a:pt x="5772" y="5886"/>
                  </a:cubicBezTo>
                  <a:cubicBezTo>
                    <a:pt x="6204" y="5453"/>
                    <a:pt x="6770" y="5187"/>
                    <a:pt x="7401" y="5119"/>
                  </a:cubicBezTo>
                  <a:close/>
                  <a:moveTo>
                    <a:pt x="7381" y="4707"/>
                  </a:moveTo>
                  <a:cubicBezTo>
                    <a:pt x="6788" y="4707"/>
                    <a:pt x="6126" y="5016"/>
                    <a:pt x="5505" y="5586"/>
                  </a:cubicBezTo>
                  <a:cubicBezTo>
                    <a:pt x="4037" y="6886"/>
                    <a:pt x="3170" y="9255"/>
                    <a:pt x="3570" y="10856"/>
                  </a:cubicBezTo>
                  <a:cubicBezTo>
                    <a:pt x="3670" y="11490"/>
                    <a:pt x="4104" y="12023"/>
                    <a:pt x="4738" y="12257"/>
                  </a:cubicBezTo>
                  <a:cubicBezTo>
                    <a:pt x="4871" y="12290"/>
                    <a:pt x="5038" y="12324"/>
                    <a:pt x="5205" y="12324"/>
                  </a:cubicBezTo>
                  <a:cubicBezTo>
                    <a:pt x="5905" y="12290"/>
                    <a:pt x="6606" y="11957"/>
                    <a:pt x="7106" y="11456"/>
                  </a:cubicBezTo>
                  <a:cubicBezTo>
                    <a:pt x="8574" y="10155"/>
                    <a:pt x="9441" y="7787"/>
                    <a:pt x="9041" y="6186"/>
                  </a:cubicBezTo>
                  <a:cubicBezTo>
                    <a:pt x="8941" y="5552"/>
                    <a:pt x="8507" y="5018"/>
                    <a:pt x="7873" y="4785"/>
                  </a:cubicBezTo>
                  <a:cubicBezTo>
                    <a:pt x="7717" y="4733"/>
                    <a:pt x="7552" y="4707"/>
                    <a:pt x="7381" y="4707"/>
                  </a:cubicBezTo>
                  <a:close/>
                  <a:moveTo>
                    <a:pt x="8874" y="348"/>
                  </a:moveTo>
                  <a:lnTo>
                    <a:pt x="9808" y="482"/>
                  </a:lnTo>
                  <a:cubicBezTo>
                    <a:pt x="9841" y="482"/>
                    <a:pt x="9875" y="515"/>
                    <a:pt x="9875" y="515"/>
                  </a:cubicBezTo>
                  <a:cubicBezTo>
                    <a:pt x="9908" y="549"/>
                    <a:pt x="9908" y="582"/>
                    <a:pt x="9875" y="615"/>
                  </a:cubicBezTo>
                  <a:lnTo>
                    <a:pt x="9374" y="2317"/>
                  </a:lnTo>
                  <a:cubicBezTo>
                    <a:pt x="9307" y="2617"/>
                    <a:pt x="9408" y="2917"/>
                    <a:pt x="9608" y="3117"/>
                  </a:cubicBezTo>
                  <a:cubicBezTo>
                    <a:pt x="9708" y="3184"/>
                    <a:pt x="9774" y="3284"/>
                    <a:pt x="9841" y="3351"/>
                  </a:cubicBezTo>
                  <a:cubicBezTo>
                    <a:pt x="9961" y="3510"/>
                    <a:pt x="10128" y="3586"/>
                    <a:pt x="10293" y="3586"/>
                  </a:cubicBezTo>
                  <a:cubicBezTo>
                    <a:pt x="10404" y="3586"/>
                    <a:pt x="10514" y="3551"/>
                    <a:pt x="10608" y="3484"/>
                  </a:cubicBezTo>
                  <a:lnTo>
                    <a:pt x="11776" y="2583"/>
                  </a:lnTo>
                  <a:lnTo>
                    <a:pt x="11809" y="2583"/>
                  </a:lnTo>
                  <a:cubicBezTo>
                    <a:pt x="11809" y="2617"/>
                    <a:pt x="11809" y="2617"/>
                    <a:pt x="11809" y="2650"/>
                  </a:cubicBezTo>
                  <a:lnTo>
                    <a:pt x="12109" y="3951"/>
                  </a:lnTo>
                  <a:cubicBezTo>
                    <a:pt x="12143" y="4084"/>
                    <a:pt x="12109" y="4251"/>
                    <a:pt x="12009" y="4351"/>
                  </a:cubicBezTo>
                  <a:lnTo>
                    <a:pt x="10875" y="5552"/>
                  </a:lnTo>
                  <a:cubicBezTo>
                    <a:pt x="10708" y="5786"/>
                    <a:pt x="10575" y="6053"/>
                    <a:pt x="10575" y="6319"/>
                  </a:cubicBezTo>
                  <a:cubicBezTo>
                    <a:pt x="10542" y="6586"/>
                    <a:pt x="10508" y="6886"/>
                    <a:pt x="10475" y="7187"/>
                  </a:cubicBezTo>
                  <a:cubicBezTo>
                    <a:pt x="10442" y="7487"/>
                    <a:pt x="10608" y="7787"/>
                    <a:pt x="10875" y="7887"/>
                  </a:cubicBezTo>
                  <a:lnTo>
                    <a:pt x="11609" y="8154"/>
                  </a:lnTo>
                  <a:cubicBezTo>
                    <a:pt x="11642" y="8154"/>
                    <a:pt x="11676" y="8187"/>
                    <a:pt x="11709" y="8221"/>
                  </a:cubicBezTo>
                  <a:cubicBezTo>
                    <a:pt x="11709" y="8254"/>
                    <a:pt x="11709" y="8287"/>
                    <a:pt x="11709" y="8321"/>
                  </a:cubicBezTo>
                  <a:lnTo>
                    <a:pt x="11009" y="10222"/>
                  </a:lnTo>
                  <a:cubicBezTo>
                    <a:pt x="10942" y="10356"/>
                    <a:pt x="10842" y="10422"/>
                    <a:pt x="10708" y="10456"/>
                  </a:cubicBezTo>
                  <a:lnTo>
                    <a:pt x="9841" y="10456"/>
                  </a:lnTo>
                  <a:cubicBezTo>
                    <a:pt x="9541" y="10456"/>
                    <a:pt x="9274" y="10622"/>
                    <a:pt x="9107" y="10856"/>
                  </a:cubicBezTo>
                  <a:cubicBezTo>
                    <a:pt x="8941" y="11156"/>
                    <a:pt x="8740" y="11456"/>
                    <a:pt x="8540" y="11723"/>
                  </a:cubicBezTo>
                  <a:cubicBezTo>
                    <a:pt x="8407" y="11957"/>
                    <a:pt x="8307" y="12224"/>
                    <a:pt x="8340" y="12524"/>
                  </a:cubicBezTo>
                  <a:lnTo>
                    <a:pt x="8507" y="13825"/>
                  </a:lnTo>
                  <a:cubicBezTo>
                    <a:pt x="8507" y="13958"/>
                    <a:pt x="8474" y="14125"/>
                    <a:pt x="8340" y="14225"/>
                  </a:cubicBezTo>
                  <a:lnTo>
                    <a:pt x="7039" y="15426"/>
                  </a:lnTo>
                  <a:lnTo>
                    <a:pt x="7006" y="15426"/>
                  </a:lnTo>
                  <a:cubicBezTo>
                    <a:pt x="6972" y="15426"/>
                    <a:pt x="6972" y="15426"/>
                    <a:pt x="6972" y="15393"/>
                  </a:cubicBezTo>
                  <a:lnTo>
                    <a:pt x="6606" y="14392"/>
                  </a:lnTo>
                  <a:cubicBezTo>
                    <a:pt x="6539" y="14258"/>
                    <a:pt x="6439" y="14158"/>
                    <a:pt x="6305" y="14092"/>
                  </a:cubicBezTo>
                  <a:cubicBezTo>
                    <a:pt x="6250" y="14078"/>
                    <a:pt x="6189" y="14070"/>
                    <a:pt x="6127" y="14070"/>
                  </a:cubicBezTo>
                  <a:cubicBezTo>
                    <a:pt x="6039" y="14070"/>
                    <a:pt x="5950" y="14086"/>
                    <a:pt x="5872" y="14125"/>
                  </a:cubicBezTo>
                  <a:cubicBezTo>
                    <a:pt x="5705" y="14192"/>
                    <a:pt x="5538" y="14258"/>
                    <a:pt x="5371" y="14325"/>
                  </a:cubicBezTo>
                  <a:cubicBezTo>
                    <a:pt x="5104" y="14425"/>
                    <a:pt x="4871" y="14625"/>
                    <a:pt x="4738" y="14859"/>
                  </a:cubicBezTo>
                  <a:lnTo>
                    <a:pt x="4004" y="16527"/>
                  </a:lnTo>
                  <a:cubicBezTo>
                    <a:pt x="3937" y="16627"/>
                    <a:pt x="3837" y="16694"/>
                    <a:pt x="3703" y="16694"/>
                  </a:cubicBezTo>
                  <a:lnTo>
                    <a:pt x="2803" y="16527"/>
                  </a:lnTo>
                  <a:cubicBezTo>
                    <a:pt x="2769" y="16527"/>
                    <a:pt x="2736" y="16527"/>
                    <a:pt x="2703" y="16493"/>
                  </a:cubicBezTo>
                  <a:cubicBezTo>
                    <a:pt x="2703" y="16460"/>
                    <a:pt x="2703" y="16427"/>
                    <a:pt x="2703" y="16393"/>
                  </a:cubicBezTo>
                  <a:lnTo>
                    <a:pt x="3203" y="14692"/>
                  </a:lnTo>
                  <a:cubicBezTo>
                    <a:pt x="3270" y="14425"/>
                    <a:pt x="3203" y="14125"/>
                    <a:pt x="2970" y="13925"/>
                  </a:cubicBezTo>
                  <a:cubicBezTo>
                    <a:pt x="2903" y="13825"/>
                    <a:pt x="2803" y="13758"/>
                    <a:pt x="2736" y="13658"/>
                  </a:cubicBezTo>
                  <a:cubicBezTo>
                    <a:pt x="2636" y="13525"/>
                    <a:pt x="2469" y="13458"/>
                    <a:pt x="2302" y="13458"/>
                  </a:cubicBezTo>
                  <a:cubicBezTo>
                    <a:pt x="2276" y="13449"/>
                    <a:pt x="2246" y="13445"/>
                    <a:pt x="2217" y="13445"/>
                  </a:cubicBezTo>
                  <a:cubicBezTo>
                    <a:pt x="2136" y="13445"/>
                    <a:pt x="2051" y="13476"/>
                    <a:pt x="2002" y="13525"/>
                  </a:cubicBezTo>
                  <a:lnTo>
                    <a:pt x="835" y="14392"/>
                  </a:lnTo>
                  <a:lnTo>
                    <a:pt x="801" y="14425"/>
                  </a:lnTo>
                  <a:cubicBezTo>
                    <a:pt x="801" y="14392"/>
                    <a:pt x="801" y="14392"/>
                    <a:pt x="801" y="14392"/>
                  </a:cubicBezTo>
                  <a:lnTo>
                    <a:pt x="501" y="13058"/>
                  </a:lnTo>
                  <a:cubicBezTo>
                    <a:pt x="468" y="12924"/>
                    <a:pt x="501" y="12757"/>
                    <a:pt x="601" y="12657"/>
                  </a:cubicBezTo>
                  <a:lnTo>
                    <a:pt x="1735" y="11456"/>
                  </a:lnTo>
                  <a:cubicBezTo>
                    <a:pt x="1902" y="11256"/>
                    <a:pt x="2036" y="10989"/>
                    <a:pt x="2036" y="10723"/>
                  </a:cubicBezTo>
                  <a:cubicBezTo>
                    <a:pt x="2069" y="10422"/>
                    <a:pt x="2102" y="10122"/>
                    <a:pt x="2136" y="9855"/>
                  </a:cubicBezTo>
                  <a:cubicBezTo>
                    <a:pt x="2169" y="9522"/>
                    <a:pt x="2002" y="9255"/>
                    <a:pt x="1735" y="9155"/>
                  </a:cubicBezTo>
                  <a:lnTo>
                    <a:pt x="1002" y="8888"/>
                  </a:lnTo>
                  <a:cubicBezTo>
                    <a:pt x="968" y="8855"/>
                    <a:pt x="935" y="8855"/>
                    <a:pt x="901" y="8821"/>
                  </a:cubicBezTo>
                  <a:cubicBezTo>
                    <a:pt x="901" y="8754"/>
                    <a:pt x="901" y="8721"/>
                    <a:pt x="901" y="8688"/>
                  </a:cubicBezTo>
                  <a:lnTo>
                    <a:pt x="1602" y="6786"/>
                  </a:lnTo>
                  <a:cubicBezTo>
                    <a:pt x="1669" y="6686"/>
                    <a:pt x="1769" y="6586"/>
                    <a:pt x="1902" y="6586"/>
                  </a:cubicBezTo>
                  <a:lnTo>
                    <a:pt x="2803" y="6586"/>
                  </a:lnTo>
                  <a:cubicBezTo>
                    <a:pt x="3070" y="6553"/>
                    <a:pt x="3337" y="6419"/>
                    <a:pt x="3503" y="6153"/>
                  </a:cubicBezTo>
                  <a:cubicBezTo>
                    <a:pt x="3670" y="5852"/>
                    <a:pt x="3870" y="5552"/>
                    <a:pt x="4070" y="5285"/>
                  </a:cubicBezTo>
                  <a:cubicBezTo>
                    <a:pt x="4204" y="5052"/>
                    <a:pt x="4304" y="4785"/>
                    <a:pt x="4271" y="4518"/>
                  </a:cubicBezTo>
                  <a:lnTo>
                    <a:pt x="4104" y="3217"/>
                  </a:lnTo>
                  <a:cubicBezTo>
                    <a:pt x="4104" y="3050"/>
                    <a:pt x="4137" y="2917"/>
                    <a:pt x="4271" y="2784"/>
                  </a:cubicBezTo>
                  <a:lnTo>
                    <a:pt x="5571" y="1649"/>
                  </a:lnTo>
                  <a:cubicBezTo>
                    <a:pt x="5571" y="1616"/>
                    <a:pt x="5571" y="1616"/>
                    <a:pt x="5605" y="1616"/>
                  </a:cubicBezTo>
                  <a:cubicBezTo>
                    <a:pt x="5605" y="1616"/>
                    <a:pt x="5605" y="1616"/>
                    <a:pt x="5605" y="1649"/>
                  </a:cubicBezTo>
                  <a:lnTo>
                    <a:pt x="6005" y="2650"/>
                  </a:lnTo>
                  <a:cubicBezTo>
                    <a:pt x="6038" y="2784"/>
                    <a:pt x="6139" y="2884"/>
                    <a:pt x="6272" y="2950"/>
                  </a:cubicBezTo>
                  <a:cubicBezTo>
                    <a:pt x="6339" y="2984"/>
                    <a:pt x="6414" y="3000"/>
                    <a:pt x="6489" y="3000"/>
                  </a:cubicBezTo>
                  <a:cubicBezTo>
                    <a:pt x="6564" y="3000"/>
                    <a:pt x="6639" y="2984"/>
                    <a:pt x="6706" y="2950"/>
                  </a:cubicBezTo>
                  <a:cubicBezTo>
                    <a:pt x="6872" y="2884"/>
                    <a:pt x="7039" y="2784"/>
                    <a:pt x="7239" y="2750"/>
                  </a:cubicBezTo>
                  <a:cubicBezTo>
                    <a:pt x="7506" y="2650"/>
                    <a:pt x="7706" y="2450"/>
                    <a:pt x="7840" y="2216"/>
                  </a:cubicBezTo>
                  <a:lnTo>
                    <a:pt x="8607" y="482"/>
                  </a:lnTo>
                  <a:cubicBezTo>
                    <a:pt x="8640" y="382"/>
                    <a:pt x="8774" y="348"/>
                    <a:pt x="8874" y="348"/>
                  </a:cubicBezTo>
                  <a:close/>
                  <a:moveTo>
                    <a:pt x="8809" y="0"/>
                  </a:moveTo>
                  <a:cubicBezTo>
                    <a:pt x="8564" y="0"/>
                    <a:pt x="8354" y="155"/>
                    <a:pt x="8240" y="382"/>
                  </a:cubicBezTo>
                  <a:lnTo>
                    <a:pt x="7473" y="2083"/>
                  </a:lnTo>
                  <a:cubicBezTo>
                    <a:pt x="7406" y="2216"/>
                    <a:pt x="7273" y="2350"/>
                    <a:pt x="7106" y="2383"/>
                  </a:cubicBezTo>
                  <a:cubicBezTo>
                    <a:pt x="6906" y="2450"/>
                    <a:pt x="6739" y="2550"/>
                    <a:pt x="6539" y="2617"/>
                  </a:cubicBezTo>
                  <a:cubicBezTo>
                    <a:pt x="6522" y="2633"/>
                    <a:pt x="6505" y="2642"/>
                    <a:pt x="6489" y="2642"/>
                  </a:cubicBezTo>
                  <a:cubicBezTo>
                    <a:pt x="6472" y="2642"/>
                    <a:pt x="6455" y="2633"/>
                    <a:pt x="6439" y="2617"/>
                  </a:cubicBezTo>
                  <a:cubicBezTo>
                    <a:pt x="6405" y="2617"/>
                    <a:pt x="6372" y="2583"/>
                    <a:pt x="6372" y="2550"/>
                  </a:cubicBezTo>
                  <a:lnTo>
                    <a:pt x="6005" y="1549"/>
                  </a:lnTo>
                  <a:cubicBezTo>
                    <a:pt x="5965" y="1346"/>
                    <a:pt x="5788" y="1230"/>
                    <a:pt x="5604" y="1230"/>
                  </a:cubicBezTo>
                  <a:cubicBezTo>
                    <a:pt x="5485" y="1230"/>
                    <a:pt x="5363" y="1278"/>
                    <a:pt x="5271" y="1383"/>
                  </a:cubicBezTo>
                  <a:lnTo>
                    <a:pt x="3970" y="2550"/>
                  </a:lnTo>
                  <a:cubicBezTo>
                    <a:pt x="3770" y="2750"/>
                    <a:pt x="3670" y="3017"/>
                    <a:pt x="3703" y="3317"/>
                  </a:cubicBezTo>
                  <a:lnTo>
                    <a:pt x="3870" y="4618"/>
                  </a:lnTo>
                  <a:cubicBezTo>
                    <a:pt x="3870" y="4785"/>
                    <a:pt x="3837" y="4952"/>
                    <a:pt x="3737" y="5119"/>
                  </a:cubicBezTo>
                  <a:cubicBezTo>
                    <a:pt x="3537" y="5385"/>
                    <a:pt x="3337" y="5686"/>
                    <a:pt x="3136" y="6019"/>
                  </a:cubicBezTo>
                  <a:cubicBezTo>
                    <a:pt x="3070" y="6119"/>
                    <a:pt x="2936" y="6219"/>
                    <a:pt x="2769" y="6219"/>
                  </a:cubicBezTo>
                  <a:lnTo>
                    <a:pt x="1902" y="6219"/>
                  </a:lnTo>
                  <a:cubicBezTo>
                    <a:pt x="1602" y="6219"/>
                    <a:pt x="1335" y="6419"/>
                    <a:pt x="1235" y="6686"/>
                  </a:cubicBezTo>
                  <a:lnTo>
                    <a:pt x="535" y="8621"/>
                  </a:lnTo>
                  <a:cubicBezTo>
                    <a:pt x="468" y="8754"/>
                    <a:pt x="468" y="8888"/>
                    <a:pt x="535" y="9021"/>
                  </a:cubicBezTo>
                  <a:cubicBezTo>
                    <a:pt x="601" y="9155"/>
                    <a:pt x="701" y="9255"/>
                    <a:pt x="835" y="9322"/>
                  </a:cubicBezTo>
                  <a:lnTo>
                    <a:pt x="1569" y="9555"/>
                  </a:lnTo>
                  <a:cubicBezTo>
                    <a:pt x="1669" y="9588"/>
                    <a:pt x="1735" y="9688"/>
                    <a:pt x="1702" y="9822"/>
                  </a:cubicBezTo>
                  <a:cubicBezTo>
                    <a:pt x="1669" y="10122"/>
                    <a:pt x="1635" y="10422"/>
                    <a:pt x="1635" y="10723"/>
                  </a:cubicBezTo>
                  <a:cubicBezTo>
                    <a:pt x="1602" y="10889"/>
                    <a:pt x="1535" y="11089"/>
                    <a:pt x="1435" y="11223"/>
                  </a:cubicBezTo>
                  <a:lnTo>
                    <a:pt x="268" y="12424"/>
                  </a:lnTo>
                  <a:cubicBezTo>
                    <a:pt x="101" y="12624"/>
                    <a:pt x="1" y="12924"/>
                    <a:pt x="68" y="13191"/>
                  </a:cubicBezTo>
                  <a:lnTo>
                    <a:pt x="368" y="14525"/>
                  </a:lnTo>
                  <a:cubicBezTo>
                    <a:pt x="401" y="14659"/>
                    <a:pt x="501" y="14792"/>
                    <a:pt x="668" y="14826"/>
                  </a:cubicBezTo>
                  <a:cubicBezTo>
                    <a:pt x="715" y="14849"/>
                    <a:pt x="767" y="14860"/>
                    <a:pt x="818" y="14860"/>
                  </a:cubicBezTo>
                  <a:cubicBezTo>
                    <a:pt x="911" y="14860"/>
                    <a:pt x="1004" y="14823"/>
                    <a:pt x="1068" y="14759"/>
                  </a:cubicBezTo>
                  <a:lnTo>
                    <a:pt x="2236" y="13892"/>
                  </a:lnTo>
                  <a:cubicBezTo>
                    <a:pt x="2261" y="13866"/>
                    <a:pt x="2292" y="13855"/>
                    <a:pt x="2321" y="13855"/>
                  </a:cubicBezTo>
                  <a:cubicBezTo>
                    <a:pt x="2369" y="13855"/>
                    <a:pt x="2415" y="13884"/>
                    <a:pt x="2436" y="13925"/>
                  </a:cubicBezTo>
                  <a:cubicBezTo>
                    <a:pt x="2536" y="14025"/>
                    <a:pt x="2603" y="14125"/>
                    <a:pt x="2703" y="14225"/>
                  </a:cubicBezTo>
                  <a:cubicBezTo>
                    <a:pt x="2803" y="14325"/>
                    <a:pt x="2870" y="14459"/>
                    <a:pt x="2836" y="14592"/>
                  </a:cubicBezTo>
                  <a:lnTo>
                    <a:pt x="2302" y="16293"/>
                  </a:lnTo>
                  <a:cubicBezTo>
                    <a:pt x="2269" y="16460"/>
                    <a:pt x="2302" y="16593"/>
                    <a:pt x="2369" y="16727"/>
                  </a:cubicBezTo>
                  <a:cubicBezTo>
                    <a:pt x="2436" y="16860"/>
                    <a:pt x="2603" y="16927"/>
                    <a:pt x="2736" y="16960"/>
                  </a:cubicBezTo>
                  <a:lnTo>
                    <a:pt x="3670" y="17094"/>
                  </a:lnTo>
                  <a:lnTo>
                    <a:pt x="3737" y="17094"/>
                  </a:lnTo>
                  <a:cubicBezTo>
                    <a:pt x="4037" y="17094"/>
                    <a:pt x="4271" y="16927"/>
                    <a:pt x="4371" y="16694"/>
                  </a:cubicBezTo>
                  <a:lnTo>
                    <a:pt x="5138" y="14992"/>
                  </a:lnTo>
                  <a:cubicBezTo>
                    <a:pt x="5205" y="14859"/>
                    <a:pt x="5338" y="14725"/>
                    <a:pt x="5505" y="14692"/>
                  </a:cubicBezTo>
                  <a:cubicBezTo>
                    <a:pt x="5705" y="14625"/>
                    <a:pt x="5872" y="14525"/>
                    <a:pt x="6072" y="14459"/>
                  </a:cubicBezTo>
                  <a:cubicBezTo>
                    <a:pt x="6089" y="14442"/>
                    <a:pt x="6105" y="14434"/>
                    <a:pt x="6122" y="14434"/>
                  </a:cubicBezTo>
                  <a:cubicBezTo>
                    <a:pt x="6139" y="14434"/>
                    <a:pt x="6155" y="14442"/>
                    <a:pt x="6172" y="14459"/>
                  </a:cubicBezTo>
                  <a:cubicBezTo>
                    <a:pt x="6205" y="14459"/>
                    <a:pt x="6239" y="14492"/>
                    <a:pt x="6239" y="14492"/>
                  </a:cubicBezTo>
                  <a:lnTo>
                    <a:pt x="6606" y="15526"/>
                  </a:lnTo>
                  <a:cubicBezTo>
                    <a:pt x="6647" y="15713"/>
                    <a:pt x="6830" y="15822"/>
                    <a:pt x="7019" y="15822"/>
                  </a:cubicBezTo>
                  <a:cubicBezTo>
                    <a:pt x="7134" y="15822"/>
                    <a:pt x="7251" y="15781"/>
                    <a:pt x="7339" y="15693"/>
                  </a:cubicBezTo>
                  <a:lnTo>
                    <a:pt x="8640" y="14525"/>
                  </a:lnTo>
                  <a:cubicBezTo>
                    <a:pt x="8840" y="14325"/>
                    <a:pt x="8941" y="14025"/>
                    <a:pt x="8907" y="13758"/>
                  </a:cubicBezTo>
                  <a:lnTo>
                    <a:pt x="8740" y="12457"/>
                  </a:lnTo>
                  <a:cubicBezTo>
                    <a:pt x="8740" y="12290"/>
                    <a:pt x="8774" y="12090"/>
                    <a:pt x="8874" y="11957"/>
                  </a:cubicBezTo>
                  <a:cubicBezTo>
                    <a:pt x="9074" y="11690"/>
                    <a:pt x="9274" y="11390"/>
                    <a:pt x="9474" y="11056"/>
                  </a:cubicBezTo>
                  <a:cubicBezTo>
                    <a:pt x="9541" y="10923"/>
                    <a:pt x="9674" y="10856"/>
                    <a:pt x="9841" y="10856"/>
                  </a:cubicBezTo>
                  <a:lnTo>
                    <a:pt x="10708" y="10856"/>
                  </a:lnTo>
                  <a:cubicBezTo>
                    <a:pt x="11009" y="10823"/>
                    <a:pt x="11276" y="10622"/>
                    <a:pt x="11376" y="10356"/>
                  </a:cubicBezTo>
                  <a:lnTo>
                    <a:pt x="12076" y="8454"/>
                  </a:lnTo>
                  <a:cubicBezTo>
                    <a:pt x="12210" y="8154"/>
                    <a:pt x="12043" y="7854"/>
                    <a:pt x="11743" y="7754"/>
                  </a:cubicBezTo>
                  <a:lnTo>
                    <a:pt x="11009" y="7487"/>
                  </a:lnTo>
                  <a:cubicBezTo>
                    <a:pt x="10909" y="7454"/>
                    <a:pt x="10875" y="7353"/>
                    <a:pt x="10875" y="7220"/>
                  </a:cubicBezTo>
                  <a:cubicBezTo>
                    <a:pt x="10942" y="6920"/>
                    <a:pt x="10975" y="6620"/>
                    <a:pt x="10975" y="6319"/>
                  </a:cubicBezTo>
                  <a:cubicBezTo>
                    <a:pt x="10975" y="6153"/>
                    <a:pt x="11075" y="5986"/>
                    <a:pt x="11175" y="5819"/>
                  </a:cubicBezTo>
                  <a:lnTo>
                    <a:pt x="12343" y="4685"/>
                  </a:lnTo>
                  <a:cubicBezTo>
                    <a:pt x="12543" y="4451"/>
                    <a:pt x="12610" y="4151"/>
                    <a:pt x="12576" y="3884"/>
                  </a:cubicBezTo>
                  <a:lnTo>
                    <a:pt x="12243" y="2583"/>
                  </a:lnTo>
                  <a:cubicBezTo>
                    <a:pt x="12198" y="2357"/>
                    <a:pt x="12014" y="2208"/>
                    <a:pt x="11818" y="2208"/>
                  </a:cubicBezTo>
                  <a:cubicBezTo>
                    <a:pt x="11725" y="2208"/>
                    <a:pt x="11628" y="2241"/>
                    <a:pt x="11542" y="2317"/>
                  </a:cubicBezTo>
                  <a:lnTo>
                    <a:pt x="10408" y="3184"/>
                  </a:lnTo>
                  <a:cubicBezTo>
                    <a:pt x="10383" y="3209"/>
                    <a:pt x="10352" y="3220"/>
                    <a:pt x="10321" y="3220"/>
                  </a:cubicBezTo>
                  <a:cubicBezTo>
                    <a:pt x="10270" y="3220"/>
                    <a:pt x="10216" y="3192"/>
                    <a:pt x="10175" y="3150"/>
                  </a:cubicBezTo>
                  <a:cubicBezTo>
                    <a:pt x="10108" y="3050"/>
                    <a:pt x="10008" y="2950"/>
                    <a:pt x="9908" y="2850"/>
                  </a:cubicBezTo>
                  <a:cubicBezTo>
                    <a:pt x="9808" y="2750"/>
                    <a:pt x="9774" y="2617"/>
                    <a:pt x="9774" y="2517"/>
                  </a:cubicBezTo>
                  <a:lnTo>
                    <a:pt x="10308" y="782"/>
                  </a:lnTo>
                  <a:cubicBezTo>
                    <a:pt x="10342" y="649"/>
                    <a:pt x="10308" y="482"/>
                    <a:pt x="10241" y="382"/>
                  </a:cubicBezTo>
                  <a:cubicBezTo>
                    <a:pt x="10141" y="248"/>
                    <a:pt x="10008" y="148"/>
                    <a:pt x="9875" y="148"/>
                  </a:cubicBezTo>
                  <a:lnTo>
                    <a:pt x="8941" y="15"/>
                  </a:lnTo>
                  <a:cubicBezTo>
                    <a:pt x="8896" y="5"/>
                    <a:pt x="8852" y="0"/>
                    <a:pt x="880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294;p75">
              <a:extLst>
                <a:ext uri="{FF2B5EF4-FFF2-40B4-BE49-F238E27FC236}">
                  <a16:creationId xmlns:a16="http://schemas.microsoft.com/office/drawing/2014/main" id="{2FE07F72-6CF3-085B-FE0F-59317FB195DC}"/>
                </a:ext>
              </a:extLst>
            </p:cNvPr>
            <p:cNvSpPr/>
            <p:nvPr/>
          </p:nvSpPr>
          <p:spPr>
            <a:xfrm>
              <a:off x="4947875" y="782500"/>
              <a:ext cx="209325" cy="282225"/>
            </a:xfrm>
            <a:custGeom>
              <a:avLst/>
              <a:gdLst/>
              <a:ahLst/>
              <a:cxnLst/>
              <a:rect l="l" t="t" r="r" b="b"/>
              <a:pathLst>
                <a:path w="8373" h="11289" extrusionOk="0">
                  <a:moveTo>
                    <a:pt x="4904" y="3443"/>
                  </a:moveTo>
                  <a:cubicBezTo>
                    <a:pt x="4971" y="3443"/>
                    <a:pt x="5037" y="3443"/>
                    <a:pt x="5104" y="3476"/>
                  </a:cubicBezTo>
                  <a:cubicBezTo>
                    <a:pt x="5438" y="3576"/>
                    <a:pt x="5638" y="3843"/>
                    <a:pt x="5671" y="4177"/>
                  </a:cubicBezTo>
                  <a:cubicBezTo>
                    <a:pt x="5905" y="5144"/>
                    <a:pt x="5371" y="6545"/>
                    <a:pt x="4504" y="7346"/>
                  </a:cubicBezTo>
                  <a:cubicBezTo>
                    <a:pt x="4218" y="7660"/>
                    <a:pt x="3835" y="7827"/>
                    <a:pt x="3438" y="7827"/>
                  </a:cubicBezTo>
                  <a:cubicBezTo>
                    <a:pt x="3371" y="7827"/>
                    <a:pt x="3303" y="7822"/>
                    <a:pt x="3236" y="7813"/>
                  </a:cubicBezTo>
                  <a:cubicBezTo>
                    <a:pt x="2936" y="7679"/>
                    <a:pt x="2702" y="7413"/>
                    <a:pt x="2669" y="7079"/>
                  </a:cubicBezTo>
                  <a:cubicBezTo>
                    <a:pt x="2435" y="6145"/>
                    <a:pt x="2969" y="4711"/>
                    <a:pt x="3836" y="3943"/>
                  </a:cubicBezTo>
                  <a:cubicBezTo>
                    <a:pt x="4137" y="3643"/>
                    <a:pt x="4504" y="3476"/>
                    <a:pt x="4904" y="3443"/>
                  </a:cubicBezTo>
                  <a:close/>
                  <a:moveTo>
                    <a:pt x="4932" y="3118"/>
                  </a:moveTo>
                  <a:cubicBezTo>
                    <a:pt x="4439" y="3118"/>
                    <a:pt x="3969" y="3317"/>
                    <a:pt x="3636" y="3677"/>
                  </a:cubicBezTo>
                  <a:cubicBezTo>
                    <a:pt x="2669" y="4544"/>
                    <a:pt x="2102" y="6112"/>
                    <a:pt x="2335" y="7179"/>
                  </a:cubicBezTo>
                  <a:cubicBezTo>
                    <a:pt x="2402" y="7613"/>
                    <a:pt x="2702" y="7980"/>
                    <a:pt x="3136" y="8113"/>
                  </a:cubicBezTo>
                  <a:cubicBezTo>
                    <a:pt x="3236" y="8146"/>
                    <a:pt x="3336" y="8180"/>
                    <a:pt x="3469" y="8180"/>
                  </a:cubicBezTo>
                  <a:cubicBezTo>
                    <a:pt x="3936" y="8146"/>
                    <a:pt x="4403" y="7913"/>
                    <a:pt x="4737" y="7579"/>
                  </a:cubicBezTo>
                  <a:cubicBezTo>
                    <a:pt x="5704" y="6712"/>
                    <a:pt x="6271" y="5144"/>
                    <a:pt x="6005" y="4077"/>
                  </a:cubicBezTo>
                  <a:cubicBezTo>
                    <a:pt x="5938" y="3643"/>
                    <a:pt x="5638" y="3310"/>
                    <a:pt x="5237" y="3143"/>
                  </a:cubicBezTo>
                  <a:cubicBezTo>
                    <a:pt x="5135" y="3126"/>
                    <a:pt x="5033" y="3118"/>
                    <a:pt x="4932" y="3118"/>
                  </a:cubicBezTo>
                  <a:close/>
                  <a:moveTo>
                    <a:pt x="5818" y="328"/>
                  </a:moveTo>
                  <a:cubicBezTo>
                    <a:pt x="5835" y="328"/>
                    <a:pt x="5853" y="332"/>
                    <a:pt x="5871" y="341"/>
                  </a:cubicBezTo>
                  <a:lnTo>
                    <a:pt x="6472" y="441"/>
                  </a:lnTo>
                  <a:lnTo>
                    <a:pt x="6472" y="508"/>
                  </a:lnTo>
                  <a:lnTo>
                    <a:pt x="6138" y="1608"/>
                  </a:lnTo>
                  <a:cubicBezTo>
                    <a:pt x="6105" y="1809"/>
                    <a:pt x="6171" y="2009"/>
                    <a:pt x="6305" y="2142"/>
                  </a:cubicBezTo>
                  <a:cubicBezTo>
                    <a:pt x="6372" y="2209"/>
                    <a:pt x="6405" y="2276"/>
                    <a:pt x="6472" y="2309"/>
                  </a:cubicBezTo>
                  <a:cubicBezTo>
                    <a:pt x="6555" y="2413"/>
                    <a:pt x="6678" y="2465"/>
                    <a:pt x="6798" y="2465"/>
                  </a:cubicBezTo>
                  <a:cubicBezTo>
                    <a:pt x="6871" y="2465"/>
                    <a:pt x="6943" y="2447"/>
                    <a:pt x="7005" y="2409"/>
                  </a:cubicBezTo>
                  <a:lnTo>
                    <a:pt x="7773" y="1809"/>
                  </a:lnTo>
                  <a:lnTo>
                    <a:pt x="7973" y="2676"/>
                  </a:lnTo>
                  <a:cubicBezTo>
                    <a:pt x="7973" y="2776"/>
                    <a:pt x="7939" y="2843"/>
                    <a:pt x="7906" y="2909"/>
                  </a:cubicBezTo>
                  <a:lnTo>
                    <a:pt x="7139" y="3710"/>
                  </a:lnTo>
                  <a:cubicBezTo>
                    <a:pt x="7039" y="3843"/>
                    <a:pt x="6939" y="4043"/>
                    <a:pt x="6939" y="4210"/>
                  </a:cubicBezTo>
                  <a:cubicBezTo>
                    <a:pt x="6939" y="4410"/>
                    <a:pt x="6905" y="4611"/>
                    <a:pt x="6872" y="4777"/>
                  </a:cubicBezTo>
                  <a:cubicBezTo>
                    <a:pt x="6839" y="5011"/>
                    <a:pt x="6972" y="5211"/>
                    <a:pt x="7172" y="5278"/>
                  </a:cubicBezTo>
                  <a:lnTo>
                    <a:pt x="7639" y="5444"/>
                  </a:lnTo>
                  <a:cubicBezTo>
                    <a:pt x="7672" y="5444"/>
                    <a:pt x="7672" y="5478"/>
                    <a:pt x="7672" y="5478"/>
                  </a:cubicBezTo>
                  <a:cubicBezTo>
                    <a:pt x="7706" y="5511"/>
                    <a:pt x="7706" y="5511"/>
                    <a:pt x="7672" y="5545"/>
                  </a:cubicBezTo>
                  <a:lnTo>
                    <a:pt x="7205" y="6779"/>
                  </a:lnTo>
                  <a:cubicBezTo>
                    <a:pt x="7205" y="6845"/>
                    <a:pt x="7139" y="6879"/>
                    <a:pt x="7072" y="6912"/>
                  </a:cubicBezTo>
                  <a:lnTo>
                    <a:pt x="6472" y="6912"/>
                  </a:lnTo>
                  <a:cubicBezTo>
                    <a:pt x="6271" y="6912"/>
                    <a:pt x="6105" y="7012"/>
                    <a:pt x="6005" y="7179"/>
                  </a:cubicBezTo>
                  <a:cubicBezTo>
                    <a:pt x="5871" y="7379"/>
                    <a:pt x="5738" y="7579"/>
                    <a:pt x="5604" y="7746"/>
                  </a:cubicBezTo>
                  <a:cubicBezTo>
                    <a:pt x="5504" y="7913"/>
                    <a:pt x="5471" y="8113"/>
                    <a:pt x="5471" y="8280"/>
                  </a:cubicBezTo>
                  <a:lnTo>
                    <a:pt x="5571" y="9114"/>
                  </a:lnTo>
                  <a:cubicBezTo>
                    <a:pt x="5571" y="9214"/>
                    <a:pt x="5538" y="9314"/>
                    <a:pt x="5504" y="9381"/>
                  </a:cubicBezTo>
                  <a:lnTo>
                    <a:pt x="4670" y="10148"/>
                  </a:lnTo>
                  <a:lnTo>
                    <a:pt x="4403" y="9481"/>
                  </a:lnTo>
                  <a:cubicBezTo>
                    <a:pt x="4370" y="9381"/>
                    <a:pt x="4303" y="9314"/>
                    <a:pt x="4203" y="9281"/>
                  </a:cubicBezTo>
                  <a:cubicBezTo>
                    <a:pt x="4153" y="9247"/>
                    <a:pt x="4103" y="9231"/>
                    <a:pt x="4053" y="9231"/>
                  </a:cubicBezTo>
                  <a:cubicBezTo>
                    <a:pt x="4003" y="9231"/>
                    <a:pt x="3953" y="9247"/>
                    <a:pt x="3903" y="9281"/>
                  </a:cubicBezTo>
                  <a:cubicBezTo>
                    <a:pt x="3770" y="9314"/>
                    <a:pt x="3670" y="9381"/>
                    <a:pt x="3570" y="9414"/>
                  </a:cubicBezTo>
                  <a:cubicBezTo>
                    <a:pt x="3369" y="9481"/>
                    <a:pt x="3236" y="9614"/>
                    <a:pt x="3136" y="9781"/>
                  </a:cubicBezTo>
                  <a:lnTo>
                    <a:pt x="2636" y="10882"/>
                  </a:lnTo>
                  <a:cubicBezTo>
                    <a:pt x="2602" y="10948"/>
                    <a:pt x="2569" y="10982"/>
                    <a:pt x="2502" y="10982"/>
                  </a:cubicBezTo>
                  <a:lnTo>
                    <a:pt x="1868" y="10882"/>
                  </a:lnTo>
                  <a:lnTo>
                    <a:pt x="1868" y="10815"/>
                  </a:lnTo>
                  <a:lnTo>
                    <a:pt x="2202" y="9681"/>
                  </a:lnTo>
                  <a:cubicBezTo>
                    <a:pt x="2235" y="9514"/>
                    <a:pt x="2169" y="9281"/>
                    <a:pt x="2035" y="9147"/>
                  </a:cubicBezTo>
                  <a:cubicBezTo>
                    <a:pt x="1968" y="9114"/>
                    <a:pt x="1902" y="9047"/>
                    <a:pt x="1868" y="8980"/>
                  </a:cubicBezTo>
                  <a:cubicBezTo>
                    <a:pt x="1802" y="8880"/>
                    <a:pt x="1668" y="8847"/>
                    <a:pt x="1568" y="8847"/>
                  </a:cubicBezTo>
                  <a:cubicBezTo>
                    <a:pt x="1539" y="8837"/>
                    <a:pt x="1512" y="8833"/>
                    <a:pt x="1488" y="8833"/>
                  </a:cubicBezTo>
                  <a:cubicBezTo>
                    <a:pt x="1429" y="8833"/>
                    <a:pt x="1382" y="8857"/>
                    <a:pt x="1335" y="8880"/>
                  </a:cubicBezTo>
                  <a:lnTo>
                    <a:pt x="567" y="9481"/>
                  </a:lnTo>
                  <a:lnTo>
                    <a:pt x="367" y="8647"/>
                  </a:lnTo>
                  <a:cubicBezTo>
                    <a:pt x="367" y="8547"/>
                    <a:pt x="401" y="8447"/>
                    <a:pt x="434" y="8380"/>
                  </a:cubicBezTo>
                  <a:lnTo>
                    <a:pt x="1201" y="7613"/>
                  </a:lnTo>
                  <a:cubicBezTo>
                    <a:pt x="1301" y="7446"/>
                    <a:pt x="1401" y="7279"/>
                    <a:pt x="1401" y="7079"/>
                  </a:cubicBezTo>
                  <a:cubicBezTo>
                    <a:pt x="1401" y="6912"/>
                    <a:pt x="1435" y="6712"/>
                    <a:pt x="1468" y="6512"/>
                  </a:cubicBezTo>
                  <a:cubicBezTo>
                    <a:pt x="1501" y="6312"/>
                    <a:pt x="1368" y="6112"/>
                    <a:pt x="1168" y="6012"/>
                  </a:cubicBezTo>
                  <a:lnTo>
                    <a:pt x="701" y="5845"/>
                  </a:lnTo>
                  <a:cubicBezTo>
                    <a:pt x="667" y="5845"/>
                    <a:pt x="667" y="5845"/>
                    <a:pt x="667" y="5811"/>
                  </a:cubicBezTo>
                  <a:cubicBezTo>
                    <a:pt x="634" y="5811"/>
                    <a:pt x="634" y="5778"/>
                    <a:pt x="667" y="5778"/>
                  </a:cubicBezTo>
                  <a:lnTo>
                    <a:pt x="1134" y="4510"/>
                  </a:lnTo>
                  <a:cubicBezTo>
                    <a:pt x="1134" y="4444"/>
                    <a:pt x="1201" y="4410"/>
                    <a:pt x="1268" y="4410"/>
                  </a:cubicBezTo>
                  <a:lnTo>
                    <a:pt x="1868" y="4410"/>
                  </a:lnTo>
                  <a:cubicBezTo>
                    <a:pt x="2068" y="4377"/>
                    <a:pt x="2235" y="4277"/>
                    <a:pt x="2335" y="4110"/>
                  </a:cubicBezTo>
                  <a:cubicBezTo>
                    <a:pt x="2469" y="3910"/>
                    <a:pt x="2602" y="3743"/>
                    <a:pt x="2736" y="3543"/>
                  </a:cubicBezTo>
                  <a:cubicBezTo>
                    <a:pt x="2836" y="3376"/>
                    <a:pt x="2869" y="3210"/>
                    <a:pt x="2869" y="3009"/>
                  </a:cubicBezTo>
                  <a:lnTo>
                    <a:pt x="2769" y="2175"/>
                  </a:lnTo>
                  <a:cubicBezTo>
                    <a:pt x="2769" y="2075"/>
                    <a:pt x="2802" y="2009"/>
                    <a:pt x="2836" y="1942"/>
                  </a:cubicBezTo>
                  <a:lnTo>
                    <a:pt x="3670" y="1175"/>
                  </a:lnTo>
                  <a:lnTo>
                    <a:pt x="3936" y="1775"/>
                  </a:lnTo>
                  <a:cubicBezTo>
                    <a:pt x="3970" y="1875"/>
                    <a:pt x="4070" y="1975"/>
                    <a:pt x="4170" y="2009"/>
                  </a:cubicBezTo>
                  <a:cubicBezTo>
                    <a:pt x="4203" y="2025"/>
                    <a:pt x="4253" y="2034"/>
                    <a:pt x="4308" y="2034"/>
                  </a:cubicBezTo>
                  <a:cubicBezTo>
                    <a:pt x="4362" y="2034"/>
                    <a:pt x="4420" y="2025"/>
                    <a:pt x="4470" y="2009"/>
                  </a:cubicBezTo>
                  <a:cubicBezTo>
                    <a:pt x="4570" y="1942"/>
                    <a:pt x="4704" y="1909"/>
                    <a:pt x="4804" y="1875"/>
                  </a:cubicBezTo>
                  <a:cubicBezTo>
                    <a:pt x="4971" y="1809"/>
                    <a:pt x="5137" y="1675"/>
                    <a:pt x="5237" y="1508"/>
                  </a:cubicBezTo>
                  <a:lnTo>
                    <a:pt x="5704" y="408"/>
                  </a:lnTo>
                  <a:cubicBezTo>
                    <a:pt x="5729" y="359"/>
                    <a:pt x="5771" y="328"/>
                    <a:pt x="5818" y="328"/>
                  </a:cubicBezTo>
                  <a:close/>
                  <a:moveTo>
                    <a:pt x="5851" y="1"/>
                  </a:moveTo>
                  <a:cubicBezTo>
                    <a:pt x="5655" y="1"/>
                    <a:pt x="5492" y="99"/>
                    <a:pt x="5404" y="274"/>
                  </a:cubicBezTo>
                  <a:lnTo>
                    <a:pt x="4937" y="1375"/>
                  </a:lnTo>
                  <a:cubicBezTo>
                    <a:pt x="4870" y="1475"/>
                    <a:pt x="4804" y="1542"/>
                    <a:pt x="4704" y="1575"/>
                  </a:cubicBezTo>
                  <a:cubicBezTo>
                    <a:pt x="4570" y="1608"/>
                    <a:pt x="4437" y="1675"/>
                    <a:pt x="4337" y="1742"/>
                  </a:cubicBezTo>
                  <a:cubicBezTo>
                    <a:pt x="4303" y="1742"/>
                    <a:pt x="4303" y="1742"/>
                    <a:pt x="4270" y="1708"/>
                  </a:cubicBezTo>
                  <a:lnTo>
                    <a:pt x="4003" y="1041"/>
                  </a:lnTo>
                  <a:cubicBezTo>
                    <a:pt x="3962" y="896"/>
                    <a:pt x="3843" y="815"/>
                    <a:pt x="3718" y="815"/>
                  </a:cubicBezTo>
                  <a:cubicBezTo>
                    <a:pt x="3643" y="815"/>
                    <a:pt x="3566" y="845"/>
                    <a:pt x="3503" y="908"/>
                  </a:cubicBezTo>
                  <a:lnTo>
                    <a:pt x="2669" y="1675"/>
                  </a:lnTo>
                  <a:cubicBezTo>
                    <a:pt x="2502" y="1842"/>
                    <a:pt x="2435" y="2009"/>
                    <a:pt x="2469" y="2209"/>
                  </a:cubicBezTo>
                  <a:lnTo>
                    <a:pt x="2569" y="3043"/>
                  </a:lnTo>
                  <a:cubicBezTo>
                    <a:pt x="2569" y="3176"/>
                    <a:pt x="2535" y="3276"/>
                    <a:pt x="2469" y="3376"/>
                  </a:cubicBezTo>
                  <a:cubicBezTo>
                    <a:pt x="2335" y="3543"/>
                    <a:pt x="2202" y="3743"/>
                    <a:pt x="2102" y="3943"/>
                  </a:cubicBezTo>
                  <a:cubicBezTo>
                    <a:pt x="2035" y="4010"/>
                    <a:pt x="1968" y="4077"/>
                    <a:pt x="1868" y="4077"/>
                  </a:cubicBezTo>
                  <a:lnTo>
                    <a:pt x="1301" y="4077"/>
                  </a:lnTo>
                  <a:cubicBezTo>
                    <a:pt x="1101" y="4077"/>
                    <a:pt x="901" y="4210"/>
                    <a:pt x="834" y="4410"/>
                  </a:cubicBezTo>
                  <a:lnTo>
                    <a:pt x="367" y="5678"/>
                  </a:lnTo>
                  <a:cubicBezTo>
                    <a:pt x="334" y="5778"/>
                    <a:pt x="334" y="5878"/>
                    <a:pt x="367" y="5978"/>
                  </a:cubicBezTo>
                  <a:cubicBezTo>
                    <a:pt x="401" y="6078"/>
                    <a:pt x="501" y="6145"/>
                    <a:pt x="601" y="6178"/>
                  </a:cubicBezTo>
                  <a:lnTo>
                    <a:pt x="1068" y="6345"/>
                  </a:lnTo>
                  <a:cubicBezTo>
                    <a:pt x="1134" y="6378"/>
                    <a:pt x="1168" y="6412"/>
                    <a:pt x="1134" y="6479"/>
                  </a:cubicBezTo>
                  <a:cubicBezTo>
                    <a:pt x="1101" y="6679"/>
                    <a:pt x="1101" y="6879"/>
                    <a:pt x="1101" y="7079"/>
                  </a:cubicBezTo>
                  <a:cubicBezTo>
                    <a:pt x="1068" y="7179"/>
                    <a:pt x="1034" y="7279"/>
                    <a:pt x="968" y="7379"/>
                  </a:cubicBezTo>
                  <a:lnTo>
                    <a:pt x="234" y="8180"/>
                  </a:lnTo>
                  <a:cubicBezTo>
                    <a:pt x="67" y="8313"/>
                    <a:pt x="0" y="8513"/>
                    <a:pt x="34" y="8713"/>
                  </a:cubicBezTo>
                  <a:lnTo>
                    <a:pt x="267" y="9581"/>
                  </a:lnTo>
                  <a:cubicBezTo>
                    <a:pt x="289" y="9734"/>
                    <a:pt x="412" y="9830"/>
                    <a:pt x="551" y="9830"/>
                  </a:cubicBezTo>
                  <a:cubicBezTo>
                    <a:pt x="623" y="9830"/>
                    <a:pt x="699" y="9805"/>
                    <a:pt x="768" y="9748"/>
                  </a:cubicBezTo>
                  <a:lnTo>
                    <a:pt x="1535" y="9180"/>
                  </a:lnTo>
                  <a:cubicBezTo>
                    <a:pt x="1535" y="9180"/>
                    <a:pt x="1601" y="9180"/>
                    <a:pt x="1601" y="9214"/>
                  </a:cubicBezTo>
                  <a:cubicBezTo>
                    <a:pt x="1668" y="9281"/>
                    <a:pt x="1735" y="9347"/>
                    <a:pt x="1802" y="9414"/>
                  </a:cubicBezTo>
                  <a:cubicBezTo>
                    <a:pt x="1868" y="9447"/>
                    <a:pt x="1868" y="9547"/>
                    <a:pt x="1868" y="9614"/>
                  </a:cubicBezTo>
                  <a:lnTo>
                    <a:pt x="1535" y="10715"/>
                  </a:lnTo>
                  <a:cubicBezTo>
                    <a:pt x="1501" y="10848"/>
                    <a:pt x="1501" y="10948"/>
                    <a:pt x="1568" y="11048"/>
                  </a:cubicBezTo>
                  <a:cubicBezTo>
                    <a:pt x="1635" y="11115"/>
                    <a:pt x="1735" y="11182"/>
                    <a:pt x="1835" y="11215"/>
                  </a:cubicBezTo>
                  <a:lnTo>
                    <a:pt x="2435" y="11282"/>
                  </a:lnTo>
                  <a:lnTo>
                    <a:pt x="2502" y="11282"/>
                  </a:lnTo>
                  <a:cubicBezTo>
                    <a:pt x="2528" y="11286"/>
                    <a:pt x="2553" y="11288"/>
                    <a:pt x="2578" y="11288"/>
                  </a:cubicBezTo>
                  <a:cubicBezTo>
                    <a:pt x="2744" y="11288"/>
                    <a:pt x="2882" y="11194"/>
                    <a:pt x="2969" y="11048"/>
                  </a:cubicBezTo>
                  <a:lnTo>
                    <a:pt x="3469" y="9914"/>
                  </a:lnTo>
                  <a:cubicBezTo>
                    <a:pt x="3503" y="9848"/>
                    <a:pt x="3603" y="9781"/>
                    <a:pt x="3670" y="9748"/>
                  </a:cubicBezTo>
                  <a:cubicBezTo>
                    <a:pt x="3803" y="9681"/>
                    <a:pt x="3936" y="9647"/>
                    <a:pt x="4070" y="9581"/>
                  </a:cubicBezTo>
                  <a:cubicBezTo>
                    <a:pt x="4070" y="9564"/>
                    <a:pt x="4078" y="9556"/>
                    <a:pt x="4091" y="9556"/>
                  </a:cubicBezTo>
                  <a:cubicBezTo>
                    <a:pt x="4103" y="9556"/>
                    <a:pt x="4120" y="9564"/>
                    <a:pt x="4137" y="9581"/>
                  </a:cubicBezTo>
                  <a:lnTo>
                    <a:pt x="4370" y="10248"/>
                  </a:lnTo>
                  <a:cubicBezTo>
                    <a:pt x="4403" y="10348"/>
                    <a:pt x="4504" y="10415"/>
                    <a:pt x="4604" y="10448"/>
                  </a:cubicBezTo>
                  <a:cubicBezTo>
                    <a:pt x="4630" y="10457"/>
                    <a:pt x="4660" y="10461"/>
                    <a:pt x="4689" y="10461"/>
                  </a:cubicBezTo>
                  <a:cubicBezTo>
                    <a:pt x="4770" y="10461"/>
                    <a:pt x="4855" y="10430"/>
                    <a:pt x="4904" y="10381"/>
                  </a:cubicBezTo>
                  <a:lnTo>
                    <a:pt x="5738" y="9614"/>
                  </a:lnTo>
                  <a:cubicBezTo>
                    <a:pt x="5871" y="9447"/>
                    <a:pt x="5938" y="9281"/>
                    <a:pt x="5938" y="9080"/>
                  </a:cubicBezTo>
                  <a:lnTo>
                    <a:pt x="5838" y="8246"/>
                  </a:lnTo>
                  <a:cubicBezTo>
                    <a:pt x="5804" y="8113"/>
                    <a:pt x="5838" y="8013"/>
                    <a:pt x="5905" y="7913"/>
                  </a:cubicBezTo>
                  <a:cubicBezTo>
                    <a:pt x="6038" y="7746"/>
                    <a:pt x="6171" y="7546"/>
                    <a:pt x="6305" y="7346"/>
                  </a:cubicBezTo>
                  <a:cubicBezTo>
                    <a:pt x="6338" y="7279"/>
                    <a:pt x="6438" y="7212"/>
                    <a:pt x="6505" y="7212"/>
                  </a:cubicBezTo>
                  <a:lnTo>
                    <a:pt x="7072" y="7212"/>
                  </a:lnTo>
                  <a:cubicBezTo>
                    <a:pt x="7306" y="7212"/>
                    <a:pt x="7472" y="7079"/>
                    <a:pt x="7572" y="6879"/>
                  </a:cubicBezTo>
                  <a:lnTo>
                    <a:pt x="8006" y="5645"/>
                  </a:lnTo>
                  <a:cubicBezTo>
                    <a:pt x="8073" y="5545"/>
                    <a:pt x="8073" y="5411"/>
                    <a:pt x="8006" y="5311"/>
                  </a:cubicBezTo>
                  <a:cubicBezTo>
                    <a:pt x="7973" y="5211"/>
                    <a:pt x="7906" y="5144"/>
                    <a:pt x="7806" y="5111"/>
                  </a:cubicBezTo>
                  <a:lnTo>
                    <a:pt x="7306" y="4944"/>
                  </a:lnTo>
                  <a:cubicBezTo>
                    <a:pt x="7272" y="4911"/>
                    <a:pt x="7239" y="4877"/>
                    <a:pt x="7239" y="4811"/>
                  </a:cubicBezTo>
                  <a:cubicBezTo>
                    <a:pt x="7272" y="4611"/>
                    <a:pt x="7306" y="4410"/>
                    <a:pt x="7306" y="4210"/>
                  </a:cubicBezTo>
                  <a:cubicBezTo>
                    <a:pt x="7306" y="4110"/>
                    <a:pt x="7339" y="4010"/>
                    <a:pt x="7439" y="3910"/>
                  </a:cubicBezTo>
                  <a:lnTo>
                    <a:pt x="8173" y="3143"/>
                  </a:lnTo>
                  <a:cubicBezTo>
                    <a:pt x="8306" y="2976"/>
                    <a:pt x="8373" y="2776"/>
                    <a:pt x="8306" y="2576"/>
                  </a:cubicBezTo>
                  <a:lnTo>
                    <a:pt x="8106" y="1708"/>
                  </a:lnTo>
                  <a:cubicBezTo>
                    <a:pt x="8106" y="1608"/>
                    <a:pt x="8006" y="1508"/>
                    <a:pt x="7906" y="1475"/>
                  </a:cubicBezTo>
                  <a:cubicBezTo>
                    <a:pt x="7879" y="1466"/>
                    <a:pt x="7852" y="1462"/>
                    <a:pt x="7826" y="1462"/>
                  </a:cubicBezTo>
                  <a:cubicBezTo>
                    <a:pt x="7752" y="1462"/>
                    <a:pt x="7679" y="1493"/>
                    <a:pt x="7606" y="1542"/>
                  </a:cubicBezTo>
                  <a:lnTo>
                    <a:pt x="6839" y="2109"/>
                  </a:lnTo>
                  <a:cubicBezTo>
                    <a:pt x="6829" y="2119"/>
                    <a:pt x="6819" y="2123"/>
                    <a:pt x="6809" y="2123"/>
                  </a:cubicBezTo>
                  <a:cubicBezTo>
                    <a:pt x="6786" y="2123"/>
                    <a:pt x="6762" y="2099"/>
                    <a:pt x="6738" y="2075"/>
                  </a:cubicBezTo>
                  <a:cubicBezTo>
                    <a:pt x="6705" y="2009"/>
                    <a:pt x="6638" y="1942"/>
                    <a:pt x="6572" y="1875"/>
                  </a:cubicBezTo>
                  <a:cubicBezTo>
                    <a:pt x="6505" y="1842"/>
                    <a:pt x="6505" y="1775"/>
                    <a:pt x="6505" y="1675"/>
                  </a:cubicBezTo>
                  <a:lnTo>
                    <a:pt x="6839" y="574"/>
                  </a:lnTo>
                  <a:cubicBezTo>
                    <a:pt x="6872" y="474"/>
                    <a:pt x="6839" y="341"/>
                    <a:pt x="6805" y="274"/>
                  </a:cubicBezTo>
                  <a:cubicBezTo>
                    <a:pt x="6738" y="174"/>
                    <a:pt x="6638" y="107"/>
                    <a:pt x="6538" y="107"/>
                  </a:cubicBezTo>
                  <a:lnTo>
                    <a:pt x="5938" y="7"/>
                  </a:lnTo>
                  <a:cubicBezTo>
                    <a:pt x="5908" y="3"/>
                    <a:pt x="5879" y="1"/>
                    <a:pt x="58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295;p75">
              <a:extLst>
                <a:ext uri="{FF2B5EF4-FFF2-40B4-BE49-F238E27FC236}">
                  <a16:creationId xmlns:a16="http://schemas.microsoft.com/office/drawing/2014/main" id="{D7E4BB9B-28A3-1F96-D337-B176EA8029B3}"/>
                </a:ext>
              </a:extLst>
            </p:cNvPr>
            <p:cNvSpPr/>
            <p:nvPr/>
          </p:nvSpPr>
          <p:spPr>
            <a:xfrm>
              <a:off x="1902375" y="3849875"/>
              <a:ext cx="316900" cy="121725"/>
            </a:xfrm>
            <a:custGeom>
              <a:avLst/>
              <a:gdLst/>
              <a:ahLst/>
              <a:cxnLst/>
              <a:rect l="l" t="t" r="r" b="b"/>
              <a:pathLst>
                <a:path w="12676" h="4869" extrusionOk="0">
                  <a:moveTo>
                    <a:pt x="33" y="0"/>
                  </a:moveTo>
                  <a:cubicBezTo>
                    <a:pt x="33" y="0"/>
                    <a:pt x="0" y="967"/>
                    <a:pt x="267" y="1201"/>
                  </a:cubicBezTo>
                  <a:cubicBezTo>
                    <a:pt x="834" y="1568"/>
                    <a:pt x="1501" y="1801"/>
                    <a:pt x="2168" y="1901"/>
                  </a:cubicBezTo>
                  <a:cubicBezTo>
                    <a:pt x="3002" y="2102"/>
                    <a:pt x="4103" y="2902"/>
                    <a:pt x="4837" y="3469"/>
                  </a:cubicBezTo>
                  <a:cubicBezTo>
                    <a:pt x="5571" y="4036"/>
                    <a:pt x="6605" y="4570"/>
                    <a:pt x="8473" y="4804"/>
                  </a:cubicBezTo>
                  <a:cubicBezTo>
                    <a:pt x="8761" y="4847"/>
                    <a:pt x="9049" y="4868"/>
                    <a:pt x="9335" y="4868"/>
                  </a:cubicBezTo>
                  <a:cubicBezTo>
                    <a:pt x="10374" y="4868"/>
                    <a:pt x="11386" y="4586"/>
                    <a:pt x="12275" y="4036"/>
                  </a:cubicBezTo>
                  <a:cubicBezTo>
                    <a:pt x="12576" y="3736"/>
                    <a:pt x="12676" y="3302"/>
                    <a:pt x="12509" y="2936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296;p75">
              <a:extLst>
                <a:ext uri="{FF2B5EF4-FFF2-40B4-BE49-F238E27FC236}">
                  <a16:creationId xmlns:a16="http://schemas.microsoft.com/office/drawing/2014/main" id="{CABFC68C-2A22-788E-6971-3BA3D3737C3B}"/>
                </a:ext>
              </a:extLst>
            </p:cNvPr>
            <p:cNvSpPr/>
            <p:nvPr/>
          </p:nvSpPr>
          <p:spPr>
            <a:xfrm>
              <a:off x="1902375" y="3754800"/>
              <a:ext cx="321900" cy="205175"/>
            </a:xfrm>
            <a:custGeom>
              <a:avLst/>
              <a:gdLst/>
              <a:ahLst/>
              <a:cxnLst/>
              <a:rect l="l" t="t" r="r" b="b"/>
              <a:pathLst>
                <a:path w="12876" h="8207" extrusionOk="0">
                  <a:moveTo>
                    <a:pt x="801" y="0"/>
                  </a:moveTo>
                  <a:cubicBezTo>
                    <a:pt x="667" y="0"/>
                    <a:pt x="534" y="100"/>
                    <a:pt x="500" y="234"/>
                  </a:cubicBezTo>
                  <a:cubicBezTo>
                    <a:pt x="434" y="501"/>
                    <a:pt x="367" y="1301"/>
                    <a:pt x="267" y="1735"/>
                  </a:cubicBezTo>
                  <a:cubicBezTo>
                    <a:pt x="67" y="2536"/>
                    <a:pt x="0" y="3336"/>
                    <a:pt x="67" y="4137"/>
                  </a:cubicBezTo>
                  <a:cubicBezTo>
                    <a:pt x="167" y="4670"/>
                    <a:pt x="1468" y="5004"/>
                    <a:pt x="2302" y="5304"/>
                  </a:cubicBezTo>
                  <a:cubicBezTo>
                    <a:pt x="3269" y="5671"/>
                    <a:pt x="4170" y="6205"/>
                    <a:pt x="4970" y="6839"/>
                  </a:cubicBezTo>
                  <a:cubicBezTo>
                    <a:pt x="6138" y="7639"/>
                    <a:pt x="7505" y="8106"/>
                    <a:pt x="8940" y="8206"/>
                  </a:cubicBezTo>
                  <a:cubicBezTo>
                    <a:pt x="10407" y="8206"/>
                    <a:pt x="12042" y="7739"/>
                    <a:pt x="12409" y="7139"/>
                  </a:cubicBezTo>
                  <a:cubicBezTo>
                    <a:pt x="12876" y="6372"/>
                    <a:pt x="12509" y="5938"/>
                    <a:pt x="10374" y="5037"/>
                  </a:cubicBezTo>
                  <a:cubicBezTo>
                    <a:pt x="9940" y="4837"/>
                    <a:pt x="8506" y="4070"/>
                    <a:pt x="8039" y="3803"/>
                  </a:cubicBezTo>
                  <a:cubicBezTo>
                    <a:pt x="6705" y="3036"/>
                    <a:pt x="5404" y="2002"/>
                    <a:pt x="4803" y="634"/>
                  </a:cubicBezTo>
                  <a:cubicBezTo>
                    <a:pt x="4737" y="467"/>
                    <a:pt x="4637" y="334"/>
                    <a:pt x="4470" y="234"/>
                  </a:cubicBezTo>
                  <a:cubicBezTo>
                    <a:pt x="4392" y="195"/>
                    <a:pt x="4314" y="179"/>
                    <a:pt x="4235" y="179"/>
                  </a:cubicBezTo>
                  <a:cubicBezTo>
                    <a:pt x="4180" y="179"/>
                    <a:pt x="4125" y="187"/>
                    <a:pt x="4070" y="201"/>
                  </a:cubicBezTo>
                  <a:cubicBezTo>
                    <a:pt x="3703" y="234"/>
                    <a:pt x="3369" y="334"/>
                    <a:pt x="3036" y="467"/>
                  </a:cubicBezTo>
                  <a:cubicBezTo>
                    <a:pt x="2735" y="601"/>
                    <a:pt x="2335" y="734"/>
                    <a:pt x="2335" y="1101"/>
                  </a:cubicBezTo>
                  <a:cubicBezTo>
                    <a:pt x="2335" y="1201"/>
                    <a:pt x="2368" y="1301"/>
                    <a:pt x="2402" y="1435"/>
                  </a:cubicBezTo>
                  <a:cubicBezTo>
                    <a:pt x="2435" y="1501"/>
                    <a:pt x="2468" y="1602"/>
                    <a:pt x="2402" y="1635"/>
                  </a:cubicBezTo>
                  <a:cubicBezTo>
                    <a:pt x="2393" y="1644"/>
                    <a:pt x="2379" y="1648"/>
                    <a:pt x="2362" y="1648"/>
                  </a:cubicBezTo>
                  <a:cubicBezTo>
                    <a:pt x="2317" y="1648"/>
                    <a:pt x="2250" y="1617"/>
                    <a:pt x="2202" y="1568"/>
                  </a:cubicBezTo>
                  <a:cubicBezTo>
                    <a:pt x="2001" y="1368"/>
                    <a:pt x="1801" y="1168"/>
                    <a:pt x="1635" y="934"/>
                  </a:cubicBezTo>
                  <a:cubicBezTo>
                    <a:pt x="1534" y="834"/>
                    <a:pt x="1401" y="734"/>
                    <a:pt x="1301" y="634"/>
                  </a:cubicBezTo>
                  <a:cubicBezTo>
                    <a:pt x="1168" y="567"/>
                    <a:pt x="1034" y="501"/>
                    <a:pt x="934" y="401"/>
                  </a:cubicBezTo>
                  <a:cubicBezTo>
                    <a:pt x="767" y="301"/>
                    <a:pt x="801" y="134"/>
                    <a:pt x="8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297;p75">
              <a:extLst>
                <a:ext uri="{FF2B5EF4-FFF2-40B4-BE49-F238E27FC236}">
                  <a16:creationId xmlns:a16="http://schemas.microsoft.com/office/drawing/2014/main" id="{1E549F5F-89C8-D186-AB2B-69900DE214F0}"/>
                </a:ext>
              </a:extLst>
            </p:cNvPr>
            <p:cNvSpPr/>
            <p:nvPr/>
          </p:nvSpPr>
          <p:spPr>
            <a:xfrm>
              <a:off x="1997425" y="3871550"/>
              <a:ext cx="227700" cy="89250"/>
            </a:xfrm>
            <a:custGeom>
              <a:avLst/>
              <a:gdLst/>
              <a:ahLst/>
              <a:cxnLst/>
              <a:rect l="l" t="t" r="r" b="b"/>
              <a:pathLst>
                <a:path w="9108" h="3570" extrusionOk="0">
                  <a:moveTo>
                    <a:pt x="5872" y="0"/>
                  </a:moveTo>
                  <a:cubicBezTo>
                    <a:pt x="5204" y="67"/>
                    <a:pt x="3870" y="901"/>
                    <a:pt x="3870" y="1068"/>
                  </a:cubicBezTo>
                  <a:cubicBezTo>
                    <a:pt x="4070" y="1435"/>
                    <a:pt x="3937" y="1935"/>
                    <a:pt x="3537" y="2135"/>
                  </a:cubicBezTo>
                  <a:cubicBezTo>
                    <a:pt x="3352" y="2252"/>
                    <a:pt x="3115" y="2300"/>
                    <a:pt x="2852" y="2300"/>
                  </a:cubicBezTo>
                  <a:cubicBezTo>
                    <a:pt x="1687" y="2300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02"/>
                    <a:pt x="801" y="1868"/>
                    <a:pt x="1168" y="2169"/>
                  </a:cubicBezTo>
                  <a:cubicBezTo>
                    <a:pt x="2369" y="2969"/>
                    <a:pt x="3737" y="3436"/>
                    <a:pt x="5171" y="3570"/>
                  </a:cubicBezTo>
                  <a:cubicBezTo>
                    <a:pt x="7072" y="3570"/>
                    <a:pt x="8240" y="3069"/>
                    <a:pt x="8640" y="2469"/>
                  </a:cubicBezTo>
                  <a:cubicBezTo>
                    <a:pt x="9107" y="1702"/>
                    <a:pt x="8840" y="1268"/>
                    <a:pt x="6706" y="334"/>
                  </a:cubicBezTo>
                  <a:lnTo>
                    <a:pt x="587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298;p75">
              <a:extLst>
                <a:ext uri="{FF2B5EF4-FFF2-40B4-BE49-F238E27FC236}">
                  <a16:creationId xmlns:a16="http://schemas.microsoft.com/office/drawing/2014/main" id="{B6B03B4A-6C5C-2B16-F03C-8F52D331DF0E}"/>
                </a:ext>
              </a:extLst>
            </p:cNvPr>
            <p:cNvSpPr/>
            <p:nvPr/>
          </p:nvSpPr>
          <p:spPr>
            <a:xfrm>
              <a:off x="1604650" y="3980800"/>
              <a:ext cx="136800" cy="107525"/>
            </a:xfrm>
            <a:custGeom>
              <a:avLst/>
              <a:gdLst/>
              <a:ahLst/>
              <a:cxnLst/>
              <a:rect l="l" t="t" r="r" b="b"/>
              <a:pathLst>
                <a:path w="5472" h="4301" extrusionOk="0">
                  <a:moveTo>
                    <a:pt x="101" y="0"/>
                  </a:moveTo>
                  <a:cubicBezTo>
                    <a:pt x="1" y="934"/>
                    <a:pt x="101" y="1868"/>
                    <a:pt x="468" y="2769"/>
                  </a:cubicBezTo>
                  <a:cubicBezTo>
                    <a:pt x="801" y="3736"/>
                    <a:pt x="2002" y="4170"/>
                    <a:pt x="2869" y="4270"/>
                  </a:cubicBezTo>
                  <a:cubicBezTo>
                    <a:pt x="3003" y="4291"/>
                    <a:pt x="3137" y="4301"/>
                    <a:pt x="3268" y="4301"/>
                  </a:cubicBezTo>
                  <a:cubicBezTo>
                    <a:pt x="3984" y="4301"/>
                    <a:pt x="4632" y="3995"/>
                    <a:pt x="4971" y="3403"/>
                  </a:cubicBezTo>
                  <a:cubicBezTo>
                    <a:pt x="5338" y="2569"/>
                    <a:pt x="5471" y="1635"/>
                    <a:pt x="5371" y="701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99;p75">
              <a:extLst>
                <a:ext uri="{FF2B5EF4-FFF2-40B4-BE49-F238E27FC236}">
                  <a16:creationId xmlns:a16="http://schemas.microsoft.com/office/drawing/2014/main" id="{F5FCE8C7-2CA8-41AB-955D-31F6F8DA0E1E}"/>
                </a:ext>
              </a:extLst>
            </p:cNvPr>
            <p:cNvSpPr/>
            <p:nvPr/>
          </p:nvSpPr>
          <p:spPr>
            <a:xfrm>
              <a:off x="1606325" y="3796500"/>
              <a:ext cx="136775" cy="279650"/>
            </a:xfrm>
            <a:custGeom>
              <a:avLst/>
              <a:gdLst/>
              <a:ahLst/>
              <a:cxnLst/>
              <a:rect l="l" t="t" r="r" b="b"/>
              <a:pathLst>
                <a:path w="5471" h="11186" extrusionOk="0">
                  <a:moveTo>
                    <a:pt x="934" y="0"/>
                  </a:moveTo>
                  <a:cubicBezTo>
                    <a:pt x="567" y="34"/>
                    <a:pt x="634" y="1601"/>
                    <a:pt x="601" y="3203"/>
                  </a:cubicBezTo>
                  <a:cubicBezTo>
                    <a:pt x="567" y="4904"/>
                    <a:pt x="100" y="5638"/>
                    <a:pt x="67" y="7039"/>
                  </a:cubicBezTo>
                  <a:cubicBezTo>
                    <a:pt x="0" y="8606"/>
                    <a:pt x="167" y="9307"/>
                    <a:pt x="901" y="10208"/>
                  </a:cubicBezTo>
                  <a:cubicBezTo>
                    <a:pt x="1315" y="10720"/>
                    <a:pt x="2263" y="11185"/>
                    <a:pt x="3157" y="11185"/>
                  </a:cubicBezTo>
                  <a:cubicBezTo>
                    <a:pt x="3776" y="11185"/>
                    <a:pt x="4368" y="10962"/>
                    <a:pt x="4737" y="10374"/>
                  </a:cubicBezTo>
                  <a:cubicBezTo>
                    <a:pt x="5471" y="9173"/>
                    <a:pt x="5371" y="7939"/>
                    <a:pt x="5137" y="6405"/>
                  </a:cubicBezTo>
                  <a:cubicBezTo>
                    <a:pt x="4904" y="5071"/>
                    <a:pt x="4704" y="3736"/>
                    <a:pt x="4637" y="2402"/>
                  </a:cubicBezTo>
                  <a:cubicBezTo>
                    <a:pt x="4570" y="1234"/>
                    <a:pt x="4537" y="100"/>
                    <a:pt x="4203" y="0"/>
                  </a:cubicBezTo>
                  <a:lnTo>
                    <a:pt x="4203" y="567"/>
                  </a:lnTo>
                  <a:cubicBezTo>
                    <a:pt x="4203" y="734"/>
                    <a:pt x="4237" y="1335"/>
                    <a:pt x="4036" y="1335"/>
                  </a:cubicBezTo>
                  <a:cubicBezTo>
                    <a:pt x="4003" y="1201"/>
                    <a:pt x="3970" y="1068"/>
                    <a:pt x="3970" y="901"/>
                  </a:cubicBezTo>
                  <a:cubicBezTo>
                    <a:pt x="4003" y="767"/>
                    <a:pt x="3936" y="634"/>
                    <a:pt x="3836" y="534"/>
                  </a:cubicBezTo>
                  <a:cubicBezTo>
                    <a:pt x="3703" y="467"/>
                    <a:pt x="3569" y="401"/>
                    <a:pt x="3436" y="401"/>
                  </a:cubicBezTo>
                  <a:cubicBezTo>
                    <a:pt x="3069" y="367"/>
                    <a:pt x="2702" y="367"/>
                    <a:pt x="2335" y="367"/>
                  </a:cubicBezTo>
                  <a:cubicBezTo>
                    <a:pt x="2168" y="367"/>
                    <a:pt x="2002" y="367"/>
                    <a:pt x="1802" y="401"/>
                  </a:cubicBezTo>
                  <a:cubicBezTo>
                    <a:pt x="1668" y="401"/>
                    <a:pt x="1501" y="434"/>
                    <a:pt x="1368" y="501"/>
                  </a:cubicBezTo>
                  <a:cubicBezTo>
                    <a:pt x="1268" y="534"/>
                    <a:pt x="1201" y="567"/>
                    <a:pt x="1201" y="667"/>
                  </a:cubicBezTo>
                  <a:cubicBezTo>
                    <a:pt x="1168" y="734"/>
                    <a:pt x="1168" y="801"/>
                    <a:pt x="1201" y="834"/>
                  </a:cubicBezTo>
                  <a:cubicBezTo>
                    <a:pt x="1201" y="968"/>
                    <a:pt x="1201" y="1068"/>
                    <a:pt x="1201" y="1168"/>
                  </a:cubicBezTo>
                  <a:cubicBezTo>
                    <a:pt x="1201" y="1234"/>
                    <a:pt x="1134" y="1268"/>
                    <a:pt x="1101" y="1268"/>
                  </a:cubicBezTo>
                  <a:cubicBezTo>
                    <a:pt x="1034" y="1268"/>
                    <a:pt x="1034" y="1234"/>
                    <a:pt x="1034" y="1201"/>
                  </a:cubicBezTo>
                  <a:cubicBezTo>
                    <a:pt x="1034" y="1001"/>
                    <a:pt x="1034" y="868"/>
                    <a:pt x="1001" y="634"/>
                  </a:cubicBezTo>
                  <a:lnTo>
                    <a:pt x="1001" y="300"/>
                  </a:lnTo>
                  <a:cubicBezTo>
                    <a:pt x="1001" y="200"/>
                    <a:pt x="934" y="100"/>
                    <a:pt x="9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300;p75">
              <a:extLst>
                <a:ext uri="{FF2B5EF4-FFF2-40B4-BE49-F238E27FC236}">
                  <a16:creationId xmlns:a16="http://schemas.microsoft.com/office/drawing/2014/main" id="{DF9DFB64-A1D4-0C98-0312-0BFBB8A0E4A2}"/>
                </a:ext>
              </a:extLst>
            </p:cNvPr>
            <p:cNvSpPr/>
            <p:nvPr/>
          </p:nvSpPr>
          <p:spPr>
            <a:xfrm>
              <a:off x="1605475" y="3959950"/>
              <a:ext cx="136800" cy="116200"/>
            </a:xfrm>
            <a:custGeom>
              <a:avLst/>
              <a:gdLst/>
              <a:ahLst/>
              <a:cxnLst/>
              <a:rect l="l" t="t" r="r" b="b"/>
              <a:pathLst>
                <a:path w="5472" h="4648" extrusionOk="0">
                  <a:moveTo>
                    <a:pt x="101" y="34"/>
                  </a:moveTo>
                  <a:lnTo>
                    <a:pt x="101" y="34"/>
                  </a:lnTo>
                  <a:cubicBezTo>
                    <a:pt x="101" y="51"/>
                    <a:pt x="101" y="75"/>
                    <a:pt x="101" y="104"/>
                  </a:cubicBezTo>
                  <a:lnTo>
                    <a:pt x="101" y="104"/>
                  </a:lnTo>
                  <a:cubicBezTo>
                    <a:pt x="101" y="80"/>
                    <a:pt x="101" y="56"/>
                    <a:pt x="101" y="34"/>
                  </a:cubicBezTo>
                  <a:close/>
                  <a:moveTo>
                    <a:pt x="5138" y="0"/>
                  </a:moveTo>
                  <a:cubicBezTo>
                    <a:pt x="5138" y="1"/>
                    <a:pt x="5138" y="1735"/>
                    <a:pt x="4738" y="1968"/>
                  </a:cubicBezTo>
                  <a:cubicBezTo>
                    <a:pt x="4692" y="1989"/>
                    <a:pt x="4647" y="1999"/>
                    <a:pt x="4604" y="1999"/>
                  </a:cubicBezTo>
                  <a:cubicBezTo>
                    <a:pt x="4231" y="1999"/>
                    <a:pt x="3934" y="1300"/>
                    <a:pt x="3904" y="1001"/>
                  </a:cubicBezTo>
                  <a:cubicBezTo>
                    <a:pt x="3510" y="875"/>
                    <a:pt x="3101" y="808"/>
                    <a:pt x="2695" y="808"/>
                  </a:cubicBezTo>
                  <a:cubicBezTo>
                    <a:pt x="2242" y="808"/>
                    <a:pt x="1791" y="892"/>
                    <a:pt x="1369" y="1068"/>
                  </a:cubicBezTo>
                  <a:cubicBezTo>
                    <a:pt x="1369" y="1068"/>
                    <a:pt x="1065" y="2033"/>
                    <a:pt x="659" y="2033"/>
                  </a:cubicBezTo>
                  <a:cubicBezTo>
                    <a:pt x="619" y="2033"/>
                    <a:pt x="577" y="2023"/>
                    <a:pt x="535" y="2002"/>
                  </a:cubicBezTo>
                  <a:cubicBezTo>
                    <a:pt x="102" y="1785"/>
                    <a:pt x="99" y="480"/>
                    <a:pt x="101" y="104"/>
                  </a:cubicBezTo>
                  <a:lnTo>
                    <a:pt x="101" y="104"/>
                  </a:lnTo>
                  <a:cubicBezTo>
                    <a:pt x="99" y="224"/>
                    <a:pt x="90" y="362"/>
                    <a:pt x="34" y="501"/>
                  </a:cubicBezTo>
                  <a:cubicBezTo>
                    <a:pt x="1" y="2068"/>
                    <a:pt x="168" y="2769"/>
                    <a:pt x="868" y="3670"/>
                  </a:cubicBezTo>
                  <a:cubicBezTo>
                    <a:pt x="1282" y="4182"/>
                    <a:pt x="2242" y="4647"/>
                    <a:pt x="3145" y="4647"/>
                  </a:cubicBezTo>
                  <a:cubicBezTo>
                    <a:pt x="3771" y="4647"/>
                    <a:pt x="4369" y="4424"/>
                    <a:pt x="4738" y="3836"/>
                  </a:cubicBezTo>
                  <a:cubicBezTo>
                    <a:pt x="5471" y="2669"/>
                    <a:pt x="5371" y="1501"/>
                    <a:pt x="51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301;p75">
              <a:extLst>
                <a:ext uri="{FF2B5EF4-FFF2-40B4-BE49-F238E27FC236}">
                  <a16:creationId xmlns:a16="http://schemas.microsoft.com/office/drawing/2014/main" id="{B5528A1A-EBC3-3C3B-E73E-AD30CF06986B}"/>
                </a:ext>
              </a:extLst>
            </p:cNvPr>
            <p:cNvSpPr/>
            <p:nvPr/>
          </p:nvSpPr>
          <p:spPr>
            <a:xfrm>
              <a:off x="1582975" y="2589800"/>
              <a:ext cx="466175" cy="1309475"/>
            </a:xfrm>
            <a:custGeom>
              <a:avLst/>
              <a:gdLst/>
              <a:ahLst/>
              <a:cxnLst/>
              <a:rect l="l" t="t" r="r" b="b"/>
              <a:pathLst>
                <a:path w="18647" h="52379" extrusionOk="0">
                  <a:moveTo>
                    <a:pt x="4036" y="0"/>
                  </a:moveTo>
                  <a:cubicBezTo>
                    <a:pt x="3136" y="2035"/>
                    <a:pt x="2569" y="4203"/>
                    <a:pt x="2302" y="6438"/>
                  </a:cubicBezTo>
                  <a:cubicBezTo>
                    <a:pt x="1701" y="14477"/>
                    <a:pt x="1401" y="26186"/>
                    <a:pt x="1401" y="26186"/>
                  </a:cubicBezTo>
                  <a:cubicBezTo>
                    <a:pt x="1301" y="27020"/>
                    <a:pt x="767" y="28954"/>
                    <a:pt x="434" y="32657"/>
                  </a:cubicBezTo>
                  <a:cubicBezTo>
                    <a:pt x="0" y="37027"/>
                    <a:pt x="1168" y="51737"/>
                    <a:pt x="1168" y="51737"/>
                  </a:cubicBezTo>
                  <a:cubicBezTo>
                    <a:pt x="1168" y="51737"/>
                    <a:pt x="2245" y="52378"/>
                    <a:pt x="3554" y="52378"/>
                  </a:cubicBezTo>
                  <a:cubicBezTo>
                    <a:pt x="4292" y="52378"/>
                    <a:pt x="5104" y="52175"/>
                    <a:pt x="5838" y="51537"/>
                  </a:cubicBezTo>
                  <a:cubicBezTo>
                    <a:pt x="5838" y="51537"/>
                    <a:pt x="8206" y="31123"/>
                    <a:pt x="8740" y="26753"/>
                  </a:cubicBezTo>
                  <a:cubicBezTo>
                    <a:pt x="9240" y="22983"/>
                    <a:pt x="10574" y="14778"/>
                    <a:pt x="10574" y="14778"/>
                  </a:cubicBezTo>
                  <a:lnTo>
                    <a:pt x="11575" y="27353"/>
                  </a:lnTo>
                  <a:cubicBezTo>
                    <a:pt x="11575" y="27353"/>
                    <a:pt x="11442" y="30756"/>
                    <a:pt x="11542" y="32957"/>
                  </a:cubicBezTo>
                  <a:cubicBezTo>
                    <a:pt x="11675" y="35526"/>
                    <a:pt x="12909" y="48235"/>
                    <a:pt x="12909" y="48235"/>
                  </a:cubicBezTo>
                  <a:cubicBezTo>
                    <a:pt x="12909" y="48235"/>
                    <a:pt x="14124" y="48640"/>
                    <a:pt x="15463" y="48640"/>
                  </a:cubicBezTo>
                  <a:cubicBezTo>
                    <a:pt x="16430" y="48640"/>
                    <a:pt x="17461" y="48429"/>
                    <a:pt x="18147" y="47701"/>
                  </a:cubicBezTo>
                  <a:cubicBezTo>
                    <a:pt x="18147" y="47701"/>
                    <a:pt x="18513" y="29555"/>
                    <a:pt x="18547" y="26453"/>
                  </a:cubicBezTo>
                  <a:cubicBezTo>
                    <a:pt x="18647" y="20382"/>
                    <a:pt x="18347" y="9074"/>
                    <a:pt x="18147" y="29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302;p75">
              <a:extLst>
                <a:ext uri="{FF2B5EF4-FFF2-40B4-BE49-F238E27FC236}">
                  <a16:creationId xmlns:a16="http://schemas.microsoft.com/office/drawing/2014/main" id="{40A7FBA8-FF49-A6F8-D133-5D946EEC6965}"/>
                </a:ext>
              </a:extLst>
            </p:cNvPr>
            <p:cNvSpPr/>
            <p:nvPr/>
          </p:nvSpPr>
          <p:spPr>
            <a:xfrm>
              <a:off x="1582975" y="2589800"/>
              <a:ext cx="466175" cy="1309475"/>
            </a:xfrm>
            <a:custGeom>
              <a:avLst/>
              <a:gdLst/>
              <a:ahLst/>
              <a:cxnLst/>
              <a:rect l="l" t="t" r="r" b="b"/>
              <a:pathLst>
                <a:path w="18647" h="52379" extrusionOk="0">
                  <a:moveTo>
                    <a:pt x="4036" y="0"/>
                  </a:moveTo>
                  <a:cubicBezTo>
                    <a:pt x="3136" y="2035"/>
                    <a:pt x="2569" y="4203"/>
                    <a:pt x="2302" y="6438"/>
                  </a:cubicBezTo>
                  <a:cubicBezTo>
                    <a:pt x="1701" y="14477"/>
                    <a:pt x="1401" y="26186"/>
                    <a:pt x="1401" y="26186"/>
                  </a:cubicBezTo>
                  <a:cubicBezTo>
                    <a:pt x="1301" y="27020"/>
                    <a:pt x="767" y="28954"/>
                    <a:pt x="434" y="32657"/>
                  </a:cubicBezTo>
                  <a:cubicBezTo>
                    <a:pt x="0" y="37027"/>
                    <a:pt x="1168" y="51737"/>
                    <a:pt x="1168" y="51737"/>
                  </a:cubicBezTo>
                  <a:cubicBezTo>
                    <a:pt x="1168" y="51737"/>
                    <a:pt x="2245" y="52378"/>
                    <a:pt x="3554" y="52378"/>
                  </a:cubicBezTo>
                  <a:cubicBezTo>
                    <a:pt x="4292" y="52378"/>
                    <a:pt x="5104" y="52175"/>
                    <a:pt x="5838" y="51537"/>
                  </a:cubicBezTo>
                  <a:cubicBezTo>
                    <a:pt x="5838" y="51537"/>
                    <a:pt x="8206" y="31123"/>
                    <a:pt x="8740" y="26753"/>
                  </a:cubicBezTo>
                  <a:cubicBezTo>
                    <a:pt x="9240" y="22983"/>
                    <a:pt x="10574" y="14778"/>
                    <a:pt x="10574" y="14778"/>
                  </a:cubicBezTo>
                  <a:lnTo>
                    <a:pt x="11575" y="27353"/>
                  </a:lnTo>
                  <a:cubicBezTo>
                    <a:pt x="11575" y="27353"/>
                    <a:pt x="11442" y="30756"/>
                    <a:pt x="11542" y="32957"/>
                  </a:cubicBezTo>
                  <a:cubicBezTo>
                    <a:pt x="11675" y="35526"/>
                    <a:pt x="12909" y="48235"/>
                    <a:pt x="12909" y="48235"/>
                  </a:cubicBezTo>
                  <a:cubicBezTo>
                    <a:pt x="12909" y="48235"/>
                    <a:pt x="14124" y="48640"/>
                    <a:pt x="15463" y="48640"/>
                  </a:cubicBezTo>
                  <a:cubicBezTo>
                    <a:pt x="16430" y="48640"/>
                    <a:pt x="17461" y="48429"/>
                    <a:pt x="18147" y="47701"/>
                  </a:cubicBezTo>
                  <a:cubicBezTo>
                    <a:pt x="18147" y="47701"/>
                    <a:pt x="18513" y="29555"/>
                    <a:pt x="18547" y="26453"/>
                  </a:cubicBezTo>
                  <a:cubicBezTo>
                    <a:pt x="18647" y="20382"/>
                    <a:pt x="18347" y="9074"/>
                    <a:pt x="18147" y="29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03;p75">
              <a:extLst>
                <a:ext uri="{FF2B5EF4-FFF2-40B4-BE49-F238E27FC236}">
                  <a16:creationId xmlns:a16="http://schemas.microsoft.com/office/drawing/2014/main" id="{73F3DD3D-CF1B-B259-26BD-8366B500269E}"/>
                </a:ext>
              </a:extLst>
            </p:cNvPr>
            <p:cNvSpPr/>
            <p:nvPr/>
          </p:nvSpPr>
          <p:spPr>
            <a:xfrm>
              <a:off x="1847325" y="2816625"/>
              <a:ext cx="132625" cy="420325"/>
            </a:xfrm>
            <a:custGeom>
              <a:avLst/>
              <a:gdLst/>
              <a:ahLst/>
              <a:cxnLst/>
              <a:rect l="l" t="t" r="r" b="b"/>
              <a:pathLst>
                <a:path w="5305" h="16813" extrusionOk="0">
                  <a:moveTo>
                    <a:pt x="5304" y="1"/>
                  </a:moveTo>
                  <a:lnTo>
                    <a:pt x="5304" y="1"/>
                  </a:lnTo>
                  <a:cubicBezTo>
                    <a:pt x="3803" y="1368"/>
                    <a:pt x="534" y="1835"/>
                    <a:pt x="534" y="1835"/>
                  </a:cubicBezTo>
                  <a:lnTo>
                    <a:pt x="0" y="5705"/>
                  </a:lnTo>
                  <a:lnTo>
                    <a:pt x="834" y="16813"/>
                  </a:lnTo>
                  <a:lnTo>
                    <a:pt x="868" y="5938"/>
                  </a:lnTo>
                  <a:lnTo>
                    <a:pt x="1435" y="2436"/>
                  </a:lnTo>
                  <a:cubicBezTo>
                    <a:pt x="3036" y="2235"/>
                    <a:pt x="4437" y="1335"/>
                    <a:pt x="5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04;p75">
              <a:extLst>
                <a:ext uri="{FF2B5EF4-FFF2-40B4-BE49-F238E27FC236}">
                  <a16:creationId xmlns:a16="http://schemas.microsoft.com/office/drawing/2014/main" id="{85E1F1C8-40BE-5610-F738-937D2BE272AC}"/>
                </a:ext>
              </a:extLst>
            </p:cNvPr>
            <p:cNvSpPr/>
            <p:nvPr/>
          </p:nvSpPr>
          <p:spPr>
            <a:xfrm>
              <a:off x="1989100" y="2533925"/>
              <a:ext cx="108425" cy="150125"/>
            </a:xfrm>
            <a:custGeom>
              <a:avLst/>
              <a:gdLst/>
              <a:ahLst/>
              <a:cxnLst/>
              <a:rect l="l" t="t" r="r" b="b"/>
              <a:pathLst>
                <a:path w="4337" h="6005" extrusionOk="0">
                  <a:moveTo>
                    <a:pt x="2302" y="0"/>
                  </a:moveTo>
                  <a:cubicBezTo>
                    <a:pt x="2302" y="0"/>
                    <a:pt x="134" y="3570"/>
                    <a:pt x="67" y="3570"/>
                  </a:cubicBezTo>
                  <a:cubicBezTo>
                    <a:pt x="0" y="3570"/>
                    <a:pt x="1935" y="6005"/>
                    <a:pt x="1935" y="6005"/>
                  </a:cubicBezTo>
                  <a:lnTo>
                    <a:pt x="4337" y="336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305;p75">
              <a:extLst>
                <a:ext uri="{FF2B5EF4-FFF2-40B4-BE49-F238E27FC236}">
                  <a16:creationId xmlns:a16="http://schemas.microsoft.com/office/drawing/2014/main" id="{4C9C1200-AAB0-1109-40C7-E5F566B63CDE}"/>
                </a:ext>
              </a:extLst>
            </p:cNvPr>
            <p:cNvSpPr/>
            <p:nvPr/>
          </p:nvSpPr>
          <p:spPr>
            <a:xfrm>
              <a:off x="1950725" y="2139475"/>
              <a:ext cx="281900" cy="482875"/>
            </a:xfrm>
            <a:custGeom>
              <a:avLst/>
              <a:gdLst/>
              <a:ahLst/>
              <a:cxnLst/>
              <a:rect l="l" t="t" r="r" b="b"/>
              <a:pathLst>
                <a:path w="11276" h="19315" extrusionOk="0">
                  <a:moveTo>
                    <a:pt x="1" y="0"/>
                  </a:moveTo>
                  <a:lnTo>
                    <a:pt x="568" y="6805"/>
                  </a:lnTo>
                  <a:lnTo>
                    <a:pt x="5872" y="12243"/>
                  </a:lnTo>
                  <a:lnTo>
                    <a:pt x="3303" y="16512"/>
                  </a:lnTo>
                  <a:cubicBezTo>
                    <a:pt x="3837" y="17880"/>
                    <a:pt x="4904" y="18580"/>
                    <a:pt x="5872" y="19314"/>
                  </a:cubicBezTo>
                  <a:cubicBezTo>
                    <a:pt x="5872" y="19314"/>
                    <a:pt x="9841" y="14778"/>
                    <a:pt x="10575" y="13577"/>
                  </a:cubicBezTo>
                  <a:cubicBezTo>
                    <a:pt x="11275" y="12376"/>
                    <a:pt x="11142" y="11709"/>
                    <a:pt x="10241" y="10108"/>
                  </a:cubicBezTo>
                  <a:cubicBezTo>
                    <a:pt x="9407" y="8707"/>
                    <a:pt x="6639" y="5238"/>
                    <a:pt x="5238" y="3370"/>
                  </a:cubicBezTo>
                  <a:cubicBezTo>
                    <a:pt x="3203" y="701"/>
                    <a:pt x="3170" y="901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306;p75">
              <a:extLst>
                <a:ext uri="{FF2B5EF4-FFF2-40B4-BE49-F238E27FC236}">
                  <a16:creationId xmlns:a16="http://schemas.microsoft.com/office/drawing/2014/main" id="{76C7F251-7229-7D6E-6579-4B75AD0299B1}"/>
                </a:ext>
              </a:extLst>
            </p:cNvPr>
            <p:cNvSpPr/>
            <p:nvPr/>
          </p:nvSpPr>
          <p:spPr>
            <a:xfrm>
              <a:off x="1683875" y="1777425"/>
              <a:ext cx="97600" cy="267000"/>
            </a:xfrm>
            <a:custGeom>
              <a:avLst/>
              <a:gdLst/>
              <a:ahLst/>
              <a:cxnLst/>
              <a:rect l="l" t="t" r="r" b="b"/>
              <a:pathLst>
                <a:path w="3904" h="10680" extrusionOk="0">
                  <a:moveTo>
                    <a:pt x="919" y="0"/>
                  </a:moveTo>
                  <a:cubicBezTo>
                    <a:pt x="558" y="0"/>
                    <a:pt x="210" y="220"/>
                    <a:pt x="34" y="572"/>
                  </a:cubicBezTo>
                  <a:lnTo>
                    <a:pt x="1401" y="1206"/>
                  </a:lnTo>
                  <a:cubicBezTo>
                    <a:pt x="934" y="1340"/>
                    <a:pt x="568" y="1640"/>
                    <a:pt x="367" y="2074"/>
                  </a:cubicBezTo>
                  <a:cubicBezTo>
                    <a:pt x="0" y="2807"/>
                    <a:pt x="467" y="4409"/>
                    <a:pt x="968" y="6410"/>
                  </a:cubicBezTo>
                  <a:cubicBezTo>
                    <a:pt x="1235" y="7644"/>
                    <a:pt x="1602" y="8878"/>
                    <a:pt x="2035" y="10079"/>
                  </a:cubicBezTo>
                  <a:cubicBezTo>
                    <a:pt x="2269" y="10646"/>
                    <a:pt x="2669" y="10680"/>
                    <a:pt x="2669" y="10680"/>
                  </a:cubicBezTo>
                  <a:lnTo>
                    <a:pt x="2669" y="8678"/>
                  </a:lnTo>
                  <a:lnTo>
                    <a:pt x="2602" y="7044"/>
                  </a:lnTo>
                  <a:cubicBezTo>
                    <a:pt x="2602" y="7044"/>
                    <a:pt x="3636" y="5609"/>
                    <a:pt x="3770" y="4442"/>
                  </a:cubicBezTo>
                  <a:cubicBezTo>
                    <a:pt x="3903" y="2907"/>
                    <a:pt x="3603" y="2307"/>
                    <a:pt x="3603" y="2307"/>
                  </a:cubicBezTo>
                  <a:lnTo>
                    <a:pt x="1935" y="1039"/>
                  </a:lnTo>
                  <a:cubicBezTo>
                    <a:pt x="1868" y="1039"/>
                    <a:pt x="1802" y="1039"/>
                    <a:pt x="1735" y="1073"/>
                  </a:cubicBezTo>
                  <a:cubicBezTo>
                    <a:pt x="1835" y="673"/>
                    <a:pt x="1635" y="239"/>
                    <a:pt x="1268" y="72"/>
                  </a:cubicBezTo>
                  <a:cubicBezTo>
                    <a:pt x="1154" y="23"/>
                    <a:pt x="1036" y="0"/>
                    <a:pt x="9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307;p75">
              <a:extLst>
                <a:ext uri="{FF2B5EF4-FFF2-40B4-BE49-F238E27FC236}">
                  <a16:creationId xmlns:a16="http://schemas.microsoft.com/office/drawing/2014/main" id="{D75BADEB-2FFD-80AB-745B-17BC2EE77550}"/>
                </a:ext>
              </a:extLst>
            </p:cNvPr>
            <p:cNvSpPr/>
            <p:nvPr/>
          </p:nvSpPr>
          <p:spPr>
            <a:xfrm>
              <a:off x="1802300" y="1760875"/>
              <a:ext cx="195150" cy="166500"/>
            </a:xfrm>
            <a:custGeom>
              <a:avLst/>
              <a:gdLst/>
              <a:ahLst/>
              <a:cxnLst/>
              <a:rect l="l" t="t" r="r" b="b"/>
              <a:pathLst>
                <a:path w="7806" h="6660" extrusionOk="0">
                  <a:moveTo>
                    <a:pt x="4470" y="0"/>
                  </a:moveTo>
                  <a:cubicBezTo>
                    <a:pt x="1501" y="0"/>
                    <a:pt x="0" y="3569"/>
                    <a:pt x="2102" y="5671"/>
                  </a:cubicBezTo>
                  <a:cubicBezTo>
                    <a:pt x="2785" y="6354"/>
                    <a:pt x="3626" y="6660"/>
                    <a:pt x="4451" y="6660"/>
                  </a:cubicBezTo>
                  <a:cubicBezTo>
                    <a:pt x="6164" y="6660"/>
                    <a:pt x="7806" y="5340"/>
                    <a:pt x="7806" y="3336"/>
                  </a:cubicBezTo>
                  <a:cubicBezTo>
                    <a:pt x="7806" y="1501"/>
                    <a:pt x="6305" y="0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308;p75">
              <a:extLst>
                <a:ext uri="{FF2B5EF4-FFF2-40B4-BE49-F238E27FC236}">
                  <a16:creationId xmlns:a16="http://schemas.microsoft.com/office/drawing/2014/main" id="{C726D84D-0C81-E6EF-4618-FFD49CB091D3}"/>
                </a:ext>
              </a:extLst>
            </p:cNvPr>
            <p:cNvSpPr/>
            <p:nvPr/>
          </p:nvSpPr>
          <p:spPr>
            <a:xfrm>
              <a:off x="1661350" y="1799975"/>
              <a:ext cx="326100" cy="374550"/>
            </a:xfrm>
            <a:custGeom>
              <a:avLst/>
              <a:gdLst/>
              <a:ahLst/>
              <a:cxnLst/>
              <a:rect l="l" t="t" r="r" b="b"/>
              <a:pathLst>
                <a:path w="13044" h="14982" extrusionOk="0">
                  <a:moveTo>
                    <a:pt x="9781" y="0"/>
                  </a:moveTo>
                  <a:cubicBezTo>
                    <a:pt x="8099" y="0"/>
                    <a:pt x="6025" y="444"/>
                    <a:pt x="4504" y="1405"/>
                  </a:cubicBezTo>
                  <a:cubicBezTo>
                    <a:pt x="4671" y="4641"/>
                    <a:pt x="3937" y="5541"/>
                    <a:pt x="3537" y="5875"/>
                  </a:cubicBezTo>
                  <a:cubicBezTo>
                    <a:pt x="3471" y="5935"/>
                    <a:pt x="3408" y="5961"/>
                    <a:pt x="3347" y="5961"/>
                  </a:cubicBezTo>
                  <a:cubicBezTo>
                    <a:pt x="3037" y="5961"/>
                    <a:pt x="2781" y="5286"/>
                    <a:pt x="2503" y="5008"/>
                  </a:cubicBezTo>
                  <a:cubicBezTo>
                    <a:pt x="2327" y="4814"/>
                    <a:pt x="1938" y="4593"/>
                    <a:pt x="1531" y="4593"/>
                  </a:cubicBezTo>
                  <a:cubicBezTo>
                    <a:pt x="1166" y="4593"/>
                    <a:pt x="787" y="4771"/>
                    <a:pt x="535" y="5308"/>
                  </a:cubicBezTo>
                  <a:cubicBezTo>
                    <a:pt x="1" y="6475"/>
                    <a:pt x="1035" y="8043"/>
                    <a:pt x="1835" y="8443"/>
                  </a:cubicBezTo>
                  <a:cubicBezTo>
                    <a:pt x="2018" y="8526"/>
                    <a:pt x="2210" y="8565"/>
                    <a:pt x="2399" y="8565"/>
                  </a:cubicBezTo>
                  <a:cubicBezTo>
                    <a:pt x="2901" y="8565"/>
                    <a:pt x="3376" y="8285"/>
                    <a:pt x="3570" y="7776"/>
                  </a:cubicBezTo>
                  <a:lnTo>
                    <a:pt x="3570" y="12747"/>
                  </a:lnTo>
                  <a:cubicBezTo>
                    <a:pt x="4804" y="14981"/>
                    <a:pt x="7206" y="14548"/>
                    <a:pt x="8507" y="14848"/>
                  </a:cubicBezTo>
                  <a:cubicBezTo>
                    <a:pt x="8740" y="13947"/>
                    <a:pt x="8907" y="13514"/>
                    <a:pt x="8807" y="13013"/>
                  </a:cubicBezTo>
                  <a:lnTo>
                    <a:pt x="8807" y="11412"/>
                  </a:lnTo>
                  <a:cubicBezTo>
                    <a:pt x="9152" y="11477"/>
                    <a:pt x="9496" y="11514"/>
                    <a:pt x="9850" y="11514"/>
                  </a:cubicBezTo>
                  <a:cubicBezTo>
                    <a:pt x="10044" y="11514"/>
                    <a:pt x="10241" y="11503"/>
                    <a:pt x="10442" y="11479"/>
                  </a:cubicBezTo>
                  <a:cubicBezTo>
                    <a:pt x="11509" y="11312"/>
                    <a:pt x="12109" y="10445"/>
                    <a:pt x="12410" y="9244"/>
                  </a:cubicBezTo>
                  <a:cubicBezTo>
                    <a:pt x="12943" y="7376"/>
                    <a:pt x="13043" y="4207"/>
                    <a:pt x="12343" y="571"/>
                  </a:cubicBezTo>
                  <a:cubicBezTo>
                    <a:pt x="11849" y="198"/>
                    <a:pt x="10902" y="0"/>
                    <a:pt x="9781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309;p75">
              <a:extLst>
                <a:ext uri="{FF2B5EF4-FFF2-40B4-BE49-F238E27FC236}">
                  <a16:creationId xmlns:a16="http://schemas.microsoft.com/office/drawing/2014/main" id="{7F563BAD-68F3-F549-168A-1F7530E96F5A}"/>
                </a:ext>
              </a:extLst>
            </p:cNvPr>
            <p:cNvSpPr/>
            <p:nvPr/>
          </p:nvSpPr>
          <p:spPr>
            <a:xfrm>
              <a:off x="1833150" y="1915150"/>
              <a:ext cx="29200" cy="25625"/>
            </a:xfrm>
            <a:custGeom>
              <a:avLst/>
              <a:gdLst/>
              <a:ahLst/>
              <a:cxnLst/>
              <a:rect l="l" t="t" r="r" b="b"/>
              <a:pathLst>
                <a:path w="1168" h="1025" extrusionOk="0">
                  <a:moveTo>
                    <a:pt x="668" y="0"/>
                  </a:moveTo>
                  <a:cubicBezTo>
                    <a:pt x="234" y="0"/>
                    <a:pt x="0" y="534"/>
                    <a:pt x="301" y="868"/>
                  </a:cubicBezTo>
                  <a:cubicBezTo>
                    <a:pt x="409" y="976"/>
                    <a:pt x="539" y="1025"/>
                    <a:pt x="664" y="1025"/>
                  </a:cubicBezTo>
                  <a:cubicBezTo>
                    <a:pt x="925" y="1025"/>
                    <a:pt x="1168" y="816"/>
                    <a:pt x="1168" y="501"/>
                  </a:cubicBezTo>
                  <a:cubicBezTo>
                    <a:pt x="1168" y="234"/>
                    <a:pt x="968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310;p75">
              <a:extLst>
                <a:ext uri="{FF2B5EF4-FFF2-40B4-BE49-F238E27FC236}">
                  <a16:creationId xmlns:a16="http://schemas.microsoft.com/office/drawing/2014/main" id="{BB3DE706-849C-C58E-9D0A-B27AC47F31BA}"/>
                </a:ext>
              </a:extLst>
            </p:cNvPr>
            <p:cNvSpPr/>
            <p:nvPr/>
          </p:nvSpPr>
          <p:spPr>
            <a:xfrm>
              <a:off x="1929050" y="1910150"/>
              <a:ext cx="29200" cy="25625"/>
            </a:xfrm>
            <a:custGeom>
              <a:avLst/>
              <a:gdLst/>
              <a:ahLst/>
              <a:cxnLst/>
              <a:rect l="l" t="t" r="r" b="b"/>
              <a:pathLst>
                <a:path w="1168" h="1025" extrusionOk="0">
                  <a:moveTo>
                    <a:pt x="668" y="0"/>
                  </a:moveTo>
                  <a:cubicBezTo>
                    <a:pt x="234" y="0"/>
                    <a:pt x="0" y="567"/>
                    <a:pt x="301" y="867"/>
                  </a:cubicBezTo>
                  <a:cubicBezTo>
                    <a:pt x="409" y="976"/>
                    <a:pt x="539" y="1024"/>
                    <a:pt x="664" y="1024"/>
                  </a:cubicBezTo>
                  <a:cubicBezTo>
                    <a:pt x="925" y="1024"/>
                    <a:pt x="1168" y="816"/>
                    <a:pt x="1168" y="501"/>
                  </a:cubicBezTo>
                  <a:cubicBezTo>
                    <a:pt x="1168" y="234"/>
                    <a:pt x="968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311;p75">
              <a:extLst>
                <a:ext uri="{FF2B5EF4-FFF2-40B4-BE49-F238E27FC236}">
                  <a16:creationId xmlns:a16="http://schemas.microsoft.com/office/drawing/2014/main" id="{68BFA728-6D8B-7C41-5D99-48C733A56897}"/>
                </a:ext>
              </a:extLst>
            </p:cNvPr>
            <p:cNvSpPr/>
            <p:nvPr/>
          </p:nvSpPr>
          <p:spPr>
            <a:xfrm>
              <a:off x="1770600" y="2033575"/>
              <a:ext cx="110950" cy="68400"/>
            </a:xfrm>
            <a:custGeom>
              <a:avLst/>
              <a:gdLst/>
              <a:ahLst/>
              <a:cxnLst/>
              <a:rect l="l" t="t" r="r" b="b"/>
              <a:pathLst>
                <a:path w="4438" h="2736" extrusionOk="0">
                  <a:moveTo>
                    <a:pt x="1" y="0"/>
                  </a:moveTo>
                  <a:lnTo>
                    <a:pt x="1" y="0"/>
                  </a:lnTo>
                  <a:cubicBezTo>
                    <a:pt x="134" y="500"/>
                    <a:pt x="368" y="967"/>
                    <a:pt x="668" y="1368"/>
                  </a:cubicBezTo>
                  <a:cubicBezTo>
                    <a:pt x="1302" y="2135"/>
                    <a:pt x="4437" y="2735"/>
                    <a:pt x="4437" y="2735"/>
                  </a:cubicBezTo>
                  <a:lnTo>
                    <a:pt x="4437" y="2068"/>
                  </a:lnTo>
                  <a:cubicBezTo>
                    <a:pt x="4437" y="2068"/>
                    <a:pt x="2002" y="1568"/>
                    <a:pt x="1168" y="1168"/>
                  </a:cubicBezTo>
                  <a:cubicBezTo>
                    <a:pt x="668" y="901"/>
                    <a:pt x="267" y="500"/>
                    <a:pt x="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312;p75">
              <a:extLst>
                <a:ext uri="{FF2B5EF4-FFF2-40B4-BE49-F238E27FC236}">
                  <a16:creationId xmlns:a16="http://schemas.microsoft.com/office/drawing/2014/main" id="{DEB7C1F6-A72C-6CF8-6DC1-E28CFA635FB4}"/>
                </a:ext>
              </a:extLst>
            </p:cNvPr>
            <p:cNvSpPr/>
            <p:nvPr/>
          </p:nvSpPr>
          <p:spPr>
            <a:xfrm>
              <a:off x="1719725" y="1707400"/>
              <a:ext cx="273550" cy="162900"/>
            </a:xfrm>
            <a:custGeom>
              <a:avLst/>
              <a:gdLst/>
              <a:ahLst/>
              <a:cxnLst/>
              <a:rect l="l" t="t" r="r" b="b"/>
              <a:pathLst>
                <a:path w="10942" h="6516" extrusionOk="0">
                  <a:moveTo>
                    <a:pt x="8955" y="0"/>
                  </a:moveTo>
                  <a:cubicBezTo>
                    <a:pt x="8778" y="0"/>
                    <a:pt x="8626" y="150"/>
                    <a:pt x="8474" y="271"/>
                  </a:cubicBezTo>
                  <a:cubicBezTo>
                    <a:pt x="7785" y="943"/>
                    <a:pt x="6974" y="1090"/>
                    <a:pt x="6126" y="1090"/>
                  </a:cubicBezTo>
                  <a:cubicBezTo>
                    <a:pt x="5462" y="1090"/>
                    <a:pt x="4776" y="1000"/>
                    <a:pt x="4107" y="1000"/>
                  </a:cubicBezTo>
                  <a:cubicBezTo>
                    <a:pt x="4016" y="1000"/>
                    <a:pt x="3926" y="1001"/>
                    <a:pt x="3837" y="1005"/>
                  </a:cubicBezTo>
                  <a:cubicBezTo>
                    <a:pt x="2503" y="1038"/>
                    <a:pt x="935" y="1572"/>
                    <a:pt x="301" y="2873"/>
                  </a:cubicBezTo>
                  <a:cubicBezTo>
                    <a:pt x="34" y="3474"/>
                    <a:pt x="1" y="4074"/>
                    <a:pt x="535" y="4508"/>
                  </a:cubicBezTo>
                  <a:cubicBezTo>
                    <a:pt x="868" y="4741"/>
                    <a:pt x="1235" y="4741"/>
                    <a:pt x="1435" y="5175"/>
                  </a:cubicBezTo>
                  <a:cubicBezTo>
                    <a:pt x="1468" y="5273"/>
                    <a:pt x="1761" y="6508"/>
                    <a:pt x="1609" y="6510"/>
                  </a:cubicBezTo>
                  <a:lnTo>
                    <a:pt x="1609" y="6510"/>
                  </a:lnTo>
                  <a:cubicBezTo>
                    <a:pt x="1606" y="6510"/>
                    <a:pt x="1604" y="6509"/>
                    <a:pt x="1602" y="6509"/>
                  </a:cubicBezTo>
                  <a:lnTo>
                    <a:pt x="1602" y="6509"/>
                  </a:lnTo>
                  <a:cubicBezTo>
                    <a:pt x="1604" y="6509"/>
                    <a:pt x="1606" y="6510"/>
                    <a:pt x="1608" y="6510"/>
                  </a:cubicBezTo>
                  <a:cubicBezTo>
                    <a:pt x="1608" y="6510"/>
                    <a:pt x="1608" y="6510"/>
                    <a:pt x="1609" y="6510"/>
                  </a:cubicBezTo>
                  <a:lnTo>
                    <a:pt x="1609" y="6510"/>
                  </a:lnTo>
                  <a:cubicBezTo>
                    <a:pt x="1652" y="6514"/>
                    <a:pt x="1695" y="6516"/>
                    <a:pt x="1738" y="6516"/>
                  </a:cubicBezTo>
                  <a:cubicBezTo>
                    <a:pt x="2353" y="6516"/>
                    <a:pt x="2914" y="6099"/>
                    <a:pt x="3070" y="5508"/>
                  </a:cubicBezTo>
                  <a:cubicBezTo>
                    <a:pt x="3103" y="5375"/>
                    <a:pt x="3170" y="5108"/>
                    <a:pt x="3203" y="4975"/>
                  </a:cubicBezTo>
                  <a:cubicBezTo>
                    <a:pt x="3230" y="4838"/>
                    <a:pt x="3370" y="4724"/>
                    <a:pt x="3511" y="4724"/>
                  </a:cubicBezTo>
                  <a:cubicBezTo>
                    <a:pt x="3542" y="4724"/>
                    <a:pt x="3573" y="4729"/>
                    <a:pt x="3603" y="4741"/>
                  </a:cubicBezTo>
                  <a:cubicBezTo>
                    <a:pt x="4004" y="4841"/>
                    <a:pt x="4271" y="5008"/>
                    <a:pt x="4637" y="5108"/>
                  </a:cubicBezTo>
                  <a:cubicBezTo>
                    <a:pt x="5345" y="5301"/>
                    <a:pt x="6067" y="5398"/>
                    <a:pt x="6784" y="5398"/>
                  </a:cubicBezTo>
                  <a:cubicBezTo>
                    <a:pt x="7183" y="5398"/>
                    <a:pt x="7580" y="5368"/>
                    <a:pt x="7973" y="5308"/>
                  </a:cubicBezTo>
                  <a:cubicBezTo>
                    <a:pt x="8774" y="5141"/>
                    <a:pt x="9508" y="4774"/>
                    <a:pt x="10108" y="4207"/>
                  </a:cubicBezTo>
                  <a:cubicBezTo>
                    <a:pt x="10675" y="3507"/>
                    <a:pt x="10942" y="2573"/>
                    <a:pt x="10809" y="1706"/>
                  </a:cubicBezTo>
                  <a:cubicBezTo>
                    <a:pt x="10809" y="1639"/>
                    <a:pt x="10809" y="1606"/>
                    <a:pt x="10809" y="1572"/>
                  </a:cubicBezTo>
                  <a:cubicBezTo>
                    <a:pt x="10809" y="1505"/>
                    <a:pt x="10775" y="1405"/>
                    <a:pt x="10742" y="1372"/>
                  </a:cubicBezTo>
                  <a:cubicBezTo>
                    <a:pt x="10714" y="1344"/>
                    <a:pt x="10681" y="1332"/>
                    <a:pt x="10645" y="1332"/>
                  </a:cubicBezTo>
                  <a:cubicBezTo>
                    <a:pt x="10468" y="1332"/>
                    <a:pt x="10219" y="1622"/>
                    <a:pt x="10108" y="1706"/>
                  </a:cubicBezTo>
                  <a:cubicBezTo>
                    <a:pt x="10008" y="1806"/>
                    <a:pt x="9908" y="1906"/>
                    <a:pt x="9774" y="1972"/>
                  </a:cubicBezTo>
                  <a:cubicBezTo>
                    <a:pt x="9674" y="2039"/>
                    <a:pt x="9541" y="2106"/>
                    <a:pt x="9441" y="2173"/>
                  </a:cubicBezTo>
                  <a:cubicBezTo>
                    <a:pt x="9508" y="1772"/>
                    <a:pt x="9508" y="1372"/>
                    <a:pt x="9441" y="972"/>
                  </a:cubicBezTo>
                  <a:cubicBezTo>
                    <a:pt x="9408" y="705"/>
                    <a:pt x="9341" y="71"/>
                    <a:pt x="9007" y="4"/>
                  </a:cubicBezTo>
                  <a:cubicBezTo>
                    <a:pt x="8990" y="1"/>
                    <a:pt x="8972" y="0"/>
                    <a:pt x="89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313;p75">
              <a:extLst>
                <a:ext uri="{FF2B5EF4-FFF2-40B4-BE49-F238E27FC236}">
                  <a16:creationId xmlns:a16="http://schemas.microsoft.com/office/drawing/2014/main" id="{9389728B-9A7C-E3D3-47D1-4F045E156DB2}"/>
                </a:ext>
              </a:extLst>
            </p:cNvPr>
            <p:cNvSpPr/>
            <p:nvPr/>
          </p:nvSpPr>
          <p:spPr>
            <a:xfrm>
              <a:off x="1816475" y="1884750"/>
              <a:ext cx="29200" cy="22925"/>
            </a:xfrm>
            <a:custGeom>
              <a:avLst/>
              <a:gdLst/>
              <a:ahLst/>
              <a:cxnLst/>
              <a:rect l="l" t="t" r="r" b="b"/>
              <a:pathLst>
                <a:path w="1168" h="917" extrusionOk="0">
                  <a:moveTo>
                    <a:pt x="632" y="1"/>
                  </a:moveTo>
                  <a:cubicBezTo>
                    <a:pt x="527" y="1"/>
                    <a:pt x="423" y="27"/>
                    <a:pt x="334" y="82"/>
                  </a:cubicBezTo>
                  <a:cubicBezTo>
                    <a:pt x="67" y="282"/>
                    <a:pt x="0" y="649"/>
                    <a:pt x="167" y="916"/>
                  </a:cubicBezTo>
                  <a:lnTo>
                    <a:pt x="1168" y="282"/>
                  </a:lnTo>
                  <a:cubicBezTo>
                    <a:pt x="1057" y="104"/>
                    <a:pt x="842" y="1"/>
                    <a:pt x="6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314;p75">
              <a:extLst>
                <a:ext uri="{FF2B5EF4-FFF2-40B4-BE49-F238E27FC236}">
                  <a16:creationId xmlns:a16="http://schemas.microsoft.com/office/drawing/2014/main" id="{F6FBD60E-550B-1EE2-C004-6850AC469FE4}"/>
                </a:ext>
              </a:extLst>
            </p:cNvPr>
            <p:cNvSpPr/>
            <p:nvPr/>
          </p:nvSpPr>
          <p:spPr>
            <a:xfrm>
              <a:off x="1860675" y="2006050"/>
              <a:ext cx="43375" cy="26675"/>
            </a:xfrm>
            <a:custGeom>
              <a:avLst/>
              <a:gdLst/>
              <a:ahLst/>
              <a:cxnLst/>
              <a:rect l="l" t="t" r="r" b="b"/>
              <a:pathLst>
                <a:path w="1735" h="1067" extrusionOk="0">
                  <a:moveTo>
                    <a:pt x="100" y="0"/>
                  </a:moveTo>
                  <a:lnTo>
                    <a:pt x="100" y="0"/>
                  </a:lnTo>
                  <a:cubicBezTo>
                    <a:pt x="0" y="467"/>
                    <a:pt x="267" y="934"/>
                    <a:pt x="734" y="1034"/>
                  </a:cubicBezTo>
                  <a:cubicBezTo>
                    <a:pt x="810" y="1056"/>
                    <a:pt x="885" y="1066"/>
                    <a:pt x="958" y="1066"/>
                  </a:cubicBezTo>
                  <a:cubicBezTo>
                    <a:pt x="1334" y="1066"/>
                    <a:pt x="1651" y="797"/>
                    <a:pt x="1735" y="434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315;p75">
              <a:extLst>
                <a:ext uri="{FF2B5EF4-FFF2-40B4-BE49-F238E27FC236}">
                  <a16:creationId xmlns:a16="http://schemas.microsoft.com/office/drawing/2014/main" id="{1AB8855E-7679-B10B-DA5B-091BAD3B09A2}"/>
                </a:ext>
              </a:extLst>
            </p:cNvPr>
            <p:cNvSpPr/>
            <p:nvPr/>
          </p:nvSpPr>
          <p:spPr>
            <a:xfrm>
              <a:off x="1863175" y="2013550"/>
              <a:ext cx="23375" cy="19550"/>
            </a:xfrm>
            <a:custGeom>
              <a:avLst/>
              <a:gdLst/>
              <a:ahLst/>
              <a:cxnLst/>
              <a:rect l="l" t="t" r="r" b="b"/>
              <a:pathLst>
                <a:path w="935" h="782" extrusionOk="0">
                  <a:moveTo>
                    <a:pt x="0" y="1"/>
                  </a:moveTo>
                  <a:cubicBezTo>
                    <a:pt x="34" y="367"/>
                    <a:pt x="267" y="668"/>
                    <a:pt x="634" y="734"/>
                  </a:cubicBezTo>
                  <a:cubicBezTo>
                    <a:pt x="705" y="758"/>
                    <a:pt x="776" y="782"/>
                    <a:pt x="846" y="782"/>
                  </a:cubicBezTo>
                  <a:cubicBezTo>
                    <a:pt x="876" y="782"/>
                    <a:pt x="905" y="777"/>
                    <a:pt x="934" y="768"/>
                  </a:cubicBezTo>
                  <a:cubicBezTo>
                    <a:pt x="901" y="334"/>
                    <a:pt x="501" y="1"/>
                    <a:pt x="6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316;p75">
              <a:extLst>
                <a:ext uri="{FF2B5EF4-FFF2-40B4-BE49-F238E27FC236}">
                  <a16:creationId xmlns:a16="http://schemas.microsoft.com/office/drawing/2014/main" id="{D2CC06F9-6578-B32F-44B6-CC15F7429655}"/>
                </a:ext>
              </a:extLst>
            </p:cNvPr>
            <p:cNvSpPr/>
            <p:nvPr/>
          </p:nvSpPr>
          <p:spPr>
            <a:xfrm>
              <a:off x="1941550" y="1878825"/>
              <a:ext cx="30900" cy="21325"/>
            </a:xfrm>
            <a:custGeom>
              <a:avLst/>
              <a:gdLst/>
              <a:ahLst/>
              <a:cxnLst/>
              <a:rect l="l" t="t" r="r" b="b"/>
              <a:pathLst>
                <a:path w="1236" h="853" extrusionOk="0">
                  <a:moveTo>
                    <a:pt x="556" y="1"/>
                  </a:moveTo>
                  <a:cubicBezTo>
                    <a:pt x="324" y="1"/>
                    <a:pt x="99" y="131"/>
                    <a:pt x="1" y="353"/>
                  </a:cubicBezTo>
                  <a:lnTo>
                    <a:pt x="1102" y="853"/>
                  </a:lnTo>
                  <a:cubicBezTo>
                    <a:pt x="1235" y="553"/>
                    <a:pt x="1102" y="186"/>
                    <a:pt x="801" y="52"/>
                  </a:cubicBezTo>
                  <a:cubicBezTo>
                    <a:pt x="722" y="17"/>
                    <a:pt x="639" y="1"/>
                    <a:pt x="5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317;p75">
              <a:extLst>
                <a:ext uri="{FF2B5EF4-FFF2-40B4-BE49-F238E27FC236}">
                  <a16:creationId xmlns:a16="http://schemas.microsoft.com/office/drawing/2014/main" id="{ADEA50D8-3713-8D09-6642-201BE3490E65}"/>
                </a:ext>
              </a:extLst>
            </p:cNvPr>
            <p:cNvSpPr/>
            <p:nvPr/>
          </p:nvSpPr>
          <p:spPr>
            <a:xfrm>
              <a:off x="1892350" y="1910150"/>
              <a:ext cx="50075" cy="81750"/>
            </a:xfrm>
            <a:custGeom>
              <a:avLst/>
              <a:gdLst/>
              <a:ahLst/>
              <a:cxnLst/>
              <a:rect l="l" t="t" r="r" b="b"/>
              <a:pathLst>
                <a:path w="2003" h="3270" extrusionOk="0">
                  <a:moveTo>
                    <a:pt x="1" y="0"/>
                  </a:moveTo>
                  <a:lnTo>
                    <a:pt x="301" y="3269"/>
                  </a:lnTo>
                  <a:lnTo>
                    <a:pt x="2002" y="2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318;p75">
              <a:extLst>
                <a:ext uri="{FF2B5EF4-FFF2-40B4-BE49-F238E27FC236}">
                  <a16:creationId xmlns:a16="http://schemas.microsoft.com/office/drawing/2014/main" id="{BD5ADF3E-7B29-A6EA-4325-DB4FDEBF987C}"/>
                </a:ext>
              </a:extLst>
            </p:cNvPr>
            <p:cNvSpPr/>
            <p:nvPr/>
          </p:nvSpPr>
          <p:spPr>
            <a:xfrm>
              <a:off x="1586300" y="2118625"/>
              <a:ext cx="457850" cy="607375"/>
            </a:xfrm>
            <a:custGeom>
              <a:avLst/>
              <a:gdLst/>
              <a:ahLst/>
              <a:cxnLst/>
              <a:rect l="l" t="t" r="r" b="b"/>
              <a:pathLst>
                <a:path w="18314" h="24295" extrusionOk="0">
                  <a:moveTo>
                    <a:pt x="4437" y="1"/>
                  </a:moveTo>
                  <a:cubicBezTo>
                    <a:pt x="2903" y="601"/>
                    <a:pt x="1435" y="1335"/>
                    <a:pt x="1" y="2102"/>
                  </a:cubicBezTo>
                  <a:cubicBezTo>
                    <a:pt x="1" y="2102"/>
                    <a:pt x="534" y="7639"/>
                    <a:pt x="1435" y="11209"/>
                  </a:cubicBezTo>
                  <a:cubicBezTo>
                    <a:pt x="2102" y="13777"/>
                    <a:pt x="2469" y="22750"/>
                    <a:pt x="2469" y="22750"/>
                  </a:cubicBezTo>
                  <a:cubicBezTo>
                    <a:pt x="5014" y="23779"/>
                    <a:pt x="7730" y="24294"/>
                    <a:pt x="10450" y="24294"/>
                  </a:cubicBezTo>
                  <a:cubicBezTo>
                    <a:pt x="10903" y="24294"/>
                    <a:pt x="11356" y="24280"/>
                    <a:pt x="11809" y="24251"/>
                  </a:cubicBezTo>
                  <a:cubicBezTo>
                    <a:pt x="13977" y="24118"/>
                    <a:pt x="16112" y="23617"/>
                    <a:pt x="18114" y="22783"/>
                  </a:cubicBezTo>
                  <a:cubicBezTo>
                    <a:pt x="18114" y="22783"/>
                    <a:pt x="18314" y="17146"/>
                    <a:pt x="17913" y="10108"/>
                  </a:cubicBezTo>
                  <a:cubicBezTo>
                    <a:pt x="17647" y="4937"/>
                    <a:pt x="17446" y="2202"/>
                    <a:pt x="16179" y="1435"/>
                  </a:cubicBezTo>
                  <a:cubicBezTo>
                    <a:pt x="15412" y="968"/>
                    <a:pt x="12209" y="201"/>
                    <a:pt x="12209" y="201"/>
                  </a:cubicBezTo>
                  <a:cubicBezTo>
                    <a:pt x="12109" y="868"/>
                    <a:pt x="11842" y="1535"/>
                    <a:pt x="11509" y="2102"/>
                  </a:cubicBezTo>
                  <a:cubicBezTo>
                    <a:pt x="10375" y="1535"/>
                    <a:pt x="4437" y="1"/>
                    <a:pt x="443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319;p75">
              <a:extLst>
                <a:ext uri="{FF2B5EF4-FFF2-40B4-BE49-F238E27FC236}">
                  <a16:creationId xmlns:a16="http://schemas.microsoft.com/office/drawing/2014/main" id="{23E2EBA1-1F21-F64B-BCA4-2866F4D4DD2A}"/>
                </a:ext>
              </a:extLst>
            </p:cNvPr>
            <p:cNvSpPr/>
            <p:nvPr/>
          </p:nvSpPr>
          <p:spPr>
            <a:xfrm>
              <a:off x="1874000" y="2171175"/>
              <a:ext cx="63425" cy="552075"/>
            </a:xfrm>
            <a:custGeom>
              <a:avLst/>
              <a:gdLst/>
              <a:ahLst/>
              <a:cxnLst/>
              <a:rect l="l" t="t" r="r" b="b"/>
              <a:pathLst>
                <a:path w="2537" h="22083" extrusionOk="0">
                  <a:moveTo>
                    <a:pt x="1" y="0"/>
                  </a:moveTo>
                  <a:cubicBezTo>
                    <a:pt x="1" y="1"/>
                    <a:pt x="2102" y="11075"/>
                    <a:pt x="1002" y="22082"/>
                  </a:cubicBezTo>
                  <a:cubicBezTo>
                    <a:pt x="1268" y="22049"/>
                    <a:pt x="1535" y="22016"/>
                    <a:pt x="1769" y="21982"/>
                  </a:cubicBezTo>
                  <a:cubicBezTo>
                    <a:pt x="2102" y="18246"/>
                    <a:pt x="2536" y="940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320;p75">
              <a:extLst>
                <a:ext uri="{FF2B5EF4-FFF2-40B4-BE49-F238E27FC236}">
                  <a16:creationId xmlns:a16="http://schemas.microsoft.com/office/drawing/2014/main" id="{088A63BD-E489-9B4B-AE4A-24319BCD41AF}"/>
                </a:ext>
              </a:extLst>
            </p:cNvPr>
            <p:cNvSpPr/>
            <p:nvPr/>
          </p:nvSpPr>
          <p:spPr>
            <a:xfrm>
              <a:off x="1874000" y="2091100"/>
              <a:ext cx="51750" cy="99025"/>
            </a:xfrm>
            <a:custGeom>
              <a:avLst/>
              <a:gdLst/>
              <a:ahLst/>
              <a:cxnLst/>
              <a:rect l="l" t="t" r="r" b="b"/>
              <a:pathLst>
                <a:path w="2070" h="3961" extrusionOk="0">
                  <a:moveTo>
                    <a:pt x="301" y="1"/>
                  </a:moveTo>
                  <a:lnTo>
                    <a:pt x="301" y="1368"/>
                  </a:lnTo>
                  <a:cubicBezTo>
                    <a:pt x="234" y="1969"/>
                    <a:pt x="134" y="2603"/>
                    <a:pt x="1" y="3203"/>
                  </a:cubicBezTo>
                  <a:cubicBezTo>
                    <a:pt x="153" y="3105"/>
                    <a:pt x="301" y="3065"/>
                    <a:pt x="444" y="3065"/>
                  </a:cubicBezTo>
                  <a:cubicBezTo>
                    <a:pt x="1117" y="3065"/>
                    <a:pt x="1664" y="3961"/>
                    <a:pt x="1858" y="3961"/>
                  </a:cubicBezTo>
                  <a:cubicBezTo>
                    <a:pt x="1876" y="3961"/>
                    <a:pt x="1891" y="3953"/>
                    <a:pt x="1902" y="3937"/>
                  </a:cubicBezTo>
                  <a:cubicBezTo>
                    <a:pt x="2069" y="3703"/>
                    <a:pt x="1068" y="168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321;p75">
              <a:extLst>
                <a:ext uri="{FF2B5EF4-FFF2-40B4-BE49-F238E27FC236}">
                  <a16:creationId xmlns:a16="http://schemas.microsoft.com/office/drawing/2014/main" id="{7D6E77D3-07A9-A1AA-56DF-1889362D3738}"/>
                </a:ext>
              </a:extLst>
            </p:cNvPr>
            <p:cNvSpPr/>
            <p:nvPr/>
          </p:nvSpPr>
          <p:spPr>
            <a:xfrm>
              <a:off x="1697225" y="2066100"/>
              <a:ext cx="176800" cy="150950"/>
            </a:xfrm>
            <a:custGeom>
              <a:avLst/>
              <a:gdLst/>
              <a:ahLst/>
              <a:cxnLst/>
              <a:rect l="l" t="t" r="r" b="b"/>
              <a:pathLst>
                <a:path w="7072" h="6038" extrusionOk="0">
                  <a:moveTo>
                    <a:pt x="2135" y="0"/>
                  </a:moveTo>
                  <a:cubicBezTo>
                    <a:pt x="1401" y="0"/>
                    <a:pt x="0" y="2102"/>
                    <a:pt x="0" y="2102"/>
                  </a:cubicBezTo>
                  <a:cubicBezTo>
                    <a:pt x="0" y="2102"/>
                    <a:pt x="434" y="2635"/>
                    <a:pt x="1301" y="3569"/>
                  </a:cubicBezTo>
                  <a:cubicBezTo>
                    <a:pt x="2335" y="4637"/>
                    <a:pt x="3569" y="6004"/>
                    <a:pt x="3970" y="6038"/>
                  </a:cubicBezTo>
                  <a:cubicBezTo>
                    <a:pt x="4370" y="6038"/>
                    <a:pt x="5171" y="4837"/>
                    <a:pt x="5904" y="4403"/>
                  </a:cubicBezTo>
                  <a:cubicBezTo>
                    <a:pt x="6258" y="4194"/>
                    <a:pt x="6541" y="4140"/>
                    <a:pt x="6741" y="4140"/>
                  </a:cubicBezTo>
                  <a:cubicBezTo>
                    <a:pt x="6955" y="4140"/>
                    <a:pt x="7072" y="4203"/>
                    <a:pt x="7072" y="4203"/>
                  </a:cubicBezTo>
                  <a:cubicBezTo>
                    <a:pt x="7072" y="4203"/>
                    <a:pt x="6605" y="3269"/>
                    <a:pt x="4770" y="2435"/>
                  </a:cubicBezTo>
                  <a:cubicBezTo>
                    <a:pt x="2936" y="1601"/>
                    <a:pt x="2202" y="767"/>
                    <a:pt x="2135" y="400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322;p75">
              <a:extLst>
                <a:ext uri="{FF2B5EF4-FFF2-40B4-BE49-F238E27FC236}">
                  <a16:creationId xmlns:a16="http://schemas.microsoft.com/office/drawing/2014/main" id="{6FADD46D-4DBA-665E-08DB-1BB54E898582}"/>
                </a:ext>
              </a:extLst>
            </p:cNvPr>
            <p:cNvSpPr/>
            <p:nvPr/>
          </p:nvSpPr>
          <p:spPr>
            <a:xfrm>
              <a:off x="1369475" y="2523075"/>
              <a:ext cx="386150" cy="546250"/>
            </a:xfrm>
            <a:custGeom>
              <a:avLst/>
              <a:gdLst/>
              <a:ahLst/>
              <a:cxnLst/>
              <a:rect l="l" t="t" r="r" b="b"/>
              <a:pathLst>
                <a:path w="15446" h="21850" extrusionOk="0">
                  <a:moveTo>
                    <a:pt x="768" y="1"/>
                  </a:moveTo>
                  <a:cubicBezTo>
                    <a:pt x="735" y="1"/>
                    <a:pt x="701" y="34"/>
                    <a:pt x="668" y="34"/>
                  </a:cubicBezTo>
                  <a:lnTo>
                    <a:pt x="134" y="368"/>
                  </a:lnTo>
                  <a:cubicBezTo>
                    <a:pt x="34" y="401"/>
                    <a:pt x="1" y="501"/>
                    <a:pt x="34" y="601"/>
                  </a:cubicBezTo>
                  <a:lnTo>
                    <a:pt x="34" y="13043"/>
                  </a:lnTo>
                  <a:cubicBezTo>
                    <a:pt x="34" y="13310"/>
                    <a:pt x="168" y="13544"/>
                    <a:pt x="401" y="13677"/>
                  </a:cubicBezTo>
                  <a:lnTo>
                    <a:pt x="14511" y="21816"/>
                  </a:lnTo>
                  <a:cubicBezTo>
                    <a:pt x="14545" y="21850"/>
                    <a:pt x="14611" y="21850"/>
                    <a:pt x="14678" y="21850"/>
                  </a:cubicBezTo>
                  <a:lnTo>
                    <a:pt x="14745" y="21850"/>
                  </a:lnTo>
                  <a:lnTo>
                    <a:pt x="15312" y="21516"/>
                  </a:lnTo>
                  <a:cubicBezTo>
                    <a:pt x="15378" y="21449"/>
                    <a:pt x="15445" y="21383"/>
                    <a:pt x="15412" y="21283"/>
                  </a:cubicBezTo>
                  <a:lnTo>
                    <a:pt x="15412" y="8840"/>
                  </a:lnTo>
                  <a:cubicBezTo>
                    <a:pt x="15412" y="8707"/>
                    <a:pt x="15378" y="8574"/>
                    <a:pt x="15312" y="8473"/>
                  </a:cubicBezTo>
                  <a:cubicBezTo>
                    <a:pt x="15245" y="8407"/>
                    <a:pt x="15212" y="8307"/>
                    <a:pt x="15112" y="8273"/>
                  </a:cubicBezTo>
                  <a:cubicBezTo>
                    <a:pt x="15112" y="8240"/>
                    <a:pt x="15078" y="8207"/>
                    <a:pt x="15045" y="8207"/>
                  </a:cubicBezTo>
                  <a:lnTo>
                    <a:pt x="10542" y="5605"/>
                  </a:lnTo>
                  <a:lnTo>
                    <a:pt x="10508" y="5605"/>
                  </a:lnTo>
                  <a:cubicBezTo>
                    <a:pt x="10275" y="5471"/>
                    <a:pt x="9207" y="4838"/>
                    <a:pt x="9207" y="4838"/>
                  </a:cubicBezTo>
                  <a:lnTo>
                    <a:pt x="8340" y="4337"/>
                  </a:lnTo>
                  <a:lnTo>
                    <a:pt x="935" y="67"/>
                  </a:lnTo>
                  <a:cubicBezTo>
                    <a:pt x="868" y="34"/>
                    <a:pt x="835" y="34"/>
                    <a:pt x="7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323;p75">
              <a:extLst>
                <a:ext uri="{FF2B5EF4-FFF2-40B4-BE49-F238E27FC236}">
                  <a16:creationId xmlns:a16="http://schemas.microsoft.com/office/drawing/2014/main" id="{6D6A8606-B142-C451-D79C-0CD40D401EFC}"/>
                </a:ext>
              </a:extLst>
            </p:cNvPr>
            <p:cNvSpPr/>
            <p:nvPr/>
          </p:nvSpPr>
          <p:spPr>
            <a:xfrm>
              <a:off x="1373650" y="2523075"/>
              <a:ext cx="378625" cy="219350"/>
            </a:xfrm>
            <a:custGeom>
              <a:avLst/>
              <a:gdLst/>
              <a:ahLst/>
              <a:cxnLst/>
              <a:rect l="l" t="t" r="r" b="b"/>
              <a:pathLst>
                <a:path w="15145" h="8774" extrusionOk="0">
                  <a:moveTo>
                    <a:pt x="601" y="1"/>
                  </a:moveTo>
                  <a:cubicBezTo>
                    <a:pt x="568" y="1"/>
                    <a:pt x="534" y="1"/>
                    <a:pt x="534" y="34"/>
                  </a:cubicBezTo>
                  <a:lnTo>
                    <a:pt x="1" y="334"/>
                  </a:lnTo>
                  <a:cubicBezTo>
                    <a:pt x="20" y="325"/>
                    <a:pt x="43" y="321"/>
                    <a:pt x="66" y="321"/>
                  </a:cubicBezTo>
                  <a:cubicBezTo>
                    <a:pt x="123" y="321"/>
                    <a:pt x="187" y="344"/>
                    <a:pt x="234" y="368"/>
                  </a:cubicBezTo>
                  <a:lnTo>
                    <a:pt x="7973" y="4838"/>
                  </a:lnTo>
                  <a:lnTo>
                    <a:pt x="8507" y="5138"/>
                  </a:lnTo>
                  <a:cubicBezTo>
                    <a:pt x="8740" y="5271"/>
                    <a:pt x="9741" y="5838"/>
                    <a:pt x="9841" y="5905"/>
                  </a:cubicBezTo>
                  <a:lnTo>
                    <a:pt x="14344" y="8507"/>
                  </a:lnTo>
                  <a:cubicBezTo>
                    <a:pt x="14378" y="8507"/>
                    <a:pt x="14411" y="8540"/>
                    <a:pt x="14411" y="8574"/>
                  </a:cubicBezTo>
                  <a:cubicBezTo>
                    <a:pt x="14478" y="8607"/>
                    <a:pt x="14511" y="8640"/>
                    <a:pt x="14544" y="8707"/>
                  </a:cubicBezTo>
                  <a:lnTo>
                    <a:pt x="14611" y="8774"/>
                  </a:lnTo>
                  <a:lnTo>
                    <a:pt x="15145" y="8473"/>
                  </a:lnTo>
                  <a:cubicBezTo>
                    <a:pt x="15111" y="8373"/>
                    <a:pt x="15045" y="8307"/>
                    <a:pt x="14978" y="8240"/>
                  </a:cubicBezTo>
                  <a:cubicBezTo>
                    <a:pt x="14945" y="8240"/>
                    <a:pt x="14911" y="8207"/>
                    <a:pt x="14878" y="8207"/>
                  </a:cubicBezTo>
                  <a:lnTo>
                    <a:pt x="10408" y="5605"/>
                  </a:lnTo>
                  <a:lnTo>
                    <a:pt x="10375" y="5571"/>
                  </a:lnTo>
                  <a:cubicBezTo>
                    <a:pt x="10141" y="5438"/>
                    <a:pt x="9040" y="4838"/>
                    <a:pt x="9040" y="4838"/>
                  </a:cubicBezTo>
                  <a:lnTo>
                    <a:pt x="8173" y="4337"/>
                  </a:lnTo>
                  <a:lnTo>
                    <a:pt x="768" y="67"/>
                  </a:lnTo>
                  <a:cubicBezTo>
                    <a:pt x="734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324;p75">
              <a:extLst>
                <a:ext uri="{FF2B5EF4-FFF2-40B4-BE49-F238E27FC236}">
                  <a16:creationId xmlns:a16="http://schemas.microsoft.com/office/drawing/2014/main" id="{FB25C3EF-89E3-340B-BE2F-4BFDB8BB5F18}"/>
                </a:ext>
              </a:extLst>
            </p:cNvPr>
            <p:cNvSpPr/>
            <p:nvPr/>
          </p:nvSpPr>
          <p:spPr>
            <a:xfrm>
              <a:off x="1370325" y="2531075"/>
              <a:ext cx="371125" cy="538775"/>
            </a:xfrm>
            <a:custGeom>
              <a:avLst/>
              <a:gdLst/>
              <a:ahLst/>
              <a:cxnLst/>
              <a:rect l="l" t="t" r="r" b="b"/>
              <a:pathLst>
                <a:path w="14845" h="21551" extrusionOk="0">
                  <a:moveTo>
                    <a:pt x="199" y="1"/>
                  </a:moveTo>
                  <a:cubicBezTo>
                    <a:pt x="176" y="1"/>
                    <a:pt x="153" y="5"/>
                    <a:pt x="134" y="14"/>
                  </a:cubicBezTo>
                  <a:cubicBezTo>
                    <a:pt x="34" y="81"/>
                    <a:pt x="0" y="148"/>
                    <a:pt x="0" y="248"/>
                  </a:cubicBezTo>
                  <a:lnTo>
                    <a:pt x="0" y="12723"/>
                  </a:lnTo>
                  <a:cubicBezTo>
                    <a:pt x="0" y="12957"/>
                    <a:pt x="134" y="13190"/>
                    <a:pt x="367" y="13357"/>
                  </a:cubicBezTo>
                  <a:lnTo>
                    <a:pt x="14544" y="21530"/>
                  </a:lnTo>
                  <a:cubicBezTo>
                    <a:pt x="14572" y="21544"/>
                    <a:pt x="14602" y="21551"/>
                    <a:pt x="14632" y="21551"/>
                  </a:cubicBezTo>
                  <a:cubicBezTo>
                    <a:pt x="14741" y="21551"/>
                    <a:pt x="14844" y="21461"/>
                    <a:pt x="14844" y="21330"/>
                  </a:cubicBezTo>
                  <a:lnTo>
                    <a:pt x="14844" y="8821"/>
                  </a:lnTo>
                  <a:cubicBezTo>
                    <a:pt x="14844" y="8687"/>
                    <a:pt x="14811" y="8554"/>
                    <a:pt x="14744" y="8454"/>
                  </a:cubicBezTo>
                  <a:cubicBezTo>
                    <a:pt x="14677" y="8354"/>
                    <a:pt x="14611" y="8254"/>
                    <a:pt x="14511" y="8187"/>
                  </a:cubicBezTo>
                  <a:lnTo>
                    <a:pt x="10007" y="5585"/>
                  </a:lnTo>
                  <a:lnTo>
                    <a:pt x="8640" y="4851"/>
                  </a:lnTo>
                  <a:lnTo>
                    <a:pt x="367" y="48"/>
                  </a:lnTo>
                  <a:cubicBezTo>
                    <a:pt x="320" y="24"/>
                    <a:pt x="256" y="1"/>
                    <a:pt x="19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325;p75">
              <a:extLst>
                <a:ext uri="{FF2B5EF4-FFF2-40B4-BE49-F238E27FC236}">
                  <a16:creationId xmlns:a16="http://schemas.microsoft.com/office/drawing/2014/main" id="{1DB0F350-3612-9D4C-BE7A-7CF7DC1D4AEA}"/>
                </a:ext>
              </a:extLst>
            </p:cNvPr>
            <p:cNvSpPr/>
            <p:nvPr/>
          </p:nvSpPr>
          <p:spPr>
            <a:xfrm>
              <a:off x="1737250" y="2740725"/>
              <a:ext cx="1700" cy="170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7" y="68"/>
                  </a:moveTo>
                  <a:lnTo>
                    <a:pt x="67" y="68"/>
                  </a:lnTo>
                  <a:lnTo>
                    <a:pt x="0" y="1"/>
                  </a:lnTo>
                  <a:cubicBezTo>
                    <a:pt x="34" y="34"/>
                    <a:pt x="34" y="34"/>
                    <a:pt x="67" y="6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326;p75">
              <a:extLst>
                <a:ext uri="{FF2B5EF4-FFF2-40B4-BE49-F238E27FC236}">
                  <a16:creationId xmlns:a16="http://schemas.microsoft.com/office/drawing/2014/main" id="{4BD11739-A264-AF4D-2C95-DE5DEBF715AD}"/>
                </a:ext>
              </a:extLst>
            </p:cNvPr>
            <p:cNvSpPr/>
            <p:nvPr/>
          </p:nvSpPr>
          <p:spPr>
            <a:xfrm>
              <a:off x="1738075" y="2734900"/>
              <a:ext cx="17550" cy="334425"/>
            </a:xfrm>
            <a:custGeom>
              <a:avLst/>
              <a:gdLst/>
              <a:ahLst/>
              <a:cxnLst/>
              <a:rect l="l" t="t" r="r" b="b"/>
              <a:pathLst>
                <a:path w="702" h="13377" extrusionOk="0">
                  <a:moveTo>
                    <a:pt x="601" y="0"/>
                  </a:moveTo>
                  <a:lnTo>
                    <a:pt x="34" y="301"/>
                  </a:lnTo>
                  <a:cubicBezTo>
                    <a:pt x="101" y="401"/>
                    <a:pt x="134" y="534"/>
                    <a:pt x="134" y="668"/>
                  </a:cubicBezTo>
                  <a:lnTo>
                    <a:pt x="134" y="13177"/>
                  </a:lnTo>
                  <a:cubicBezTo>
                    <a:pt x="134" y="13244"/>
                    <a:pt x="119" y="13296"/>
                    <a:pt x="78" y="13334"/>
                  </a:cubicBezTo>
                  <a:lnTo>
                    <a:pt x="78" y="13334"/>
                  </a:lnTo>
                  <a:lnTo>
                    <a:pt x="601" y="13043"/>
                  </a:lnTo>
                  <a:cubicBezTo>
                    <a:pt x="668" y="12976"/>
                    <a:pt x="701" y="12910"/>
                    <a:pt x="701" y="12810"/>
                  </a:cubicBezTo>
                  <a:lnTo>
                    <a:pt x="701" y="367"/>
                  </a:lnTo>
                  <a:cubicBezTo>
                    <a:pt x="701" y="234"/>
                    <a:pt x="668" y="101"/>
                    <a:pt x="601" y="0"/>
                  </a:cubicBezTo>
                  <a:close/>
                  <a:moveTo>
                    <a:pt x="78" y="13334"/>
                  </a:moveTo>
                  <a:lnTo>
                    <a:pt x="1" y="13377"/>
                  </a:lnTo>
                  <a:cubicBezTo>
                    <a:pt x="33" y="13366"/>
                    <a:pt x="59" y="13352"/>
                    <a:pt x="78" y="13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327;p75">
              <a:extLst>
                <a:ext uri="{FF2B5EF4-FFF2-40B4-BE49-F238E27FC236}">
                  <a16:creationId xmlns:a16="http://schemas.microsoft.com/office/drawing/2014/main" id="{8F204540-2BA7-C3BF-FE23-96CC23EDF430}"/>
                </a:ext>
              </a:extLst>
            </p:cNvPr>
            <p:cNvSpPr/>
            <p:nvPr/>
          </p:nvSpPr>
          <p:spPr>
            <a:xfrm>
              <a:off x="1432025" y="2157800"/>
              <a:ext cx="260225" cy="824375"/>
            </a:xfrm>
            <a:custGeom>
              <a:avLst/>
              <a:gdLst/>
              <a:ahLst/>
              <a:cxnLst/>
              <a:rect l="l" t="t" r="r" b="b"/>
              <a:pathLst>
                <a:path w="10409" h="32975" extrusionOk="0">
                  <a:moveTo>
                    <a:pt x="9247" y="0"/>
                  </a:moveTo>
                  <a:cubicBezTo>
                    <a:pt x="5644" y="0"/>
                    <a:pt x="4078" y="3843"/>
                    <a:pt x="1101" y="16113"/>
                  </a:cubicBezTo>
                  <a:cubicBezTo>
                    <a:pt x="601" y="18081"/>
                    <a:pt x="368" y="21050"/>
                    <a:pt x="67" y="24452"/>
                  </a:cubicBezTo>
                  <a:cubicBezTo>
                    <a:pt x="1" y="25753"/>
                    <a:pt x="1" y="27054"/>
                    <a:pt x="134" y="28388"/>
                  </a:cubicBezTo>
                  <a:cubicBezTo>
                    <a:pt x="334" y="31924"/>
                    <a:pt x="1101" y="32191"/>
                    <a:pt x="3203" y="32791"/>
                  </a:cubicBezTo>
                  <a:cubicBezTo>
                    <a:pt x="3662" y="32925"/>
                    <a:pt x="4020" y="32975"/>
                    <a:pt x="4300" y="32975"/>
                  </a:cubicBezTo>
                  <a:cubicBezTo>
                    <a:pt x="5140" y="32975"/>
                    <a:pt x="5271" y="32525"/>
                    <a:pt x="5271" y="32525"/>
                  </a:cubicBezTo>
                  <a:lnTo>
                    <a:pt x="4504" y="32091"/>
                  </a:lnTo>
                  <a:cubicBezTo>
                    <a:pt x="4137" y="31157"/>
                    <a:pt x="3903" y="30223"/>
                    <a:pt x="3803" y="29222"/>
                  </a:cubicBezTo>
                  <a:lnTo>
                    <a:pt x="3803" y="29222"/>
                  </a:lnTo>
                  <a:cubicBezTo>
                    <a:pt x="4070" y="29556"/>
                    <a:pt x="4337" y="29823"/>
                    <a:pt x="4671" y="30056"/>
                  </a:cubicBezTo>
                  <a:cubicBezTo>
                    <a:pt x="4823" y="30178"/>
                    <a:pt x="5009" y="30237"/>
                    <a:pt x="5196" y="30237"/>
                  </a:cubicBezTo>
                  <a:cubicBezTo>
                    <a:pt x="5419" y="30237"/>
                    <a:pt x="5641" y="30153"/>
                    <a:pt x="5805" y="29989"/>
                  </a:cubicBezTo>
                  <a:cubicBezTo>
                    <a:pt x="5905" y="29823"/>
                    <a:pt x="5538" y="29589"/>
                    <a:pt x="5171" y="28955"/>
                  </a:cubicBezTo>
                  <a:cubicBezTo>
                    <a:pt x="4737" y="28121"/>
                    <a:pt x="4737" y="27521"/>
                    <a:pt x="4037" y="26754"/>
                  </a:cubicBezTo>
                  <a:cubicBezTo>
                    <a:pt x="3770" y="26487"/>
                    <a:pt x="3637" y="26120"/>
                    <a:pt x="3637" y="25753"/>
                  </a:cubicBezTo>
                  <a:cubicBezTo>
                    <a:pt x="3603" y="23618"/>
                    <a:pt x="4204" y="20483"/>
                    <a:pt x="4704" y="17981"/>
                  </a:cubicBezTo>
                  <a:cubicBezTo>
                    <a:pt x="5338" y="15145"/>
                    <a:pt x="8573" y="7206"/>
                    <a:pt x="8573" y="7206"/>
                  </a:cubicBezTo>
                  <a:cubicBezTo>
                    <a:pt x="9274" y="5272"/>
                    <a:pt x="10408" y="1269"/>
                    <a:pt x="9341" y="1"/>
                  </a:cubicBezTo>
                  <a:cubicBezTo>
                    <a:pt x="9309" y="1"/>
                    <a:pt x="9278" y="0"/>
                    <a:pt x="924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328;p75">
              <a:extLst>
                <a:ext uri="{FF2B5EF4-FFF2-40B4-BE49-F238E27FC236}">
                  <a16:creationId xmlns:a16="http://schemas.microsoft.com/office/drawing/2014/main" id="{EF0322F2-76F5-D2A5-D650-48BE71B73F14}"/>
                </a:ext>
              </a:extLst>
            </p:cNvPr>
            <p:cNvSpPr/>
            <p:nvPr/>
          </p:nvSpPr>
          <p:spPr>
            <a:xfrm>
              <a:off x="1425350" y="2131125"/>
              <a:ext cx="277725" cy="662350"/>
            </a:xfrm>
            <a:custGeom>
              <a:avLst/>
              <a:gdLst/>
              <a:ahLst/>
              <a:cxnLst/>
              <a:rect l="l" t="t" r="r" b="b"/>
              <a:pathLst>
                <a:path w="11109" h="26494" extrusionOk="0">
                  <a:moveTo>
                    <a:pt x="9708" y="1"/>
                  </a:moveTo>
                  <a:cubicBezTo>
                    <a:pt x="9707" y="1"/>
                    <a:pt x="6005" y="868"/>
                    <a:pt x="5104" y="2236"/>
                  </a:cubicBezTo>
                  <a:cubicBezTo>
                    <a:pt x="4104" y="3804"/>
                    <a:pt x="3703" y="5805"/>
                    <a:pt x="1969" y="11943"/>
                  </a:cubicBezTo>
                  <a:cubicBezTo>
                    <a:pt x="701" y="16546"/>
                    <a:pt x="34" y="21316"/>
                    <a:pt x="1" y="26086"/>
                  </a:cubicBezTo>
                  <a:cubicBezTo>
                    <a:pt x="1" y="26086"/>
                    <a:pt x="884" y="26494"/>
                    <a:pt x="2044" y="26494"/>
                  </a:cubicBezTo>
                  <a:cubicBezTo>
                    <a:pt x="2701" y="26494"/>
                    <a:pt x="3446" y="26363"/>
                    <a:pt x="4170" y="25953"/>
                  </a:cubicBezTo>
                  <a:cubicBezTo>
                    <a:pt x="4170" y="25953"/>
                    <a:pt x="5071" y="20616"/>
                    <a:pt x="5838" y="17780"/>
                  </a:cubicBezTo>
                  <a:cubicBezTo>
                    <a:pt x="6639" y="14945"/>
                    <a:pt x="9141" y="8774"/>
                    <a:pt x="9141" y="8774"/>
                  </a:cubicBezTo>
                  <a:cubicBezTo>
                    <a:pt x="9141" y="8774"/>
                    <a:pt x="11109" y="4271"/>
                    <a:pt x="970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329;p75">
              <a:extLst>
                <a:ext uri="{FF2B5EF4-FFF2-40B4-BE49-F238E27FC236}">
                  <a16:creationId xmlns:a16="http://schemas.microsoft.com/office/drawing/2014/main" id="{C17FC357-C6E7-3E55-3034-E84F77BA8DA0}"/>
                </a:ext>
              </a:extLst>
            </p:cNvPr>
            <p:cNvSpPr/>
            <p:nvPr/>
          </p:nvSpPr>
          <p:spPr>
            <a:xfrm>
              <a:off x="1754750" y="2805775"/>
              <a:ext cx="39225" cy="195625"/>
            </a:xfrm>
            <a:custGeom>
              <a:avLst/>
              <a:gdLst/>
              <a:ahLst/>
              <a:cxnLst/>
              <a:rect l="l" t="t" r="r" b="b"/>
              <a:pathLst>
                <a:path w="1569" h="7825" extrusionOk="0">
                  <a:moveTo>
                    <a:pt x="1" y="1"/>
                  </a:moveTo>
                  <a:lnTo>
                    <a:pt x="1" y="7640"/>
                  </a:lnTo>
                  <a:cubicBezTo>
                    <a:pt x="1" y="7640"/>
                    <a:pt x="101" y="7673"/>
                    <a:pt x="268" y="7806"/>
                  </a:cubicBezTo>
                  <a:cubicBezTo>
                    <a:pt x="288" y="7818"/>
                    <a:pt x="306" y="7824"/>
                    <a:pt x="324" y="7824"/>
                  </a:cubicBezTo>
                  <a:cubicBezTo>
                    <a:pt x="451" y="7824"/>
                    <a:pt x="509" y="7517"/>
                    <a:pt x="568" y="7106"/>
                  </a:cubicBezTo>
                  <a:lnTo>
                    <a:pt x="568" y="6239"/>
                  </a:lnTo>
                  <a:cubicBezTo>
                    <a:pt x="568" y="6239"/>
                    <a:pt x="657" y="6323"/>
                    <a:pt x="779" y="6323"/>
                  </a:cubicBezTo>
                  <a:cubicBezTo>
                    <a:pt x="982" y="6323"/>
                    <a:pt x="1277" y="6089"/>
                    <a:pt x="1402" y="4838"/>
                  </a:cubicBezTo>
                  <a:cubicBezTo>
                    <a:pt x="1569" y="2636"/>
                    <a:pt x="568" y="2236"/>
                    <a:pt x="568" y="2236"/>
                  </a:cubicBezTo>
                  <a:lnTo>
                    <a:pt x="568" y="1135"/>
                  </a:lnTo>
                  <a:cubicBezTo>
                    <a:pt x="568" y="435"/>
                    <a:pt x="434" y="234"/>
                    <a:pt x="268" y="1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330;p75">
              <a:extLst>
                <a:ext uri="{FF2B5EF4-FFF2-40B4-BE49-F238E27FC236}">
                  <a16:creationId xmlns:a16="http://schemas.microsoft.com/office/drawing/2014/main" id="{45C9228B-7639-CFA7-43BF-CA53921A6AC4}"/>
                </a:ext>
              </a:extLst>
            </p:cNvPr>
            <p:cNvSpPr/>
            <p:nvPr/>
          </p:nvSpPr>
          <p:spPr>
            <a:xfrm>
              <a:off x="1708900" y="2820800"/>
              <a:ext cx="48375" cy="162625"/>
            </a:xfrm>
            <a:custGeom>
              <a:avLst/>
              <a:gdLst/>
              <a:ahLst/>
              <a:cxnLst/>
              <a:rect l="l" t="t" r="r" b="b"/>
              <a:pathLst>
                <a:path w="1935" h="6505" extrusionOk="0">
                  <a:moveTo>
                    <a:pt x="1301" y="0"/>
                  </a:moveTo>
                  <a:cubicBezTo>
                    <a:pt x="1301" y="217"/>
                    <a:pt x="1187" y="949"/>
                    <a:pt x="984" y="949"/>
                  </a:cubicBezTo>
                  <a:cubicBezTo>
                    <a:pt x="968" y="949"/>
                    <a:pt x="951" y="944"/>
                    <a:pt x="934" y="934"/>
                  </a:cubicBezTo>
                  <a:cubicBezTo>
                    <a:pt x="701" y="801"/>
                    <a:pt x="0" y="334"/>
                    <a:pt x="0" y="334"/>
                  </a:cubicBezTo>
                  <a:lnTo>
                    <a:pt x="0" y="334"/>
                  </a:lnTo>
                  <a:lnTo>
                    <a:pt x="134" y="4403"/>
                  </a:lnTo>
                  <a:cubicBezTo>
                    <a:pt x="134" y="4403"/>
                    <a:pt x="400" y="4537"/>
                    <a:pt x="801" y="4804"/>
                  </a:cubicBezTo>
                  <a:cubicBezTo>
                    <a:pt x="1234" y="5037"/>
                    <a:pt x="1301" y="5438"/>
                    <a:pt x="1301" y="6105"/>
                  </a:cubicBezTo>
                  <a:lnTo>
                    <a:pt x="1935" y="6505"/>
                  </a:lnTo>
                  <a:lnTo>
                    <a:pt x="1868" y="267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331;p75">
              <a:extLst>
                <a:ext uri="{FF2B5EF4-FFF2-40B4-BE49-F238E27FC236}">
                  <a16:creationId xmlns:a16="http://schemas.microsoft.com/office/drawing/2014/main" id="{0BA72795-58F6-E2EE-CEE2-721FC75A2E18}"/>
                </a:ext>
              </a:extLst>
            </p:cNvPr>
            <p:cNvSpPr/>
            <p:nvPr/>
          </p:nvSpPr>
          <p:spPr>
            <a:xfrm>
              <a:off x="1706400" y="2787425"/>
              <a:ext cx="23075" cy="184025"/>
            </a:xfrm>
            <a:custGeom>
              <a:avLst/>
              <a:gdLst/>
              <a:ahLst/>
              <a:cxnLst/>
              <a:rect l="l" t="t" r="r" b="b"/>
              <a:pathLst>
                <a:path w="923" h="7361" extrusionOk="0">
                  <a:moveTo>
                    <a:pt x="0" y="1"/>
                  </a:moveTo>
                  <a:lnTo>
                    <a:pt x="33" y="7039"/>
                  </a:lnTo>
                  <a:lnTo>
                    <a:pt x="534" y="7340"/>
                  </a:lnTo>
                  <a:cubicBezTo>
                    <a:pt x="557" y="7354"/>
                    <a:pt x="578" y="7361"/>
                    <a:pt x="599" y="7361"/>
                  </a:cubicBezTo>
                  <a:cubicBezTo>
                    <a:pt x="822" y="7361"/>
                    <a:pt x="923" y="6567"/>
                    <a:pt x="801" y="5438"/>
                  </a:cubicBezTo>
                  <a:lnTo>
                    <a:pt x="901" y="2770"/>
                  </a:lnTo>
                  <a:cubicBezTo>
                    <a:pt x="801" y="1569"/>
                    <a:pt x="767" y="468"/>
                    <a:pt x="500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332;p75">
              <a:extLst>
                <a:ext uri="{FF2B5EF4-FFF2-40B4-BE49-F238E27FC236}">
                  <a16:creationId xmlns:a16="http://schemas.microsoft.com/office/drawing/2014/main" id="{9026CE11-0DD2-3D1D-A2A0-C7CB10225DE4}"/>
                </a:ext>
              </a:extLst>
            </p:cNvPr>
            <p:cNvSpPr/>
            <p:nvPr/>
          </p:nvSpPr>
          <p:spPr>
            <a:xfrm>
              <a:off x="2436900" y="774700"/>
              <a:ext cx="2043150" cy="3149025"/>
            </a:xfrm>
            <a:custGeom>
              <a:avLst/>
              <a:gdLst/>
              <a:ahLst/>
              <a:cxnLst/>
              <a:rect l="l" t="t" r="r" b="b"/>
              <a:pathLst>
                <a:path w="81726" h="125961" extrusionOk="0">
                  <a:moveTo>
                    <a:pt x="79361" y="1"/>
                  </a:moveTo>
                  <a:cubicBezTo>
                    <a:pt x="79117" y="1"/>
                    <a:pt x="78875" y="80"/>
                    <a:pt x="78657" y="219"/>
                  </a:cubicBezTo>
                  <a:lnTo>
                    <a:pt x="1736" y="44651"/>
                  </a:lnTo>
                  <a:cubicBezTo>
                    <a:pt x="735" y="45285"/>
                    <a:pt x="101" y="46386"/>
                    <a:pt x="68" y="47553"/>
                  </a:cubicBezTo>
                  <a:lnTo>
                    <a:pt x="68" y="124008"/>
                  </a:lnTo>
                  <a:cubicBezTo>
                    <a:pt x="1" y="124441"/>
                    <a:pt x="201" y="124842"/>
                    <a:pt x="568" y="125075"/>
                  </a:cubicBezTo>
                  <a:lnTo>
                    <a:pt x="1902" y="125842"/>
                  </a:lnTo>
                  <a:cubicBezTo>
                    <a:pt x="2051" y="125924"/>
                    <a:pt x="2217" y="125961"/>
                    <a:pt x="2385" y="125961"/>
                  </a:cubicBezTo>
                  <a:cubicBezTo>
                    <a:pt x="2632" y="125961"/>
                    <a:pt x="2885" y="125881"/>
                    <a:pt x="3103" y="125742"/>
                  </a:cubicBezTo>
                  <a:lnTo>
                    <a:pt x="80025" y="81311"/>
                  </a:lnTo>
                  <a:cubicBezTo>
                    <a:pt x="80992" y="80677"/>
                    <a:pt x="81626" y="79576"/>
                    <a:pt x="81693" y="78408"/>
                  </a:cubicBezTo>
                  <a:lnTo>
                    <a:pt x="81693" y="1954"/>
                  </a:lnTo>
                  <a:cubicBezTo>
                    <a:pt x="81726" y="1520"/>
                    <a:pt x="81526" y="1120"/>
                    <a:pt x="81159" y="886"/>
                  </a:cubicBezTo>
                  <a:lnTo>
                    <a:pt x="79858" y="119"/>
                  </a:lnTo>
                  <a:cubicBezTo>
                    <a:pt x="79696" y="38"/>
                    <a:pt x="79528" y="1"/>
                    <a:pt x="79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333;p75">
              <a:extLst>
                <a:ext uri="{FF2B5EF4-FFF2-40B4-BE49-F238E27FC236}">
                  <a16:creationId xmlns:a16="http://schemas.microsoft.com/office/drawing/2014/main" id="{9607062C-BF76-BC8F-2013-50D0B5E5917A}"/>
                </a:ext>
              </a:extLst>
            </p:cNvPr>
            <p:cNvSpPr/>
            <p:nvPr/>
          </p:nvSpPr>
          <p:spPr>
            <a:xfrm>
              <a:off x="2472775" y="794075"/>
              <a:ext cx="2006450" cy="3129725"/>
            </a:xfrm>
            <a:custGeom>
              <a:avLst/>
              <a:gdLst/>
              <a:ahLst/>
              <a:cxnLst/>
              <a:rect l="l" t="t" r="r" b="b"/>
              <a:pathLst>
                <a:path w="80258" h="125189" extrusionOk="0">
                  <a:moveTo>
                    <a:pt x="79301" y="0"/>
                  </a:moveTo>
                  <a:cubicBezTo>
                    <a:pt x="79163" y="0"/>
                    <a:pt x="79014" y="26"/>
                    <a:pt x="78857" y="78"/>
                  </a:cubicBezTo>
                  <a:cubicBezTo>
                    <a:pt x="78890" y="211"/>
                    <a:pt x="78890" y="311"/>
                    <a:pt x="78890" y="412"/>
                  </a:cubicBezTo>
                  <a:lnTo>
                    <a:pt x="78890" y="76866"/>
                  </a:lnTo>
                  <a:cubicBezTo>
                    <a:pt x="78823" y="78034"/>
                    <a:pt x="78223" y="79135"/>
                    <a:pt x="77222" y="79768"/>
                  </a:cubicBezTo>
                  <a:lnTo>
                    <a:pt x="301" y="124167"/>
                  </a:lnTo>
                  <a:cubicBezTo>
                    <a:pt x="200" y="124234"/>
                    <a:pt x="100" y="124267"/>
                    <a:pt x="0" y="124334"/>
                  </a:cubicBezTo>
                  <a:cubicBezTo>
                    <a:pt x="91" y="124876"/>
                    <a:pt x="441" y="125189"/>
                    <a:pt x="918" y="125189"/>
                  </a:cubicBezTo>
                  <a:cubicBezTo>
                    <a:pt x="1144" y="125189"/>
                    <a:pt x="1399" y="125118"/>
                    <a:pt x="1668" y="124967"/>
                  </a:cubicBezTo>
                  <a:lnTo>
                    <a:pt x="78590" y="80569"/>
                  </a:lnTo>
                  <a:cubicBezTo>
                    <a:pt x="79557" y="79902"/>
                    <a:pt x="80191" y="78834"/>
                    <a:pt x="80258" y="77633"/>
                  </a:cubicBezTo>
                  <a:lnTo>
                    <a:pt x="80258" y="1179"/>
                  </a:lnTo>
                  <a:cubicBezTo>
                    <a:pt x="80258" y="428"/>
                    <a:pt x="79869" y="0"/>
                    <a:pt x="793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334;p75">
              <a:extLst>
                <a:ext uri="{FF2B5EF4-FFF2-40B4-BE49-F238E27FC236}">
                  <a16:creationId xmlns:a16="http://schemas.microsoft.com/office/drawing/2014/main" id="{0EE2891B-F06E-ACD3-9931-514F1CFE35F4}"/>
                </a:ext>
              </a:extLst>
            </p:cNvPr>
            <p:cNvSpPr/>
            <p:nvPr/>
          </p:nvSpPr>
          <p:spPr>
            <a:xfrm>
              <a:off x="2465275" y="799350"/>
              <a:ext cx="1972250" cy="3094750"/>
            </a:xfrm>
            <a:custGeom>
              <a:avLst/>
              <a:gdLst/>
              <a:ahLst/>
              <a:cxnLst/>
              <a:rect l="l" t="t" r="r" b="b"/>
              <a:pathLst>
                <a:path w="78890" h="123790" extrusionOk="0">
                  <a:moveTo>
                    <a:pt x="78890" y="0"/>
                  </a:moveTo>
                  <a:lnTo>
                    <a:pt x="60543" y="10408"/>
                  </a:lnTo>
                  <a:lnTo>
                    <a:pt x="42230" y="20882"/>
                  </a:lnTo>
                  <a:lnTo>
                    <a:pt x="23951" y="31390"/>
                  </a:lnTo>
                  <a:lnTo>
                    <a:pt x="14811" y="36660"/>
                  </a:lnTo>
                  <a:lnTo>
                    <a:pt x="5671" y="41930"/>
                  </a:lnTo>
                  <a:lnTo>
                    <a:pt x="3403" y="43265"/>
                  </a:lnTo>
                  <a:lnTo>
                    <a:pt x="2235" y="43932"/>
                  </a:lnTo>
                  <a:cubicBezTo>
                    <a:pt x="2068" y="44032"/>
                    <a:pt x="1868" y="44132"/>
                    <a:pt x="1668" y="44265"/>
                  </a:cubicBezTo>
                  <a:cubicBezTo>
                    <a:pt x="1468" y="44399"/>
                    <a:pt x="1268" y="44566"/>
                    <a:pt x="1101" y="44732"/>
                  </a:cubicBezTo>
                  <a:cubicBezTo>
                    <a:pt x="434" y="45433"/>
                    <a:pt x="67" y="46334"/>
                    <a:pt x="0" y="47301"/>
                  </a:cubicBezTo>
                  <a:lnTo>
                    <a:pt x="0" y="49936"/>
                  </a:lnTo>
                  <a:lnTo>
                    <a:pt x="0" y="60510"/>
                  </a:lnTo>
                  <a:lnTo>
                    <a:pt x="67" y="81592"/>
                  </a:lnTo>
                  <a:cubicBezTo>
                    <a:pt x="100" y="95669"/>
                    <a:pt x="200" y="109712"/>
                    <a:pt x="267" y="123789"/>
                  </a:cubicBezTo>
                  <a:cubicBezTo>
                    <a:pt x="367" y="109712"/>
                    <a:pt x="467" y="95669"/>
                    <a:pt x="500" y="81592"/>
                  </a:cubicBezTo>
                  <a:lnTo>
                    <a:pt x="567" y="60510"/>
                  </a:lnTo>
                  <a:lnTo>
                    <a:pt x="567" y="49936"/>
                  </a:lnTo>
                  <a:lnTo>
                    <a:pt x="567" y="47301"/>
                  </a:lnTo>
                  <a:cubicBezTo>
                    <a:pt x="601" y="46500"/>
                    <a:pt x="934" y="45733"/>
                    <a:pt x="1501" y="45166"/>
                  </a:cubicBezTo>
                  <a:cubicBezTo>
                    <a:pt x="1635" y="44999"/>
                    <a:pt x="1801" y="44866"/>
                    <a:pt x="1968" y="44766"/>
                  </a:cubicBezTo>
                  <a:cubicBezTo>
                    <a:pt x="2102" y="44666"/>
                    <a:pt x="2335" y="44566"/>
                    <a:pt x="2502" y="44432"/>
                  </a:cubicBezTo>
                  <a:lnTo>
                    <a:pt x="3669" y="43798"/>
                  </a:lnTo>
                  <a:lnTo>
                    <a:pt x="5938" y="42464"/>
                  </a:lnTo>
                  <a:lnTo>
                    <a:pt x="15078" y="37194"/>
                  </a:lnTo>
                  <a:lnTo>
                    <a:pt x="24217" y="31923"/>
                  </a:lnTo>
                  <a:lnTo>
                    <a:pt x="42464" y="21349"/>
                  </a:lnTo>
                  <a:lnTo>
                    <a:pt x="60677" y="10708"/>
                  </a:lnTo>
                  <a:lnTo>
                    <a:pt x="788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335;p75">
              <a:extLst>
                <a:ext uri="{FF2B5EF4-FFF2-40B4-BE49-F238E27FC236}">
                  <a16:creationId xmlns:a16="http://schemas.microsoft.com/office/drawing/2014/main" id="{DC41F887-EE78-2307-95BC-E311329319B3}"/>
                </a:ext>
              </a:extLst>
            </p:cNvPr>
            <p:cNvSpPr/>
            <p:nvPr/>
          </p:nvSpPr>
          <p:spPr>
            <a:xfrm>
              <a:off x="2638725" y="2564150"/>
              <a:ext cx="791425" cy="1019800"/>
            </a:xfrm>
            <a:custGeom>
              <a:avLst/>
              <a:gdLst/>
              <a:ahLst/>
              <a:cxnLst/>
              <a:rect l="l" t="t" r="r" b="b"/>
              <a:pathLst>
                <a:path w="31657" h="40792" extrusionOk="0">
                  <a:moveTo>
                    <a:pt x="31076" y="1"/>
                  </a:moveTo>
                  <a:cubicBezTo>
                    <a:pt x="30931" y="1"/>
                    <a:pt x="30766" y="51"/>
                    <a:pt x="30589" y="159"/>
                  </a:cubicBezTo>
                  <a:lnTo>
                    <a:pt x="1068" y="17205"/>
                  </a:lnTo>
                  <a:cubicBezTo>
                    <a:pt x="434" y="17605"/>
                    <a:pt x="34" y="18305"/>
                    <a:pt x="0" y="19039"/>
                  </a:cubicBezTo>
                  <a:lnTo>
                    <a:pt x="0" y="40021"/>
                  </a:lnTo>
                  <a:cubicBezTo>
                    <a:pt x="0" y="40502"/>
                    <a:pt x="243" y="40792"/>
                    <a:pt x="603" y="40792"/>
                  </a:cubicBezTo>
                  <a:cubicBezTo>
                    <a:pt x="742" y="40792"/>
                    <a:pt x="900" y="40748"/>
                    <a:pt x="1068" y="40655"/>
                  </a:cubicBezTo>
                  <a:lnTo>
                    <a:pt x="30589" y="23576"/>
                  </a:lnTo>
                  <a:cubicBezTo>
                    <a:pt x="31223" y="23176"/>
                    <a:pt x="31623" y="22508"/>
                    <a:pt x="31656" y="21741"/>
                  </a:cubicBezTo>
                  <a:lnTo>
                    <a:pt x="31656" y="759"/>
                  </a:lnTo>
                  <a:cubicBezTo>
                    <a:pt x="31656" y="289"/>
                    <a:pt x="31424" y="1"/>
                    <a:pt x="310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336;p75">
              <a:extLst>
                <a:ext uri="{FF2B5EF4-FFF2-40B4-BE49-F238E27FC236}">
                  <a16:creationId xmlns:a16="http://schemas.microsoft.com/office/drawing/2014/main" id="{F1A56799-806D-AEDC-C0E1-0001339157F0}"/>
                </a:ext>
              </a:extLst>
            </p:cNvPr>
            <p:cNvSpPr/>
            <p:nvPr/>
          </p:nvSpPr>
          <p:spPr>
            <a:xfrm>
              <a:off x="2677925" y="2685350"/>
              <a:ext cx="711350" cy="413175"/>
            </a:xfrm>
            <a:custGeom>
              <a:avLst/>
              <a:gdLst/>
              <a:ahLst/>
              <a:cxnLst/>
              <a:rect l="l" t="t" r="r" b="b"/>
              <a:pathLst>
                <a:path w="28454" h="16527" extrusionOk="0">
                  <a:moveTo>
                    <a:pt x="28323" y="1"/>
                  </a:moveTo>
                  <a:cubicBezTo>
                    <a:pt x="28309" y="1"/>
                    <a:pt x="28297" y="5"/>
                    <a:pt x="28287" y="14"/>
                  </a:cubicBezTo>
                  <a:lnTo>
                    <a:pt x="67" y="16326"/>
                  </a:lnTo>
                  <a:cubicBezTo>
                    <a:pt x="0" y="16326"/>
                    <a:pt x="0" y="16393"/>
                    <a:pt x="34" y="16460"/>
                  </a:cubicBezTo>
                  <a:cubicBezTo>
                    <a:pt x="34" y="16493"/>
                    <a:pt x="67" y="16493"/>
                    <a:pt x="134" y="16526"/>
                  </a:cubicBezTo>
                  <a:cubicBezTo>
                    <a:pt x="134" y="16526"/>
                    <a:pt x="167" y="16493"/>
                    <a:pt x="167" y="16493"/>
                  </a:cubicBezTo>
                  <a:lnTo>
                    <a:pt x="28387" y="215"/>
                  </a:lnTo>
                  <a:cubicBezTo>
                    <a:pt x="28454" y="181"/>
                    <a:pt x="28454" y="114"/>
                    <a:pt x="28420" y="48"/>
                  </a:cubicBezTo>
                  <a:cubicBezTo>
                    <a:pt x="28397" y="24"/>
                    <a:pt x="28357" y="1"/>
                    <a:pt x="283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337;p75">
              <a:extLst>
                <a:ext uri="{FF2B5EF4-FFF2-40B4-BE49-F238E27FC236}">
                  <a16:creationId xmlns:a16="http://schemas.microsoft.com/office/drawing/2014/main" id="{BEA9BBA0-C85C-4E5D-1C46-C37CFF29E9A2}"/>
                </a:ext>
              </a:extLst>
            </p:cNvPr>
            <p:cNvSpPr/>
            <p:nvPr/>
          </p:nvSpPr>
          <p:spPr>
            <a:xfrm>
              <a:off x="2677925" y="2779925"/>
              <a:ext cx="711350" cy="412825"/>
            </a:xfrm>
            <a:custGeom>
              <a:avLst/>
              <a:gdLst/>
              <a:ahLst/>
              <a:cxnLst/>
              <a:rect l="l" t="t" r="r" b="b"/>
              <a:pathLst>
                <a:path w="28454" h="16513" extrusionOk="0">
                  <a:moveTo>
                    <a:pt x="28287" y="1"/>
                  </a:moveTo>
                  <a:lnTo>
                    <a:pt x="67" y="16312"/>
                  </a:lnTo>
                  <a:cubicBezTo>
                    <a:pt x="0" y="16346"/>
                    <a:pt x="0" y="16413"/>
                    <a:pt x="34" y="16446"/>
                  </a:cubicBezTo>
                  <a:cubicBezTo>
                    <a:pt x="34" y="16479"/>
                    <a:pt x="67" y="16513"/>
                    <a:pt x="134" y="16513"/>
                  </a:cubicBezTo>
                  <a:cubicBezTo>
                    <a:pt x="134" y="16513"/>
                    <a:pt x="167" y="16513"/>
                    <a:pt x="167" y="16479"/>
                  </a:cubicBezTo>
                  <a:lnTo>
                    <a:pt x="28387" y="201"/>
                  </a:lnTo>
                  <a:cubicBezTo>
                    <a:pt x="28454" y="168"/>
                    <a:pt x="28454" y="101"/>
                    <a:pt x="28420" y="67"/>
                  </a:cubicBezTo>
                  <a:cubicBezTo>
                    <a:pt x="28387" y="1"/>
                    <a:pt x="28320" y="1"/>
                    <a:pt x="28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338;p75">
              <a:extLst>
                <a:ext uri="{FF2B5EF4-FFF2-40B4-BE49-F238E27FC236}">
                  <a16:creationId xmlns:a16="http://schemas.microsoft.com/office/drawing/2014/main" id="{B303757B-92D9-D39F-7060-1CF542DE070A}"/>
                </a:ext>
              </a:extLst>
            </p:cNvPr>
            <p:cNvSpPr/>
            <p:nvPr/>
          </p:nvSpPr>
          <p:spPr>
            <a:xfrm>
              <a:off x="2677925" y="2874450"/>
              <a:ext cx="711350" cy="412525"/>
            </a:xfrm>
            <a:custGeom>
              <a:avLst/>
              <a:gdLst/>
              <a:ahLst/>
              <a:cxnLst/>
              <a:rect l="l" t="t" r="r" b="b"/>
              <a:pathLst>
                <a:path w="28454" h="16501" extrusionOk="0">
                  <a:moveTo>
                    <a:pt x="28341" y="1"/>
                  </a:moveTo>
                  <a:cubicBezTo>
                    <a:pt x="28320" y="1"/>
                    <a:pt x="28301" y="9"/>
                    <a:pt x="28287" y="23"/>
                  </a:cubicBezTo>
                  <a:lnTo>
                    <a:pt x="67" y="16301"/>
                  </a:lnTo>
                  <a:cubicBezTo>
                    <a:pt x="0" y="16334"/>
                    <a:pt x="0" y="16401"/>
                    <a:pt x="34" y="16434"/>
                  </a:cubicBezTo>
                  <a:cubicBezTo>
                    <a:pt x="34" y="16468"/>
                    <a:pt x="67" y="16501"/>
                    <a:pt x="134" y="16501"/>
                  </a:cubicBezTo>
                  <a:lnTo>
                    <a:pt x="167" y="16501"/>
                  </a:lnTo>
                  <a:lnTo>
                    <a:pt x="28387" y="189"/>
                  </a:lnTo>
                  <a:cubicBezTo>
                    <a:pt x="28454" y="156"/>
                    <a:pt x="28454" y="89"/>
                    <a:pt x="28420" y="56"/>
                  </a:cubicBezTo>
                  <a:cubicBezTo>
                    <a:pt x="28401" y="17"/>
                    <a:pt x="28370" y="1"/>
                    <a:pt x="283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339;p75">
              <a:extLst>
                <a:ext uri="{FF2B5EF4-FFF2-40B4-BE49-F238E27FC236}">
                  <a16:creationId xmlns:a16="http://schemas.microsoft.com/office/drawing/2014/main" id="{27557EAC-D2E6-F494-F561-D6FE875EB360}"/>
                </a:ext>
              </a:extLst>
            </p:cNvPr>
            <p:cNvSpPr/>
            <p:nvPr/>
          </p:nvSpPr>
          <p:spPr>
            <a:xfrm>
              <a:off x="2677925" y="2968900"/>
              <a:ext cx="711350" cy="412325"/>
            </a:xfrm>
            <a:custGeom>
              <a:avLst/>
              <a:gdLst/>
              <a:ahLst/>
              <a:cxnLst/>
              <a:rect l="l" t="t" r="r" b="b"/>
              <a:pathLst>
                <a:path w="28454" h="16493" extrusionOk="0">
                  <a:moveTo>
                    <a:pt x="28323" y="0"/>
                  </a:moveTo>
                  <a:cubicBezTo>
                    <a:pt x="28309" y="0"/>
                    <a:pt x="28297" y="4"/>
                    <a:pt x="28287" y="14"/>
                  </a:cubicBezTo>
                  <a:lnTo>
                    <a:pt x="67" y="16292"/>
                  </a:lnTo>
                  <a:cubicBezTo>
                    <a:pt x="0" y="16326"/>
                    <a:pt x="0" y="16392"/>
                    <a:pt x="34" y="16459"/>
                  </a:cubicBezTo>
                  <a:cubicBezTo>
                    <a:pt x="34" y="16492"/>
                    <a:pt x="67" y="16492"/>
                    <a:pt x="134" y="16492"/>
                  </a:cubicBezTo>
                  <a:lnTo>
                    <a:pt x="167" y="16492"/>
                  </a:lnTo>
                  <a:lnTo>
                    <a:pt x="28387" y="214"/>
                  </a:lnTo>
                  <a:cubicBezTo>
                    <a:pt x="28454" y="181"/>
                    <a:pt x="28454" y="114"/>
                    <a:pt x="28420" y="47"/>
                  </a:cubicBezTo>
                  <a:cubicBezTo>
                    <a:pt x="28397" y="24"/>
                    <a:pt x="28357" y="0"/>
                    <a:pt x="283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340;p75">
              <a:extLst>
                <a:ext uri="{FF2B5EF4-FFF2-40B4-BE49-F238E27FC236}">
                  <a16:creationId xmlns:a16="http://schemas.microsoft.com/office/drawing/2014/main" id="{5F9EA428-44B0-BBC5-3935-1F559C9FCEC2}"/>
                </a:ext>
              </a:extLst>
            </p:cNvPr>
            <p:cNvSpPr/>
            <p:nvPr/>
          </p:nvSpPr>
          <p:spPr>
            <a:xfrm>
              <a:off x="2677925" y="3062775"/>
              <a:ext cx="712375" cy="413525"/>
            </a:xfrm>
            <a:custGeom>
              <a:avLst/>
              <a:gdLst/>
              <a:ahLst/>
              <a:cxnLst/>
              <a:rect l="l" t="t" r="r" b="b"/>
              <a:pathLst>
                <a:path w="28495" h="16541" extrusionOk="0">
                  <a:moveTo>
                    <a:pt x="28359" y="1"/>
                  </a:moveTo>
                  <a:cubicBezTo>
                    <a:pt x="28337" y="1"/>
                    <a:pt x="28313" y="9"/>
                    <a:pt x="28287" y="28"/>
                  </a:cubicBezTo>
                  <a:lnTo>
                    <a:pt x="67" y="16307"/>
                  </a:lnTo>
                  <a:cubicBezTo>
                    <a:pt x="0" y="16340"/>
                    <a:pt x="0" y="16407"/>
                    <a:pt x="34" y="16473"/>
                  </a:cubicBezTo>
                  <a:cubicBezTo>
                    <a:pt x="34" y="16507"/>
                    <a:pt x="67" y="16540"/>
                    <a:pt x="134" y="16540"/>
                  </a:cubicBezTo>
                  <a:cubicBezTo>
                    <a:pt x="134" y="16540"/>
                    <a:pt x="167" y="16507"/>
                    <a:pt x="167" y="16507"/>
                  </a:cubicBezTo>
                  <a:lnTo>
                    <a:pt x="28387" y="195"/>
                  </a:lnTo>
                  <a:cubicBezTo>
                    <a:pt x="28495" y="141"/>
                    <a:pt x="28450" y="1"/>
                    <a:pt x="283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341;p75">
              <a:extLst>
                <a:ext uri="{FF2B5EF4-FFF2-40B4-BE49-F238E27FC236}">
                  <a16:creationId xmlns:a16="http://schemas.microsoft.com/office/drawing/2014/main" id="{E492C359-E809-615F-512E-348D31583158}"/>
                </a:ext>
              </a:extLst>
            </p:cNvPr>
            <p:cNvSpPr/>
            <p:nvPr/>
          </p:nvSpPr>
          <p:spPr>
            <a:xfrm>
              <a:off x="2681250" y="2868175"/>
              <a:ext cx="705525" cy="603950"/>
            </a:xfrm>
            <a:custGeom>
              <a:avLst/>
              <a:gdLst/>
              <a:ahLst/>
              <a:cxnLst/>
              <a:rect l="l" t="t" r="r" b="b"/>
              <a:pathLst>
                <a:path w="28221" h="24158" extrusionOk="0">
                  <a:moveTo>
                    <a:pt x="25842" y="0"/>
                  </a:moveTo>
                  <a:cubicBezTo>
                    <a:pt x="25344" y="0"/>
                    <a:pt x="24776" y="363"/>
                    <a:pt x="24251" y="1041"/>
                  </a:cubicBezTo>
                  <a:lnTo>
                    <a:pt x="24218" y="1107"/>
                  </a:lnTo>
                  <a:cubicBezTo>
                    <a:pt x="23701" y="1790"/>
                    <a:pt x="23133" y="2139"/>
                    <a:pt x="22633" y="2139"/>
                  </a:cubicBezTo>
                  <a:cubicBezTo>
                    <a:pt x="22326" y="2139"/>
                    <a:pt x="22044" y="2008"/>
                    <a:pt x="21816" y="1741"/>
                  </a:cubicBezTo>
                  <a:lnTo>
                    <a:pt x="21116" y="907"/>
                  </a:lnTo>
                  <a:cubicBezTo>
                    <a:pt x="20893" y="621"/>
                    <a:pt x="20613" y="486"/>
                    <a:pt x="20308" y="486"/>
                  </a:cubicBezTo>
                  <a:cubicBezTo>
                    <a:pt x="19653" y="486"/>
                    <a:pt x="18882" y="1106"/>
                    <a:pt x="18314" y="2175"/>
                  </a:cubicBezTo>
                  <a:lnTo>
                    <a:pt x="17713" y="3309"/>
                  </a:lnTo>
                  <a:cubicBezTo>
                    <a:pt x="17144" y="4357"/>
                    <a:pt x="16414" y="5002"/>
                    <a:pt x="15739" y="5002"/>
                  </a:cubicBezTo>
                  <a:cubicBezTo>
                    <a:pt x="15663" y="5002"/>
                    <a:pt x="15587" y="4994"/>
                    <a:pt x="15512" y="4977"/>
                  </a:cubicBezTo>
                  <a:cubicBezTo>
                    <a:pt x="15457" y="4968"/>
                    <a:pt x="15402" y="4964"/>
                    <a:pt x="15346" y="4964"/>
                  </a:cubicBezTo>
                  <a:cubicBezTo>
                    <a:pt x="14548" y="4964"/>
                    <a:pt x="13638" y="5840"/>
                    <a:pt x="13077" y="7212"/>
                  </a:cubicBezTo>
                  <a:lnTo>
                    <a:pt x="12143" y="9513"/>
                  </a:lnTo>
                  <a:cubicBezTo>
                    <a:pt x="11609" y="10814"/>
                    <a:pt x="10742" y="11715"/>
                    <a:pt x="9941" y="11748"/>
                  </a:cubicBezTo>
                  <a:lnTo>
                    <a:pt x="9107" y="11782"/>
                  </a:lnTo>
                  <a:cubicBezTo>
                    <a:pt x="8507" y="11882"/>
                    <a:pt x="8006" y="12215"/>
                    <a:pt x="7673" y="12682"/>
                  </a:cubicBezTo>
                  <a:lnTo>
                    <a:pt x="6772" y="13817"/>
                  </a:lnTo>
                  <a:cubicBezTo>
                    <a:pt x="6265" y="14418"/>
                    <a:pt x="5726" y="14733"/>
                    <a:pt x="5250" y="14733"/>
                  </a:cubicBezTo>
                  <a:cubicBezTo>
                    <a:pt x="4882" y="14733"/>
                    <a:pt x="4551" y="14543"/>
                    <a:pt x="4304" y="14150"/>
                  </a:cubicBezTo>
                  <a:lnTo>
                    <a:pt x="4270" y="14083"/>
                  </a:lnTo>
                  <a:cubicBezTo>
                    <a:pt x="4031" y="13668"/>
                    <a:pt x="3698" y="13475"/>
                    <a:pt x="3330" y="13475"/>
                  </a:cubicBezTo>
                  <a:cubicBezTo>
                    <a:pt x="2516" y="13475"/>
                    <a:pt x="1529" y="14413"/>
                    <a:pt x="1001" y="15951"/>
                  </a:cubicBezTo>
                  <a:lnTo>
                    <a:pt x="1" y="18720"/>
                  </a:lnTo>
                  <a:lnTo>
                    <a:pt x="1" y="24157"/>
                  </a:lnTo>
                  <a:lnTo>
                    <a:pt x="28221" y="7879"/>
                  </a:lnTo>
                  <a:lnTo>
                    <a:pt x="28187" y="1875"/>
                  </a:lnTo>
                  <a:lnTo>
                    <a:pt x="26553" y="307"/>
                  </a:lnTo>
                  <a:cubicBezTo>
                    <a:pt x="26346" y="100"/>
                    <a:pt x="26104" y="0"/>
                    <a:pt x="258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342;p75">
              <a:extLst>
                <a:ext uri="{FF2B5EF4-FFF2-40B4-BE49-F238E27FC236}">
                  <a16:creationId xmlns:a16="http://schemas.microsoft.com/office/drawing/2014/main" id="{4BBB6ABC-98E7-A8E2-1477-64A0164C0B0E}"/>
                </a:ext>
              </a:extLst>
            </p:cNvPr>
            <p:cNvSpPr/>
            <p:nvPr/>
          </p:nvSpPr>
          <p:spPr>
            <a:xfrm>
              <a:off x="2677925" y="2865675"/>
              <a:ext cx="711725" cy="473025"/>
            </a:xfrm>
            <a:custGeom>
              <a:avLst/>
              <a:gdLst/>
              <a:ahLst/>
              <a:cxnLst/>
              <a:rect l="l" t="t" r="r" b="b"/>
              <a:pathLst>
                <a:path w="28469" h="18921" extrusionOk="0">
                  <a:moveTo>
                    <a:pt x="25999" y="0"/>
                  </a:moveTo>
                  <a:cubicBezTo>
                    <a:pt x="25961" y="0"/>
                    <a:pt x="25923" y="2"/>
                    <a:pt x="25885" y="7"/>
                  </a:cubicBezTo>
                  <a:cubicBezTo>
                    <a:pt x="25218" y="107"/>
                    <a:pt x="24651" y="507"/>
                    <a:pt x="24284" y="1074"/>
                  </a:cubicBezTo>
                  <a:lnTo>
                    <a:pt x="24251" y="1141"/>
                  </a:lnTo>
                  <a:cubicBezTo>
                    <a:pt x="23784" y="1741"/>
                    <a:pt x="23250" y="2108"/>
                    <a:pt x="22783" y="2108"/>
                  </a:cubicBezTo>
                  <a:lnTo>
                    <a:pt x="22750" y="2108"/>
                  </a:lnTo>
                  <a:cubicBezTo>
                    <a:pt x="22450" y="2108"/>
                    <a:pt x="22183" y="1975"/>
                    <a:pt x="22016" y="1741"/>
                  </a:cubicBezTo>
                  <a:lnTo>
                    <a:pt x="21315" y="907"/>
                  </a:lnTo>
                  <a:cubicBezTo>
                    <a:pt x="21102" y="632"/>
                    <a:pt x="20748" y="469"/>
                    <a:pt x="20408" y="469"/>
                  </a:cubicBezTo>
                  <a:cubicBezTo>
                    <a:pt x="20377" y="469"/>
                    <a:pt x="20346" y="471"/>
                    <a:pt x="20315" y="474"/>
                  </a:cubicBezTo>
                  <a:cubicBezTo>
                    <a:pt x="19614" y="540"/>
                    <a:pt x="18880" y="1207"/>
                    <a:pt x="18313" y="2208"/>
                  </a:cubicBezTo>
                  <a:lnTo>
                    <a:pt x="17713" y="3376"/>
                  </a:lnTo>
                  <a:cubicBezTo>
                    <a:pt x="17166" y="4379"/>
                    <a:pt x="16452" y="4994"/>
                    <a:pt x="15825" y="4994"/>
                  </a:cubicBezTo>
                  <a:cubicBezTo>
                    <a:pt x="15764" y="4994"/>
                    <a:pt x="15704" y="4989"/>
                    <a:pt x="15645" y="4977"/>
                  </a:cubicBezTo>
                  <a:cubicBezTo>
                    <a:pt x="15575" y="4964"/>
                    <a:pt x="15505" y="4958"/>
                    <a:pt x="15434" y="4958"/>
                  </a:cubicBezTo>
                  <a:cubicBezTo>
                    <a:pt x="14587" y="4958"/>
                    <a:pt x="13661" y="5860"/>
                    <a:pt x="13076" y="7245"/>
                  </a:cubicBezTo>
                  <a:lnTo>
                    <a:pt x="12142" y="9580"/>
                  </a:lnTo>
                  <a:cubicBezTo>
                    <a:pt x="11642" y="10848"/>
                    <a:pt x="10808" y="11715"/>
                    <a:pt x="10074" y="11748"/>
                  </a:cubicBezTo>
                  <a:lnTo>
                    <a:pt x="9240" y="11782"/>
                  </a:lnTo>
                  <a:cubicBezTo>
                    <a:pt x="8606" y="11848"/>
                    <a:pt x="8039" y="12215"/>
                    <a:pt x="7706" y="12716"/>
                  </a:cubicBezTo>
                  <a:lnTo>
                    <a:pt x="6805" y="13850"/>
                  </a:lnTo>
                  <a:cubicBezTo>
                    <a:pt x="6359" y="14391"/>
                    <a:pt x="5853" y="14719"/>
                    <a:pt x="5402" y="14719"/>
                  </a:cubicBezTo>
                  <a:cubicBezTo>
                    <a:pt x="5380" y="14719"/>
                    <a:pt x="5359" y="14719"/>
                    <a:pt x="5337" y="14717"/>
                  </a:cubicBezTo>
                  <a:cubicBezTo>
                    <a:pt x="5004" y="14684"/>
                    <a:pt x="4704" y="14484"/>
                    <a:pt x="4537" y="14183"/>
                  </a:cubicBezTo>
                  <a:lnTo>
                    <a:pt x="4503" y="14117"/>
                  </a:lnTo>
                  <a:cubicBezTo>
                    <a:pt x="4294" y="13728"/>
                    <a:pt x="3923" y="13473"/>
                    <a:pt x="3488" y="13473"/>
                  </a:cubicBezTo>
                  <a:cubicBezTo>
                    <a:pt x="3438" y="13473"/>
                    <a:pt x="3387" y="13476"/>
                    <a:pt x="3336" y="13483"/>
                  </a:cubicBezTo>
                  <a:cubicBezTo>
                    <a:pt x="2469" y="13550"/>
                    <a:pt x="1535" y="14584"/>
                    <a:pt x="1034" y="16018"/>
                  </a:cubicBezTo>
                  <a:lnTo>
                    <a:pt x="34" y="18787"/>
                  </a:lnTo>
                  <a:cubicBezTo>
                    <a:pt x="0" y="18853"/>
                    <a:pt x="34" y="18887"/>
                    <a:pt x="67" y="18920"/>
                  </a:cubicBezTo>
                  <a:lnTo>
                    <a:pt x="134" y="18920"/>
                  </a:lnTo>
                  <a:cubicBezTo>
                    <a:pt x="167" y="18920"/>
                    <a:pt x="200" y="18887"/>
                    <a:pt x="200" y="18853"/>
                  </a:cubicBezTo>
                  <a:lnTo>
                    <a:pt x="1201" y="16085"/>
                  </a:lnTo>
                  <a:cubicBezTo>
                    <a:pt x="1668" y="14717"/>
                    <a:pt x="2569" y="13750"/>
                    <a:pt x="3336" y="13683"/>
                  </a:cubicBezTo>
                  <a:cubicBezTo>
                    <a:pt x="3365" y="13681"/>
                    <a:pt x="3394" y="13679"/>
                    <a:pt x="3422" y="13679"/>
                  </a:cubicBezTo>
                  <a:cubicBezTo>
                    <a:pt x="3793" y="13679"/>
                    <a:pt x="4148" y="13876"/>
                    <a:pt x="4303" y="14217"/>
                  </a:cubicBezTo>
                  <a:lnTo>
                    <a:pt x="4337" y="14283"/>
                  </a:lnTo>
                  <a:cubicBezTo>
                    <a:pt x="4537" y="14650"/>
                    <a:pt x="4904" y="14884"/>
                    <a:pt x="5304" y="14917"/>
                  </a:cubicBezTo>
                  <a:cubicBezTo>
                    <a:pt x="5346" y="14922"/>
                    <a:pt x="5388" y="14925"/>
                    <a:pt x="5430" y="14925"/>
                  </a:cubicBezTo>
                  <a:cubicBezTo>
                    <a:pt x="5931" y="14925"/>
                    <a:pt x="6480" y="14568"/>
                    <a:pt x="6972" y="13983"/>
                  </a:cubicBezTo>
                  <a:lnTo>
                    <a:pt x="7872" y="12849"/>
                  </a:lnTo>
                  <a:cubicBezTo>
                    <a:pt x="8173" y="12382"/>
                    <a:pt x="8673" y="12082"/>
                    <a:pt x="9240" y="11982"/>
                  </a:cubicBezTo>
                  <a:lnTo>
                    <a:pt x="10074" y="11948"/>
                  </a:lnTo>
                  <a:cubicBezTo>
                    <a:pt x="10908" y="11915"/>
                    <a:pt x="11809" y="11014"/>
                    <a:pt x="12342" y="9647"/>
                  </a:cubicBezTo>
                  <a:lnTo>
                    <a:pt x="13310" y="7345"/>
                  </a:lnTo>
                  <a:cubicBezTo>
                    <a:pt x="13831" y="6056"/>
                    <a:pt x="14692" y="5190"/>
                    <a:pt x="15424" y="5190"/>
                  </a:cubicBezTo>
                  <a:cubicBezTo>
                    <a:pt x="15488" y="5190"/>
                    <a:pt x="15550" y="5197"/>
                    <a:pt x="15611" y="5210"/>
                  </a:cubicBezTo>
                  <a:cubicBezTo>
                    <a:pt x="15674" y="5221"/>
                    <a:pt x="15737" y="5227"/>
                    <a:pt x="15801" y="5227"/>
                  </a:cubicBezTo>
                  <a:cubicBezTo>
                    <a:pt x="16523" y="5227"/>
                    <a:pt x="17331" y="4548"/>
                    <a:pt x="17913" y="3476"/>
                  </a:cubicBezTo>
                  <a:lnTo>
                    <a:pt x="18513" y="2308"/>
                  </a:lnTo>
                  <a:cubicBezTo>
                    <a:pt x="19014" y="1374"/>
                    <a:pt x="19681" y="740"/>
                    <a:pt x="20315" y="707"/>
                  </a:cubicBezTo>
                  <a:cubicBezTo>
                    <a:pt x="20365" y="697"/>
                    <a:pt x="20415" y="692"/>
                    <a:pt x="20463" y="692"/>
                  </a:cubicBezTo>
                  <a:cubicBezTo>
                    <a:pt x="20737" y="692"/>
                    <a:pt x="20979" y="842"/>
                    <a:pt x="21149" y="1041"/>
                  </a:cubicBezTo>
                  <a:lnTo>
                    <a:pt x="21849" y="1875"/>
                  </a:lnTo>
                  <a:cubicBezTo>
                    <a:pt x="22083" y="2175"/>
                    <a:pt x="22416" y="2342"/>
                    <a:pt x="22783" y="2342"/>
                  </a:cubicBezTo>
                  <a:cubicBezTo>
                    <a:pt x="23317" y="2308"/>
                    <a:pt x="23917" y="1941"/>
                    <a:pt x="24418" y="1274"/>
                  </a:cubicBezTo>
                  <a:lnTo>
                    <a:pt x="24484" y="1207"/>
                  </a:lnTo>
                  <a:cubicBezTo>
                    <a:pt x="24785" y="674"/>
                    <a:pt x="25285" y="340"/>
                    <a:pt x="25885" y="207"/>
                  </a:cubicBezTo>
                  <a:cubicBezTo>
                    <a:pt x="25919" y="202"/>
                    <a:pt x="25953" y="200"/>
                    <a:pt x="25987" y="200"/>
                  </a:cubicBezTo>
                  <a:cubicBezTo>
                    <a:pt x="26218" y="200"/>
                    <a:pt x="26440" y="299"/>
                    <a:pt x="26586" y="474"/>
                  </a:cubicBezTo>
                  <a:lnTo>
                    <a:pt x="28254" y="2075"/>
                  </a:lnTo>
                  <a:cubicBezTo>
                    <a:pt x="28272" y="2087"/>
                    <a:pt x="28292" y="2093"/>
                    <a:pt x="28312" y="2093"/>
                  </a:cubicBezTo>
                  <a:cubicBezTo>
                    <a:pt x="28396" y="2093"/>
                    <a:pt x="28468" y="1989"/>
                    <a:pt x="28387" y="1908"/>
                  </a:cubicBezTo>
                  <a:lnTo>
                    <a:pt x="26753" y="307"/>
                  </a:lnTo>
                  <a:cubicBezTo>
                    <a:pt x="26548" y="102"/>
                    <a:pt x="26267" y="0"/>
                    <a:pt x="2599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343;p75">
              <a:extLst>
                <a:ext uri="{FF2B5EF4-FFF2-40B4-BE49-F238E27FC236}">
                  <a16:creationId xmlns:a16="http://schemas.microsoft.com/office/drawing/2014/main" id="{983E4295-B8C6-E618-8BAB-DB0100311289}"/>
                </a:ext>
              </a:extLst>
            </p:cNvPr>
            <p:cNvSpPr/>
            <p:nvPr/>
          </p:nvSpPr>
          <p:spPr>
            <a:xfrm>
              <a:off x="3317550" y="2866650"/>
              <a:ext cx="5025" cy="240200"/>
            </a:xfrm>
            <a:custGeom>
              <a:avLst/>
              <a:gdLst/>
              <a:ahLst/>
              <a:cxnLst/>
              <a:rect l="l" t="t" r="r" b="b"/>
              <a:pathLst>
                <a:path w="201" h="9608" extrusionOk="0">
                  <a:moveTo>
                    <a:pt x="100" y="1"/>
                  </a:moveTo>
                  <a:cubicBezTo>
                    <a:pt x="33" y="1"/>
                    <a:pt x="0" y="68"/>
                    <a:pt x="0" y="101"/>
                  </a:cubicBezTo>
                  <a:lnTo>
                    <a:pt x="0" y="501"/>
                  </a:lnTo>
                  <a:cubicBezTo>
                    <a:pt x="0" y="568"/>
                    <a:pt x="33" y="601"/>
                    <a:pt x="100" y="635"/>
                  </a:cubicBezTo>
                  <a:cubicBezTo>
                    <a:pt x="167" y="635"/>
                    <a:pt x="200" y="568"/>
                    <a:pt x="200" y="501"/>
                  </a:cubicBezTo>
                  <a:lnTo>
                    <a:pt x="200" y="101"/>
                  </a:lnTo>
                  <a:cubicBezTo>
                    <a:pt x="200" y="68"/>
                    <a:pt x="167" y="1"/>
                    <a:pt x="100" y="1"/>
                  </a:cubicBezTo>
                  <a:close/>
                  <a:moveTo>
                    <a:pt x="100" y="1035"/>
                  </a:moveTo>
                  <a:cubicBezTo>
                    <a:pt x="33" y="1035"/>
                    <a:pt x="0" y="1102"/>
                    <a:pt x="0" y="1168"/>
                  </a:cubicBezTo>
                  <a:lnTo>
                    <a:pt x="0" y="1802"/>
                  </a:lnTo>
                  <a:cubicBezTo>
                    <a:pt x="0" y="1836"/>
                    <a:pt x="33" y="1902"/>
                    <a:pt x="100" y="1902"/>
                  </a:cubicBezTo>
                  <a:cubicBezTo>
                    <a:pt x="167" y="1902"/>
                    <a:pt x="200" y="1869"/>
                    <a:pt x="200" y="1802"/>
                  </a:cubicBezTo>
                  <a:lnTo>
                    <a:pt x="200" y="1168"/>
                  </a:lnTo>
                  <a:cubicBezTo>
                    <a:pt x="200" y="1102"/>
                    <a:pt x="167" y="1035"/>
                    <a:pt x="100" y="1035"/>
                  </a:cubicBezTo>
                  <a:close/>
                  <a:moveTo>
                    <a:pt x="100" y="2336"/>
                  </a:moveTo>
                  <a:cubicBezTo>
                    <a:pt x="33" y="2336"/>
                    <a:pt x="0" y="2369"/>
                    <a:pt x="0" y="2436"/>
                  </a:cubicBezTo>
                  <a:lnTo>
                    <a:pt x="0" y="3070"/>
                  </a:lnTo>
                  <a:cubicBezTo>
                    <a:pt x="0" y="3137"/>
                    <a:pt x="33" y="3170"/>
                    <a:pt x="100" y="3203"/>
                  </a:cubicBezTo>
                  <a:cubicBezTo>
                    <a:pt x="167" y="3203"/>
                    <a:pt x="200" y="3137"/>
                    <a:pt x="200" y="3070"/>
                  </a:cubicBezTo>
                  <a:lnTo>
                    <a:pt x="200" y="2436"/>
                  </a:lnTo>
                  <a:cubicBezTo>
                    <a:pt x="200" y="2369"/>
                    <a:pt x="167" y="2336"/>
                    <a:pt x="100" y="2336"/>
                  </a:cubicBezTo>
                  <a:close/>
                  <a:moveTo>
                    <a:pt x="100" y="3604"/>
                  </a:moveTo>
                  <a:cubicBezTo>
                    <a:pt x="33" y="3604"/>
                    <a:pt x="0" y="3670"/>
                    <a:pt x="0" y="3737"/>
                  </a:cubicBezTo>
                  <a:lnTo>
                    <a:pt x="0" y="4371"/>
                  </a:lnTo>
                  <a:cubicBezTo>
                    <a:pt x="0" y="4404"/>
                    <a:pt x="33" y="4471"/>
                    <a:pt x="100" y="4471"/>
                  </a:cubicBezTo>
                  <a:cubicBezTo>
                    <a:pt x="167" y="4471"/>
                    <a:pt x="200" y="4437"/>
                    <a:pt x="200" y="4371"/>
                  </a:cubicBezTo>
                  <a:lnTo>
                    <a:pt x="200" y="3737"/>
                  </a:lnTo>
                  <a:cubicBezTo>
                    <a:pt x="200" y="3670"/>
                    <a:pt x="167" y="3604"/>
                    <a:pt x="100" y="3604"/>
                  </a:cubicBezTo>
                  <a:close/>
                  <a:moveTo>
                    <a:pt x="100" y="4904"/>
                  </a:moveTo>
                  <a:cubicBezTo>
                    <a:pt x="33" y="4904"/>
                    <a:pt x="0" y="4938"/>
                    <a:pt x="0" y="5005"/>
                  </a:cubicBezTo>
                  <a:lnTo>
                    <a:pt x="0" y="5638"/>
                  </a:lnTo>
                  <a:cubicBezTo>
                    <a:pt x="0" y="5705"/>
                    <a:pt x="33" y="5738"/>
                    <a:pt x="100" y="5772"/>
                  </a:cubicBezTo>
                  <a:cubicBezTo>
                    <a:pt x="167" y="5772"/>
                    <a:pt x="200" y="5705"/>
                    <a:pt x="200" y="5638"/>
                  </a:cubicBezTo>
                  <a:lnTo>
                    <a:pt x="200" y="5005"/>
                  </a:lnTo>
                  <a:cubicBezTo>
                    <a:pt x="200" y="4938"/>
                    <a:pt x="167" y="4904"/>
                    <a:pt x="100" y="4904"/>
                  </a:cubicBezTo>
                  <a:close/>
                  <a:moveTo>
                    <a:pt x="100" y="6172"/>
                  </a:moveTo>
                  <a:cubicBezTo>
                    <a:pt x="33" y="6172"/>
                    <a:pt x="0" y="6239"/>
                    <a:pt x="0" y="6305"/>
                  </a:cubicBezTo>
                  <a:lnTo>
                    <a:pt x="0" y="6939"/>
                  </a:lnTo>
                  <a:cubicBezTo>
                    <a:pt x="0" y="6973"/>
                    <a:pt x="33" y="7039"/>
                    <a:pt x="100" y="7039"/>
                  </a:cubicBezTo>
                  <a:cubicBezTo>
                    <a:pt x="134" y="7039"/>
                    <a:pt x="200" y="6973"/>
                    <a:pt x="200" y="6939"/>
                  </a:cubicBezTo>
                  <a:lnTo>
                    <a:pt x="200" y="6305"/>
                  </a:lnTo>
                  <a:cubicBezTo>
                    <a:pt x="200" y="6239"/>
                    <a:pt x="167" y="6172"/>
                    <a:pt x="100" y="6172"/>
                  </a:cubicBezTo>
                  <a:close/>
                  <a:moveTo>
                    <a:pt x="100" y="7473"/>
                  </a:moveTo>
                  <a:cubicBezTo>
                    <a:pt x="33" y="7473"/>
                    <a:pt x="0" y="7506"/>
                    <a:pt x="0" y="7573"/>
                  </a:cubicBezTo>
                  <a:lnTo>
                    <a:pt x="0" y="8207"/>
                  </a:lnTo>
                  <a:cubicBezTo>
                    <a:pt x="0" y="8274"/>
                    <a:pt x="33" y="8307"/>
                    <a:pt x="100" y="8340"/>
                  </a:cubicBezTo>
                  <a:cubicBezTo>
                    <a:pt x="167" y="8340"/>
                    <a:pt x="200" y="8274"/>
                    <a:pt x="200" y="8207"/>
                  </a:cubicBezTo>
                  <a:lnTo>
                    <a:pt x="200" y="7573"/>
                  </a:lnTo>
                  <a:cubicBezTo>
                    <a:pt x="200" y="7506"/>
                    <a:pt x="167" y="7473"/>
                    <a:pt x="100" y="7473"/>
                  </a:cubicBezTo>
                  <a:close/>
                  <a:moveTo>
                    <a:pt x="100" y="8741"/>
                  </a:moveTo>
                  <a:cubicBezTo>
                    <a:pt x="33" y="8741"/>
                    <a:pt x="0" y="8807"/>
                    <a:pt x="0" y="8841"/>
                  </a:cubicBezTo>
                  <a:lnTo>
                    <a:pt x="0" y="9508"/>
                  </a:lnTo>
                  <a:cubicBezTo>
                    <a:pt x="0" y="9541"/>
                    <a:pt x="33" y="9608"/>
                    <a:pt x="100" y="9608"/>
                  </a:cubicBezTo>
                  <a:cubicBezTo>
                    <a:pt x="167" y="9608"/>
                    <a:pt x="200" y="9574"/>
                    <a:pt x="200" y="9508"/>
                  </a:cubicBezTo>
                  <a:lnTo>
                    <a:pt x="200" y="8841"/>
                  </a:lnTo>
                  <a:cubicBezTo>
                    <a:pt x="200" y="8807"/>
                    <a:pt x="167" y="8741"/>
                    <a:pt x="100" y="874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344;p75">
              <a:extLst>
                <a:ext uri="{FF2B5EF4-FFF2-40B4-BE49-F238E27FC236}">
                  <a16:creationId xmlns:a16="http://schemas.microsoft.com/office/drawing/2014/main" id="{1AA5D35A-36F9-B22A-38F3-FC3E996FAA47}"/>
                </a:ext>
              </a:extLst>
            </p:cNvPr>
            <p:cNvSpPr/>
            <p:nvPr/>
          </p:nvSpPr>
          <p:spPr>
            <a:xfrm>
              <a:off x="3030675" y="3005300"/>
              <a:ext cx="5850" cy="266675"/>
            </a:xfrm>
            <a:custGeom>
              <a:avLst/>
              <a:gdLst/>
              <a:ahLst/>
              <a:cxnLst/>
              <a:rect l="l" t="t" r="r" b="b"/>
              <a:pathLst>
                <a:path w="234" h="10667" extrusionOk="0">
                  <a:moveTo>
                    <a:pt x="117" y="1"/>
                  </a:moveTo>
                  <a:cubicBezTo>
                    <a:pt x="59" y="1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3"/>
                    <a:pt x="134" y="393"/>
                  </a:cubicBezTo>
                  <a:cubicBezTo>
                    <a:pt x="167" y="393"/>
                    <a:pt x="234" y="359"/>
                    <a:pt x="234" y="292"/>
                  </a:cubicBezTo>
                  <a:lnTo>
                    <a:pt x="234" y="126"/>
                  </a:lnTo>
                  <a:cubicBezTo>
                    <a:pt x="234" y="42"/>
                    <a:pt x="175" y="1"/>
                    <a:pt x="117" y="1"/>
                  </a:cubicBezTo>
                  <a:close/>
                  <a:moveTo>
                    <a:pt x="117" y="826"/>
                  </a:moveTo>
                  <a:cubicBezTo>
                    <a:pt x="59" y="826"/>
                    <a:pt x="0" y="860"/>
                    <a:pt x="0" y="926"/>
                  </a:cubicBezTo>
                  <a:lnTo>
                    <a:pt x="0" y="1593"/>
                  </a:lnTo>
                  <a:cubicBezTo>
                    <a:pt x="0" y="1627"/>
                    <a:pt x="67" y="1693"/>
                    <a:pt x="134" y="1693"/>
                  </a:cubicBezTo>
                  <a:cubicBezTo>
                    <a:pt x="167" y="1693"/>
                    <a:pt x="234" y="1627"/>
                    <a:pt x="234" y="1593"/>
                  </a:cubicBezTo>
                  <a:lnTo>
                    <a:pt x="234" y="926"/>
                  </a:lnTo>
                  <a:cubicBezTo>
                    <a:pt x="234" y="860"/>
                    <a:pt x="175" y="826"/>
                    <a:pt x="117" y="826"/>
                  </a:cubicBezTo>
                  <a:close/>
                  <a:moveTo>
                    <a:pt x="117" y="2102"/>
                  </a:moveTo>
                  <a:cubicBezTo>
                    <a:pt x="59" y="2102"/>
                    <a:pt x="0" y="2144"/>
                    <a:pt x="0" y="2227"/>
                  </a:cubicBezTo>
                  <a:lnTo>
                    <a:pt x="0" y="2861"/>
                  </a:lnTo>
                  <a:cubicBezTo>
                    <a:pt x="0" y="2928"/>
                    <a:pt x="67" y="2961"/>
                    <a:pt x="134" y="2961"/>
                  </a:cubicBezTo>
                  <a:cubicBezTo>
                    <a:pt x="167" y="2961"/>
                    <a:pt x="234" y="2928"/>
                    <a:pt x="234" y="2861"/>
                  </a:cubicBezTo>
                  <a:lnTo>
                    <a:pt x="234" y="2227"/>
                  </a:lnTo>
                  <a:cubicBezTo>
                    <a:pt x="234" y="2144"/>
                    <a:pt x="175" y="2102"/>
                    <a:pt x="117" y="2102"/>
                  </a:cubicBezTo>
                  <a:close/>
                  <a:moveTo>
                    <a:pt x="117" y="3395"/>
                  </a:moveTo>
                  <a:cubicBezTo>
                    <a:pt x="59" y="3395"/>
                    <a:pt x="0" y="3428"/>
                    <a:pt x="0" y="3495"/>
                  </a:cubicBezTo>
                  <a:lnTo>
                    <a:pt x="0" y="4162"/>
                  </a:lnTo>
                  <a:cubicBezTo>
                    <a:pt x="0" y="4195"/>
                    <a:pt x="67" y="4262"/>
                    <a:pt x="134" y="4262"/>
                  </a:cubicBezTo>
                  <a:cubicBezTo>
                    <a:pt x="167" y="4262"/>
                    <a:pt x="234" y="4195"/>
                    <a:pt x="234" y="4162"/>
                  </a:cubicBezTo>
                  <a:lnTo>
                    <a:pt x="234" y="3495"/>
                  </a:lnTo>
                  <a:cubicBezTo>
                    <a:pt x="234" y="3428"/>
                    <a:pt x="175" y="3395"/>
                    <a:pt x="117" y="3395"/>
                  </a:cubicBezTo>
                  <a:close/>
                  <a:moveTo>
                    <a:pt x="117" y="4671"/>
                  </a:moveTo>
                  <a:cubicBezTo>
                    <a:pt x="59" y="4671"/>
                    <a:pt x="0" y="4712"/>
                    <a:pt x="0" y="4796"/>
                  </a:cubicBezTo>
                  <a:lnTo>
                    <a:pt x="0" y="5429"/>
                  </a:lnTo>
                  <a:cubicBezTo>
                    <a:pt x="0" y="5496"/>
                    <a:pt x="67" y="5530"/>
                    <a:pt x="134" y="5530"/>
                  </a:cubicBezTo>
                  <a:cubicBezTo>
                    <a:pt x="167" y="5530"/>
                    <a:pt x="234" y="5496"/>
                    <a:pt x="234" y="5429"/>
                  </a:cubicBezTo>
                  <a:lnTo>
                    <a:pt x="234" y="4796"/>
                  </a:lnTo>
                  <a:cubicBezTo>
                    <a:pt x="234" y="4712"/>
                    <a:pt x="175" y="4671"/>
                    <a:pt x="117" y="4671"/>
                  </a:cubicBezTo>
                  <a:close/>
                  <a:moveTo>
                    <a:pt x="117" y="5963"/>
                  </a:moveTo>
                  <a:cubicBezTo>
                    <a:pt x="59" y="5963"/>
                    <a:pt x="0" y="5997"/>
                    <a:pt x="0" y="6063"/>
                  </a:cubicBezTo>
                  <a:lnTo>
                    <a:pt x="0" y="6730"/>
                  </a:lnTo>
                  <a:cubicBezTo>
                    <a:pt x="0" y="6764"/>
                    <a:pt x="67" y="6830"/>
                    <a:pt x="134" y="6830"/>
                  </a:cubicBezTo>
                  <a:cubicBezTo>
                    <a:pt x="167" y="6830"/>
                    <a:pt x="234" y="6764"/>
                    <a:pt x="234" y="6697"/>
                  </a:cubicBezTo>
                  <a:lnTo>
                    <a:pt x="234" y="6063"/>
                  </a:lnTo>
                  <a:cubicBezTo>
                    <a:pt x="234" y="5997"/>
                    <a:pt x="175" y="5963"/>
                    <a:pt x="117" y="5963"/>
                  </a:cubicBezTo>
                  <a:close/>
                  <a:moveTo>
                    <a:pt x="117" y="7239"/>
                  </a:moveTo>
                  <a:cubicBezTo>
                    <a:pt x="59" y="7239"/>
                    <a:pt x="0" y="7281"/>
                    <a:pt x="0" y="7364"/>
                  </a:cubicBezTo>
                  <a:lnTo>
                    <a:pt x="0" y="7998"/>
                  </a:lnTo>
                  <a:cubicBezTo>
                    <a:pt x="0" y="8065"/>
                    <a:pt x="67" y="8098"/>
                    <a:pt x="134" y="8098"/>
                  </a:cubicBezTo>
                  <a:cubicBezTo>
                    <a:pt x="167" y="8098"/>
                    <a:pt x="234" y="8065"/>
                    <a:pt x="234" y="7998"/>
                  </a:cubicBezTo>
                  <a:lnTo>
                    <a:pt x="234" y="7364"/>
                  </a:lnTo>
                  <a:cubicBezTo>
                    <a:pt x="234" y="7281"/>
                    <a:pt x="175" y="7239"/>
                    <a:pt x="117" y="7239"/>
                  </a:cubicBezTo>
                  <a:close/>
                  <a:moveTo>
                    <a:pt x="117" y="8532"/>
                  </a:moveTo>
                  <a:cubicBezTo>
                    <a:pt x="59" y="8532"/>
                    <a:pt x="0" y="8565"/>
                    <a:pt x="0" y="8632"/>
                  </a:cubicBezTo>
                  <a:lnTo>
                    <a:pt x="0" y="9299"/>
                  </a:lnTo>
                  <a:cubicBezTo>
                    <a:pt x="0" y="9332"/>
                    <a:pt x="67" y="9399"/>
                    <a:pt x="134" y="9399"/>
                  </a:cubicBezTo>
                  <a:cubicBezTo>
                    <a:pt x="167" y="9399"/>
                    <a:pt x="234" y="9332"/>
                    <a:pt x="234" y="9299"/>
                  </a:cubicBezTo>
                  <a:lnTo>
                    <a:pt x="234" y="8632"/>
                  </a:lnTo>
                  <a:cubicBezTo>
                    <a:pt x="234" y="8565"/>
                    <a:pt x="175" y="8532"/>
                    <a:pt x="117" y="8532"/>
                  </a:cubicBezTo>
                  <a:close/>
                  <a:moveTo>
                    <a:pt x="117" y="9808"/>
                  </a:moveTo>
                  <a:cubicBezTo>
                    <a:pt x="59" y="9808"/>
                    <a:pt x="0" y="9849"/>
                    <a:pt x="0" y="9933"/>
                  </a:cubicBezTo>
                  <a:lnTo>
                    <a:pt x="0" y="10566"/>
                  </a:lnTo>
                  <a:cubicBezTo>
                    <a:pt x="0" y="10633"/>
                    <a:pt x="67" y="10667"/>
                    <a:pt x="134" y="10667"/>
                  </a:cubicBezTo>
                  <a:cubicBezTo>
                    <a:pt x="167" y="10667"/>
                    <a:pt x="234" y="10633"/>
                    <a:pt x="234" y="10566"/>
                  </a:cubicBezTo>
                  <a:lnTo>
                    <a:pt x="234" y="9933"/>
                  </a:lnTo>
                  <a:cubicBezTo>
                    <a:pt x="234" y="9849"/>
                    <a:pt x="175" y="9808"/>
                    <a:pt x="117" y="980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345;p75">
              <a:extLst>
                <a:ext uri="{FF2B5EF4-FFF2-40B4-BE49-F238E27FC236}">
                  <a16:creationId xmlns:a16="http://schemas.microsoft.com/office/drawing/2014/main" id="{F83C55F2-F3ED-7A22-AE26-1AF2A8249119}"/>
                </a:ext>
              </a:extLst>
            </p:cNvPr>
            <p:cNvSpPr/>
            <p:nvPr/>
          </p:nvSpPr>
          <p:spPr>
            <a:xfrm>
              <a:off x="2888075" y="3172725"/>
              <a:ext cx="5025" cy="182650"/>
            </a:xfrm>
            <a:custGeom>
              <a:avLst/>
              <a:gdLst/>
              <a:ahLst/>
              <a:cxnLst/>
              <a:rect l="l" t="t" r="r" b="b"/>
              <a:pathLst>
                <a:path w="201" h="7306" extrusionOk="0">
                  <a:moveTo>
                    <a:pt x="100" y="0"/>
                  </a:moveTo>
                  <a:cubicBezTo>
                    <a:pt x="34" y="0"/>
                    <a:pt x="0" y="67"/>
                    <a:pt x="0" y="133"/>
                  </a:cubicBezTo>
                  <a:lnTo>
                    <a:pt x="0" y="767"/>
                  </a:lnTo>
                  <a:cubicBezTo>
                    <a:pt x="0" y="834"/>
                    <a:pt x="34" y="867"/>
                    <a:pt x="100" y="867"/>
                  </a:cubicBezTo>
                  <a:cubicBezTo>
                    <a:pt x="134" y="867"/>
                    <a:pt x="200" y="801"/>
                    <a:pt x="200" y="767"/>
                  </a:cubicBezTo>
                  <a:lnTo>
                    <a:pt x="200" y="133"/>
                  </a:lnTo>
                  <a:cubicBezTo>
                    <a:pt x="200" y="67"/>
                    <a:pt x="134" y="0"/>
                    <a:pt x="100" y="0"/>
                  </a:cubicBezTo>
                  <a:close/>
                  <a:moveTo>
                    <a:pt x="100" y="1301"/>
                  </a:moveTo>
                  <a:cubicBezTo>
                    <a:pt x="34" y="1301"/>
                    <a:pt x="0" y="1334"/>
                    <a:pt x="0" y="1401"/>
                  </a:cubicBezTo>
                  <a:lnTo>
                    <a:pt x="0" y="2035"/>
                  </a:lnTo>
                  <a:cubicBezTo>
                    <a:pt x="0" y="2102"/>
                    <a:pt x="34" y="2168"/>
                    <a:pt x="100" y="2168"/>
                  </a:cubicBezTo>
                  <a:lnTo>
                    <a:pt x="100" y="2135"/>
                  </a:lnTo>
                  <a:cubicBezTo>
                    <a:pt x="134" y="2135"/>
                    <a:pt x="200" y="2102"/>
                    <a:pt x="200" y="2035"/>
                  </a:cubicBezTo>
                  <a:lnTo>
                    <a:pt x="200" y="1401"/>
                  </a:lnTo>
                  <a:cubicBezTo>
                    <a:pt x="200" y="1334"/>
                    <a:pt x="134" y="1301"/>
                    <a:pt x="100" y="1301"/>
                  </a:cubicBezTo>
                  <a:close/>
                  <a:moveTo>
                    <a:pt x="100" y="2602"/>
                  </a:moveTo>
                  <a:cubicBezTo>
                    <a:pt x="34" y="2602"/>
                    <a:pt x="0" y="2635"/>
                    <a:pt x="0" y="2702"/>
                  </a:cubicBezTo>
                  <a:lnTo>
                    <a:pt x="0" y="3336"/>
                  </a:lnTo>
                  <a:cubicBezTo>
                    <a:pt x="0" y="3402"/>
                    <a:pt x="34" y="3436"/>
                    <a:pt x="100" y="3436"/>
                  </a:cubicBezTo>
                  <a:cubicBezTo>
                    <a:pt x="134" y="3436"/>
                    <a:pt x="200" y="3402"/>
                    <a:pt x="200" y="3336"/>
                  </a:cubicBezTo>
                  <a:lnTo>
                    <a:pt x="200" y="2702"/>
                  </a:lnTo>
                  <a:cubicBezTo>
                    <a:pt x="200" y="2635"/>
                    <a:pt x="134" y="2602"/>
                    <a:pt x="100" y="2602"/>
                  </a:cubicBezTo>
                  <a:close/>
                  <a:moveTo>
                    <a:pt x="100" y="3836"/>
                  </a:moveTo>
                  <a:cubicBezTo>
                    <a:pt x="34" y="3836"/>
                    <a:pt x="0" y="3903"/>
                    <a:pt x="0" y="3970"/>
                  </a:cubicBezTo>
                  <a:lnTo>
                    <a:pt x="0" y="4603"/>
                  </a:lnTo>
                  <a:cubicBezTo>
                    <a:pt x="0" y="4670"/>
                    <a:pt x="34" y="4737"/>
                    <a:pt x="100" y="4737"/>
                  </a:cubicBezTo>
                  <a:lnTo>
                    <a:pt x="100" y="4703"/>
                  </a:lnTo>
                  <a:cubicBezTo>
                    <a:pt x="167" y="4703"/>
                    <a:pt x="200" y="4670"/>
                    <a:pt x="200" y="4603"/>
                  </a:cubicBezTo>
                  <a:lnTo>
                    <a:pt x="200" y="3970"/>
                  </a:lnTo>
                  <a:cubicBezTo>
                    <a:pt x="200" y="3903"/>
                    <a:pt x="134" y="3836"/>
                    <a:pt x="100" y="3836"/>
                  </a:cubicBezTo>
                  <a:close/>
                  <a:moveTo>
                    <a:pt x="100" y="5137"/>
                  </a:moveTo>
                  <a:cubicBezTo>
                    <a:pt x="34" y="5137"/>
                    <a:pt x="0" y="5204"/>
                    <a:pt x="0" y="5270"/>
                  </a:cubicBezTo>
                  <a:lnTo>
                    <a:pt x="0" y="5904"/>
                  </a:lnTo>
                  <a:cubicBezTo>
                    <a:pt x="0" y="5971"/>
                    <a:pt x="34" y="6004"/>
                    <a:pt x="100" y="6004"/>
                  </a:cubicBezTo>
                  <a:cubicBezTo>
                    <a:pt x="134" y="6004"/>
                    <a:pt x="200" y="5938"/>
                    <a:pt x="200" y="5904"/>
                  </a:cubicBezTo>
                  <a:lnTo>
                    <a:pt x="200" y="5270"/>
                  </a:lnTo>
                  <a:cubicBezTo>
                    <a:pt x="200" y="5204"/>
                    <a:pt x="134" y="5137"/>
                    <a:pt x="100" y="5137"/>
                  </a:cubicBezTo>
                  <a:close/>
                  <a:moveTo>
                    <a:pt x="100" y="6438"/>
                  </a:moveTo>
                  <a:cubicBezTo>
                    <a:pt x="34" y="6438"/>
                    <a:pt x="0" y="6471"/>
                    <a:pt x="0" y="6538"/>
                  </a:cubicBezTo>
                  <a:lnTo>
                    <a:pt x="0" y="7172"/>
                  </a:lnTo>
                  <a:cubicBezTo>
                    <a:pt x="0" y="7239"/>
                    <a:pt x="34" y="7305"/>
                    <a:pt x="100" y="7305"/>
                  </a:cubicBezTo>
                  <a:cubicBezTo>
                    <a:pt x="167" y="7305"/>
                    <a:pt x="200" y="7239"/>
                    <a:pt x="200" y="7172"/>
                  </a:cubicBezTo>
                  <a:lnTo>
                    <a:pt x="200" y="6538"/>
                  </a:lnTo>
                  <a:cubicBezTo>
                    <a:pt x="200" y="6471"/>
                    <a:pt x="134" y="6438"/>
                    <a:pt x="100" y="643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346;p75">
              <a:extLst>
                <a:ext uri="{FF2B5EF4-FFF2-40B4-BE49-F238E27FC236}">
                  <a16:creationId xmlns:a16="http://schemas.microsoft.com/office/drawing/2014/main" id="{2D8090D7-23BE-9568-E7D7-14B866343D2B}"/>
                </a:ext>
              </a:extLst>
            </p:cNvPr>
            <p:cNvSpPr/>
            <p:nvPr/>
          </p:nvSpPr>
          <p:spPr>
            <a:xfrm>
              <a:off x="2744225" y="3207750"/>
              <a:ext cx="5850" cy="230175"/>
            </a:xfrm>
            <a:custGeom>
              <a:avLst/>
              <a:gdLst/>
              <a:ahLst/>
              <a:cxnLst/>
              <a:rect l="l" t="t" r="r" b="b"/>
              <a:pathLst>
                <a:path w="234" h="9207" extrusionOk="0">
                  <a:moveTo>
                    <a:pt x="117" y="0"/>
                  </a:moveTo>
                  <a:cubicBezTo>
                    <a:pt x="58" y="0"/>
                    <a:pt x="0" y="33"/>
                    <a:pt x="17" y="100"/>
                  </a:cubicBezTo>
                  <a:cubicBezTo>
                    <a:pt x="17" y="167"/>
                    <a:pt x="50" y="200"/>
                    <a:pt x="117" y="200"/>
                  </a:cubicBezTo>
                  <a:cubicBezTo>
                    <a:pt x="184" y="200"/>
                    <a:pt x="217" y="133"/>
                    <a:pt x="217" y="100"/>
                  </a:cubicBezTo>
                  <a:cubicBezTo>
                    <a:pt x="234" y="33"/>
                    <a:pt x="175" y="0"/>
                    <a:pt x="117" y="0"/>
                  </a:cubicBezTo>
                  <a:close/>
                  <a:moveTo>
                    <a:pt x="117" y="634"/>
                  </a:moveTo>
                  <a:cubicBezTo>
                    <a:pt x="58" y="634"/>
                    <a:pt x="0" y="667"/>
                    <a:pt x="17" y="734"/>
                  </a:cubicBezTo>
                  <a:lnTo>
                    <a:pt x="17" y="1368"/>
                  </a:lnTo>
                  <a:cubicBezTo>
                    <a:pt x="17" y="1434"/>
                    <a:pt x="50" y="1501"/>
                    <a:pt x="117" y="1501"/>
                  </a:cubicBezTo>
                  <a:cubicBezTo>
                    <a:pt x="184" y="1501"/>
                    <a:pt x="217" y="1434"/>
                    <a:pt x="217" y="1368"/>
                  </a:cubicBezTo>
                  <a:lnTo>
                    <a:pt x="217" y="734"/>
                  </a:lnTo>
                  <a:cubicBezTo>
                    <a:pt x="234" y="667"/>
                    <a:pt x="175" y="634"/>
                    <a:pt x="117" y="634"/>
                  </a:cubicBezTo>
                  <a:close/>
                  <a:moveTo>
                    <a:pt x="117" y="1935"/>
                  </a:moveTo>
                  <a:cubicBezTo>
                    <a:pt x="58" y="1935"/>
                    <a:pt x="0" y="1968"/>
                    <a:pt x="17" y="2035"/>
                  </a:cubicBezTo>
                  <a:lnTo>
                    <a:pt x="17" y="2669"/>
                  </a:lnTo>
                  <a:cubicBezTo>
                    <a:pt x="17" y="2735"/>
                    <a:pt x="50" y="2769"/>
                    <a:pt x="117" y="2769"/>
                  </a:cubicBezTo>
                  <a:cubicBezTo>
                    <a:pt x="184" y="2769"/>
                    <a:pt x="217" y="2735"/>
                    <a:pt x="217" y="2669"/>
                  </a:cubicBezTo>
                  <a:lnTo>
                    <a:pt x="217" y="2035"/>
                  </a:lnTo>
                  <a:cubicBezTo>
                    <a:pt x="234" y="1968"/>
                    <a:pt x="175" y="1935"/>
                    <a:pt x="117" y="1935"/>
                  </a:cubicBezTo>
                  <a:close/>
                  <a:moveTo>
                    <a:pt x="117" y="3202"/>
                  </a:moveTo>
                  <a:cubicBezTo>
                    <a:pt x="58" y="3202"/>
                    <a:pt x="0" y="3236"/>
                    <a:pt x="17" y="3302"/>
                  </a:cubicBezTo>
                  <a:lnTo>
                    <a:pt x="17" y="3936"/>
                  </a:lnTo>
                  <a:cubicBezTo>
                    <a:pt x="17" y="4003"/>
                    <a:pt x="50" y="4070"/>
                    <a:pt x="117" y="4070"/>
                  </a:cubicBezTo>
                  <a:cubicBezTo>
                    <a:pt x="184" y="4070"/>
                    <a:pt x="217" y="4003"/>
                    <a:pt x="217" y="3936"/>
                  </a:cubicBezTo>
                  <a:lnTo>
                    <a:pt x="217" y="3302"/>
                  </a:lnTo>
                  <a:cubicBezTo>
                    <a:pt x="234" y="3236"/>
                    <a:pt x="175" y="3202"/>
                    <a:pt x="117" y="3202"/>
                  </a:cubicBezTo>
                  <a:close/>
                  <a:moveTo>
                    <a:pt x="117" y="4503"/>
                  </a:moveTo>
                  <a:cubicBezTo>
                    <a:pt x="58" y="4503"/>
                    <a:pt x="0" y="4537"/>
                    <a:pt x="17" y="4603"/>
                  </a:cubicBezTo>
                  <a:lnTo>
                    <a:pt x="17" y="5237"/>
                  </a:lnTo>
                  <a:cubicBezTo>
                    <a:pt x="17" y="5304"/>
                    <a:pt x="50" y="5337"/>
                    <a:pt x="117" y="5337"/>
                  </a:cubicBezTo>
                  <a:cubicBezTo>
                    <a:pt x="184" y="5337"/>
                    <a:pt x="217" y="5304"/>
                    <a:pt x="217" y="5237"/>
                  </a:cubicBezTo>
                  <a:lnTo>
                    <a:pt x="217" y="4603"/>
                  </a:lnTo>
                  <a:cubicBezTo>
                    <a:pt x="234" y="4537"/>
                    <a:pt x="175" y="4503"/>
                    <a:pt x="117" y="4503"/>
                  </a:cubicBezTo>
                  <a:close/>
                  <a:moveTo>
                    <a:pt x="117" y="5804"/>
                  </a:moveTo>
                  <a:cubicBezTo>
                    <a:pt x="58" y="5804"/>
                    <a:pt x="0" y="5838"/>
                    <a:pt x="17" y="5904"/>
                  </a:cubicBezTo>
                  <a:lnTo>
                    <a:pt x="17" y="6505"/>
                  </a:lnTo>
                  <a:cubicBezTo>
                    <a:pt x="17" y="6571"/>
                    <a:pt x="50" y="6638"/>
                    <a:pt x="117" y="6638"/>
                  </a:cubicBezTo>
                  <a:cubicBezTo>
                    <a:pt x="184" y="6638"/>
                    <a:pt x="217" y="6571"/>
                    <a:pt x="217" y="6538"/>
                  </a:cubicBezTo>
                  <a:lnTo>
                    <a:pt x="217" y="5904"/>
                  </a:lnTo>
                  <a:cubicBezTo>
                    <a:pt x="234" y="5838"/>
                    <a:pt x="175" y="5804"/>
                    <a:pt x="117" y="5804"/>
                  </a:cubicBezTo>
                  <a:close/>
                  <a:moveTo>
                    <a:pt x="117" y="7072"/>
                  </a:moveTo>
                  <a:cubicBezTo>
                    <a:pt x="58" y="7072"/>
                    <a:pt x="0" y="7105"/>
                    <a:pt x="17" y="7172"/>
                  </a:cubicBezTo>
                  <a:lnTo>
                    <a:pt x="17" y="7806"/>
                  </a:lnTo>
                  <a:cubicBezTo>
                    <a:pt x="17" y="7872"/>
                    <a:pt x="50" y="7906"/>
                    <a:pt x="117" y="7906"/>
                  </a:cubicBezTo>
                  <a:cubicBezTo>
                    <a:pt x="184" y="7906"/>
                    <a:pt x="217" y="7872"/>
                    <a:pt x="217" y="7806"/>
                  </a:cubicBezTo>
                  <a:lnTo>
                    <a:pt x="217" y="7172"/>
                  </a:lnTo>
                  <a:cubicBezTo>
                    <a:pt x="234" y="7105"/>
                    <a:pt x="175" y="7072"/>
                    <a:pt x="117" y="7072"/>
                  </a:cubicBezTo>
                  <a:close/>
                  <a:moveTo>
                    <a:pt x="117" y="8339"/>
                  </a:moveTo>
                  <a:cubicBezTo>
                    <a:pt x="58" y="8339"/>
                    <a:pt x="0" y="8373"/>
                    <a:pt x="17" y="8439"/>
                  </a:cubicBezTo>
                  <a:lnTo>
                    <a:pt x="17" y="9073"/>
                  </a:lnTo>
                  <a:cubicBezTo>
                    <a:pt x="17" y="9140"/>
                    <a:pt x="50" y="9207"/>
                    <a:pt x="117" y="9207"/>
                  </a:cubicBezTo>
                  <a:cubicBezTo>
                    <a:pt x="184" y="9207"/>
                    <a:pt x="217" y="9140"/>
                    <a:pt x="217" y="9073"/>
                  </a:cubicBezTo>
                  <a:lnTo>
                    <a:pt x="217" y="8439"/>
                  </a:lnTo>
                  <a:cubicBezTo>
                    <a:pt x="234" y="8373"/>
                    <a:pt x="175" y="8339"/>
                    <a:pt x="117" y="833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347;p75">
              <a:extLst>
                <a:ext uri="{FF2B5EF4-FFF2-40B4-BE49-F238E27FC236}">
                  <a16:creationId xmlns:a16="http://schemas.microsoft.com/office/drawing/2014/main" id="{D1839DF6-D9DD-5179-0180-FFB4FD5171E1}"/>
                </a:ext>
              </a:extLst>
            </p:cNvPr>
            <p:cNvSpPr/>
            <p:nvPr/>
          </p:nvSpPr>
          <p:spPr>
            <a:xfrm>
              <a:off x="3173675" y="2880000"/>
              <a:ext cx="6300" cy="309425"/>
            </a:xfrm>
            <a:custGeom>
              <a:avLst/>
              <a:gdLst/>
              <a:ahLst/>
              <a:cxnLst/>
              <a:rect l="l" t="t" r="r" b="b"/>
              <a:pathLst>
                <a:path w="252" h="12377" extrusionOk="0">
                  <a:moveTo>
                    <a:pt x="118" y="1"/>
                  </a:moveTo>
                  <a:cubicBezTo>
                    <a:pt x="59" y="1"/>
                    <a:pt x="1" y="34"/>
                    <a:pt x="18" y="101"/>
                  </a:cubicBezTo>
                  <a:lnTo>
                    <a:pt x="18" y="701"/>
                  </a:lnTo>
                  <a:cubicBezTo>
                    <a:pt x="18" y="768"/>
                    <a:pt x="51" y="835"/>
                    <a:pt x="118" y="835"/>
                  </a:cubicBezTo>
                  <a:cubicBezTo>
                    <a:pt x="184" y="835"/>
                    <a:pt x="218" y="768"/>
                    <a:pt x="218" y="701"/>
                  </a:cubicBezTo>
                  <a:lnTo>
                    <a:pt x="218" y="101"/>
                  </a:lnTo>
                  <a:cubicBezTo>
                    <a:pt x="234" y="34"/>
                    <a:pt x="176" y="1"/>
                    <a:pt x="118" y="1"/>
                  </a:cubicBezTo>
                  <a:close/>
                  <a:moveTo>
                    <a:pt x="130" y="1268"/>
                  </a:moveTo>
                  <a:cubicBezTo>
                    <a:pt x="84" y="1268"/>
                    <a:pt x="34" y="1302"/>
                    <a:pt x="18" y="1368"/>
                  </a:cubicBezTo>
                  <a:lnTo>
                    <a:pt x="18" y="2002"/>
                  </a:lnTo>
                  <a:cubicBezTo>
                    <a:pt x="18" y="2069"/>
                    <a:pt x="51" y="2102"/>
                    <a:pt x="118" y="2102"/>
                  </a:cubicBezTo>
                  <a:cubicBezTo>
                    <a:pt x="184" y="2102"/>
                    <a:pt x="218" y="2069"/>
                    <a:pt x="218" y="2002"/>
                  </a:cubicBezTo>
                  <a:lnTo>
                    <a:pt x="218" y="1368"/>
                  </a:lnTo>
                  <a:cubicBezTo>
                    <a:pt x="218" y="1302"/>
                    <a:pt x="176" y="1268"/>
                    <a:pt x="130" y="1268"/>
                  </a:cubicBezTo>
                  <a:close/>
                  <a:moveTo>
                    <a:pt x="130" y="2561"/>
                  </a:moveTo>
                  <a:cubicBezTo>
                    <a:pt x="84" y="2561"/>
                    <a:pt x="34" y="2586"/>
                    <a:pt x="18" y="2636"/>
                  </a:cubicBezTo>
                  <a:lnTo>
                    <a:pt x="18" y="3270"/>
                  </a:lnTo>
                  <a:cubicBezTo>
                    <a:pt x="18" y="3336"/>
                    <a:pt x="51" y="3403"/>
                    <a:pt x="118" y="3403"/>
                  </a:cubicBezTo>
                  <a:cubicBezTo>
                    <a:pt x="184" y="3403"/>
                    <a:pt x="218" y="3336"/>
                    <a:pt x="218" y="3270"/>
                  </a:cubicBezTo>
                  <a:lnTo>
                    <a:pt x="218" y="2636"/>
                  </a:lnTo>
                  <a:cubicBezTo>
                    <a:pt x="218" y="2586"/>
                    <a:pt x="176" y="2561"/>
                    <a:pt x="130" y="2561"/>
                  </a:cubicBezTo>
                  <a:close/>
                  <a:moveTo>
                    <a:pt x="130" y="3837"/>
                  </a:moveTo>
                  <a:cubicBezTo>
                    <a:pt x="84" y="3837"/>
                    <a:pt x="34" y="3870"/>
                    <a:pt x="18" y="3937"/>
                  </a:cubicBezTo>
                  <a:lnTo>
                    <a:pt x="18" y="4571"/>
                  </a:lnTo>
                  <a:cubicBezTo>
                    <a:pt x="18" y="4637"/>
                    <a:pt x="51" y="4671"/>
                    <a:pt x="118" y="4671"/>
                  </a:cubicBezTo>
                  <a:cubicBezTo>
                    <a:pt x="184" y="4671"/>
                    <a:pt x="218" y="4637"/>
                    <a:pt x="218" y="4571"/>
                  </a:cubicBezTo>
                  <a:lnTo>
                    <a:pt x="218" y="3937"/>
                  </a:lnTo>
                  <a:cubicBezTo>
                    <a:pt x="218" y="3870"/>
                    <a:pt x="176" y="3837"/>
                    <a:pt x="130" y="3837"/>
                  </a:cubicBezTo>
                  <a:close/>
                  <a:moveTo>
                    <a:pt x="130" y="5129"/>
                  </a:moveTo>
                  <a:cubicBezTo>
                    <a:pt x="84" y="5129"/>
                    <a:pt x="34" y="5154"/>
                    <a:pt x="18" y="5204"/>
                  </a:cubicBezTo>
                  <a:lnTo>
                    <a:pt x="18" y="5838"/>
                  </a:lnTo>
                  <a:cubicBezTo>
                    <a:pt x="18" y="5905"/>
                    <a:pt x="51" y="5972"/>
                    <a:pt x="118" y="5972"/>
                  </a:cubicBezTo>
                  <a:cubicBezTo>
                    <a:pt x="184" y="5972"/>
                    <a:pt x="218" y="5905"/>
                    <a:pt x="218" y="5838"/>
                  </a:cubicBezTo>
                  <a:lnTo>
                    <a:pt x="218" y="5204"/>
                  </a:lnTo>
                  <a:cubicBezTo>
                    <a:pt x="218" y="5154"/>
                    <a:pt x="176" y="5129"/>
                    <a:pt x="130" y="5129"/>
                  </a:cubicBezTo>
                  <a:close/>
                  <a:moveTo>
                    <a:pt x="130" y="6405"/>
                  </a:moveTo>
                  <a:cubicBezTo>
                    <a:pt x="84" y="6405"/>
                    <a:pt x="34" y="6439"/>
                    <a:pt x="18" y="6505"/>
                  </a:cubicBezTo>
                  <a:lnTo>
                    <a:pt x="18" y="7139"/>
                  </a:lnTo>
                  <a:cubicBezTo>
                    <a:pt x="18" y="7206"/>
                    <a:pt x="51" y="7239"/>
                    <a:pt x="118" y="7239"/>
                  </a:cubicBezTo>
                  <a:cubicBezTo>
                    <a:pt x="184" y="7239"/>
                    <a:pt x="218" y="7206"/>
                    <a:pt x="218" y="7139"/>
                  </a:cubicBezTo>
                  <a:lnTo>
                    <a:pt x="218" y="6505"/>
                  </a:lnTo>
                  <a:cubicBezTo>
                    <a:pt x="218" y="6439"/>
                    <a:pt x="176" y="6405"/>
                    <a:pt x="130" y="6405"/>
                  </a:cubicBezTo>
                  <a:close/>
                  <a:moveTo>
                    <a:pt x="130" y="7698"/>
                  </a:moveTo>
                  <a:cubicBezTo>
                    <a:pt x="84" y="7698"/>
                    <a:pt x="34" y="7723"/>
                    <a:pt x="18" y="7773"/>
                  </a:cubicBezTo>
                  <a:lnTo>
                    <a:pt x="18" y="8407"/>
                  </a:lnTo>
                  <a:cubicBezTo>
                    <a:pt x="18" y="8473"/>
                    <a:pt x="51" y="8540"/>
                    <a:pt x="118" y="8540"/>
                  </a:cubicBezTo>
                  <a:cubicBezTo>
                    <a:pt x="184" y="8540"/>
                    <a:pt x="218" y="8473"/>
                    <a:pt x="218" y="8407"/>
                  </a:cubicBezTo>
                  <a:lnTo>
                    <a:pt x="218" y="7773"/>
                  </a:lnTo>
                  <a:cubicBezTo>
                    <a:pt x="218" y="7723"/>
                    <a:pt x="176" y="7698"/>
                    <a:pt x="130" y="7698"/>
                  </a:cubicBezTo>
                  <a:close/>
                  <a:moveTo>
                    <a:pt x="130" y="8974"/>
                  </a:moveTo>
                  <a:cubicBezTo>
                    <a:pt x="84" y="8974"/>
                    <a:pt x="34" y="9007"/>
                    <a:pt x="18" y="9074"/>
                  </a:cubicBezTo>
                  <a:lnTo>
                    <a:pt x="18" y="9708"/>
                  </a:lnTo>
                  <a:cubicBezTo>
                    <a:pt x="18" y="9774"/>
                    <a:pt x="51" y="9808"/>
                    <a:pt x="118" y="9808"/>
                  </a:cubicBezTo>
                  <a:lnTo>
                    <a:pt x="118" y="9841"/>
                  </a:lnTo>
                  <a:cubicBezTo>
                    <a:pt x="184" y="9808"/>
                    <a:pt x="251" y="9774"/>
                    <a:pt x="218" y="9708"/>
                  </a:cubicBezTo>
                  <a:lnTo>
                    <a:pt x="218" y="9074"/>
                  </a:lnTo>
                  <a:cubicBezTo>
                    <a:pt x="218" y="9007"/>
                    <a:pt x="176" y="8974"/>
                    <a:pt x="130" y="8974"/>
                  </a:cubicBezTo>
                  <a:close/>
                  <a:moveTo>
                    <a:pt x="130" y="10266"/>
                  </a:moveTo>
                  <a:cubicBezTo>
                    <a:pt x="84" y="10266"/>
                    <a:pt x="34" y="10291"/>
                    <a:pt x="18" y="10341"/>
                  </a:cubicBezTo>
                  <a:lnTo>
                    <a:pt x="18" y="10975"/>
                  </a:lnTo>
                  <a:cubicBezTo>
                    <a:pt x="18" y="11042"/>
                    <a:pt x="51" y="11109"/>
                    <a:pt x="118" y="11109"/>
                  </a:cubicBezTo>
                  <a:cubicBezTo>
                    <a:pt x="184" y="11109"/>
                    <a:pt x="218" y="11042"/>
                    <a:pt x="218" y="10975"/>
                  </a:cubicBezTo>
                  <a:lnTo>
                    <a:pt x="218" y="10341"/>
                  </a:lnTo>
                  <a:cubicBezTo>
                    <a:pt x="218" y="10291"/>
                    <a:pt x="176" y="10266"/>
                    <a:pt x="130" y="10266"/>
                  </a:cubicBezTo>
                  <a:close/>
                  <a:moveTo>
                    <a:pt x="130" y="11542"/>
                  </a:moveTo>
                  <a:cubicBezTo>
                    <a:pt x="84" y="11542"/>
                    <a:pt x="34" y="11576"/>
                    <a:pt x="18" y="11642"/>
                  </a:cubicBezTo>
                  <a:lnTo>
                    <a:pt x="18" y="12276"/>
                  </a:lnTo>
                  <a:cubicBezTo>
                    <a:pt x="18" y="12343"/>
                    <a:pt x="51" y="12376"/>
                    <a:pt x="118" y="12376"/>
                  </a:cubicBezTo>
                  <a:cubicBezTo>
                    <a:pt x="184" y="12376"/>
                    <a:pt x="218" y="12343"/>
                    <a:pt x="218" y="12276"/>
                  </a:cubicBezTo>
                  <a:lnTo>
                    <a:pt x="218" y="11642"/>
                  </a:lnTo>
                  <a:cubicBezTo>
                    <a:pt x="218" y="11576"/>
                    <a:pt x="176" y="11542"/>
                    <a:pt x="130" y="11542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348;p75">
              <a:extLst>
                <a:ext uri="{FF2B5EF4-FFF2-40B4-BE49-F238E27FC236}">
                  <a16:creationId xmlns:a16="http://schemas.microsoft.com/office/drawing/2014/main" id="{8D662F92-8FB4-E4F9-7A1D-63BF1D9BE3EC}"/>
                </a:ext>
              </a:extLst>
            </p:cNvPr>
            <p:cNvSpPr/>
            <p:nvPr/>
          </p:nvSpPr>
          <p:spPr>
            <a:xfrm>
              <a:off x="3313375" y="2858650"/>
              <a:ext cx="13375" cy="21500"/>
            </a:xfrm>
            <a:custGeom>
              <a:avLst/>
              <a:gdLst/>
              <a:ahLst/>
              <a:cxnLst/>
              <a:rect l="l" t="t" r="r" b="b"/>
              <a:pathLst>
                <a:path w="535" h="860" extrusionOk="0">
                  <a:moveTo>
                    <a:pt x="348" y="0"/>
                  </a:moveTo>
                  <a:cubicBezTo>
                    <a:pt x="322" y="0"/>
                    <a:pt x="294" y="7"/>
                    <a:pt x="267" y="21"/>
                  </a:cubicBezTo>
                  <a:cubicBezTo>
                    <a:pt x="100" y="154"/>
                    <a:pt x="0" y="354"/>
                    <a:pt x="0" y="588"/>
                  </a:cubicBezTo>
                  <a:cubicBezTo>
                    <a:pt x="0" y="760"/>
                    <a:pt x="73" y="860"/>
                    <a:pt x="165" y="860"/>
                  </a:cubicBezTo>
                  <a:cubicBezTo>
                    <a:pt x="197" y="860"/>
                    <a:pt x="232" y="847"/>
                    <a:pt x="267" y="821"/>
                  </a:cubicBezTo>
                  <a:cubicBezTo>
                    <a:pt x="434" y="688"/>
                    <a:pt x="534" y="488"/>
                    <a:pt x="534" y="288"/>
                  </a:cubicBezTo>
                  <a:cubicBezTo>
                    <a:pt x="534" y="102"/>
                    <a:pt x="450" y="0"/>
                    <a:pt x="3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349;p75">
              <a:extLst>
                <a:ext uri="{FF2B5EF4-FFF2-40B4-BE49-F238E27FC236}">
                  <a16:creationId xmlns:a16="http://schemas.microsoft.com/office/drawing/2014/main" id="{5BF47A64-6B6D-0BAF-A8FC-E2E2F0F8EF50}"/>
                </a:ext>
              </a:extLst>
            </p:cNvPr>
            <p:cNvSpPr/>
            <p:nvPr/>
          </p:nvSpPr>
          <p:spPr>
            <a:xfrm>
              <a:off x="3170775" y="2871525"/>
              <a:ext cx="12525" cy="21525"/>
            </a:xfrm>
            <a:custGeom>
              <a:avLst/>
              <a:gdLst/>
              <a:ahLst/>
              <a:cxnLst/>
              <a:rect l="l" t="t" r="r" b="b"/>
              <a:pathLst>
                <a:path w="501" h="861" extrusionOk="0">
                  <a:moveTo>
                    <a:pt x="350" y="1"/>
                  </a:moveTo>
                  <a:cubicBezTo>
                    <a:pt x="316" y="1"/>
                    <a:pt x="277" y="13"/>
                    <a:pt x="234" y="39"/>
                  </a:cubicBezTo>
                  <a:cubicBezTo>
                    <a:pt x="67" y="173"/>
                    <a:pt x="0" y="373"/>
                    <a:pt x="0" y="573"/>
                  </a:cubicBezTo>
                  <a:cubicBezTo>
                    <a:pt x="0" y="759"/>
                    <a:pt x="85" y="860"/>
                    <a:pt x="187" y="860"/>
                  </a:cubicBezTo>
                  <a:cubicBezTo>
                    <a:pt x="213" y="860"/>
                    <a:pt x="240" y="854"/>
                    <a:pt x="267" y="840"/>
                  </a:cubicBezTo>
                  <a:cubicBezTo>
                    <a:pt x="434" y="673"/>
                    <a:pt x="501" y="473"/>
                    <a:pt x="501" y="273"/>
                  </a:cubicBezTo>
                  <a:cubicBezTo>
                    <a:pt x="501" y="100"/>
                    <a:pt x="446" y="1"/>
                    <a:pt x="3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350;p75">
              <a:extLst>
                <a:ext uri="{FF2B5EF4-FFF2-40B4-BE49-F238E27FC236}">
                  <a16:creationId xmlns:a16="http://schemas.microsoft.com/office/drawing/2014/main" id="{D150D28F-2AEA-E1BC-34CA-6468967EA7D9}"/>
                </a:ext>
              </a:extLst>
            </p:cNvPr>
            <p:cNvSpPr/>
            <p:nvPr/>
          </p:nvSpPr>
          <p:spPr>
            <a:xfrm>
              <a:off x="3027325" y="2997575"/>
              <a:ext cx="12550" cy="21400"/>
            </a:xfrm>
            <a:custGeom>
              <a:avLst/>
              <a:gdLst/>
              <a:ahLst/>
              <a:cxnLst/>
              <a:rect l="l" t="t" r="r" b="b"/>
              <a:pathLst>
                <a:path w="502" h="856" extrusionOk="0">
                  <a:moveTo>
                    <a:pt x="355" y="0"/>
                  </a:moveTo>
                  <a:cubicBezTo>
                    <a:pt x="328" y="0"/>
                    <a:pt x="299" y="11"/>
                    <a:pt x="268" y="34"/>
                  </a:cubicBezTo>
                  <a:cubicBezTo>
                    <a:pt x="101" y="168"/>
                    <a:pt x="1" y="368"/>
                    <a:pt x="1" y="568"/>
                  </a:cubicBezTo>
                  <a:cubicBezTo>
                    <a:pt x="1" y="754"/>
                    <a:pt x="64" y="855"/>
                    <a:pt x="174" y="855"/>
                  </a:cubicBezTo>
                  <a:cubicBezTo>
                    <a:pt x="202" y="855"/>
                    <a:pt x="234" y="849"/>
                    <a:pt x="268" y="835"/>
                  </a:cubicBezTo>
                  <a:cubicBezTo>
                    <a:pt x="434" y="702"/>
                    <a:pt x="501" y="501"/>
                    <a:pt x="501" y="268"/>
                  </a:cubicBezTo>
                  <a:cubicBezTo>
                    <a:pt x="501" y="115"/>
                    <a:pt x="442" y="0"/>
                    <a:pt x="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351;p75">
              <a:extLst>
                <a:ext uri="{FF2B5EF4-FFF2-40B4-BE49-F238E27FC236}">
                  <a16:creationId xmlns:a16="http://schemas.microsoft.com/office/drawing/2014/main" id="{1F34E640-96C8-35D6-2336-4B8DC8F9932B}"/>
                </a:ext>
              </a:extLst>
            </p:cNvPr>
            <p:cNvSpPr/>
            <p:nvPr/>
          </p:nvSpPr>
          <p:spPr>
            <a:xfrm>
              <a:off x="2883900" y="3158400"/>
              <a:ext cx="13375" cy="21025"/>
            </a:xfrm>
            <a:custGeom>
              <a:avLst/>
              <a:gdLst/>
              <a:ahLst/>
              <a:cxnLst/>
              <a:rect l="l" t="t" r="r" b="b"/>
              <a:pathLst>
                <a:path w="535" h="841" extrusionOk="0">
                  <a:moveTo>
                    <a:pt x="369" y="1"/>
                  </a:moveTo>
                  <a:cubicBezTo>
                    <a:pt x="337" y="1"/>
                    <a:pt x="302" y="13"/>
                    <a:pt x="267" y="39"/>
                  </a:cubicBezTo>
                  <a:cubicBezTo>
                    <a:pt x="100" y="139"/>
                    <a:pt x="0" y="373"/>
                    <a:pt x="0" y="573"/>
                  </a:cubicBezTo>
                  <a:cubicBezTo>
                    <a:pt x="0" y="726"/>
                    <a:pt x="79" y="841"/>
                    <a:pt x="175" y="841"/>
                  </a:cubicBezTo>
                  <a:cubicBezTo>
                    <a:pt x="205" y="841"/>
                    <a:pt x="236" y="830"/>
                    <a:pt x="267" y="807"/>
                  </a:cubicBezTo>
                  <a:cubicBezTo>
                    <a:pt x="434" y="673"/>
                    <a:pt x="534" y="473"/>
                    <a:pt x="534" y="273"/>
                  </a:cubicBezTo>
                  <a:cubicBezTo>
                    <a:pt x="534" y="100"/>
                    <a:pt x="461" y="1"/>
                    <a:pt x="3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352;p75">
              <a:extLst>
                <a:ext uri="{FF2B5EF4-FFF2-40B4-BE49-F238E27FC236}">
                  <a16:creationId xmlns:a16="http://schemas.microsoft.com/office/drawing/2014/main" id="{692C64DC-5C9E-524A-A233-6DE68F68BCAA}"/>
                </a:ext>
              </a:extLst>
            </p:cNvPr>
            <p:cNvSpPr/>
            <p:nvPr/>
          </p:nvSpPr>
          <p:spPr>
            <a:xfrm>
              <a:off x="2740450" y="3199275"/>
              <a:ext cx="13375" cy="21500"/>
            </a:xfrm>
            <a:custGeom>
              <a:avLst/>
              <a:gdLst/>
              <a:ahLst/>
              <a:cxnLst/>
              <a:rect l="l" t="t" r="r" b="b"/>
              <a:pathLst>
                <a:path w="535" h="860" extrusionOk="0">
                  <a:moveTo>
                    <a:pt x="384" y="0"/>
                  </a:moveTo>
                  <a:cubicBezTo>
                    <a:pt x="350" y="0"/>
                    <a:pt x="311" y="13"/>
                    <a:pt x="268" y="39"/>
                  </a:cubicBezTo>
                  <a:cubicBezTo>
                    <a:pt x="101" y="139"/>
                    <a:pt x="1" y="372"/>
                    <a:pt x="1" y="573"/>
                  </a:cubicBezTo>
                  <a:cubicBezTo>
                    <a:pt x="1" y="758"/>
                    <a:pt x="85" y="860"/>
                    <a:pt x="187" y="860"/>
                  </a:cubicBezTo>
                  <a:cubicBezTo>
                    <a:pt x="213" y="860"/>
                    <a:pt x="241" y="853"/>
                    <a:pt x="268" y="839"/>
                  </a:cubicBezTo>
                  <a:cubicBezTo>
                    <a:pt x="435" y="673"/>
                    <a:pt x="535" y="472"/>
                    <a:pt x="535" y="272"/>
                  </a:cubicBezTo>
                  <a:cubicBezTo>
                    <a:pt x="535" y="100"/>
                    <a:pt x="480" y="0"/>
                    <a:pt x="3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353;p75">
              <a:extLst>
                <a:ext uri="{FF2B5EF4-FFF2-40B4-BE49-F238E27FC236}">
                  <a16:creationId xmlns:a16="http://schemas.microsoft.com/office/drawing/2014/main" id="{086B6E52-5191-7102-BC2E-843C4E70AAEF}"/>
                </a:ext>
              </a:extLst>
            </p:cNvPr>
            <p:cNvSpPr/>
            <p:nvPr/>
          </p:nvSpPr>
          <p:spPr>
            <a:xfrm>
              <a:off x="4184825" y="1197350"/>
              <a:ext cx="95100" cy="155750"/>
            </a:xfrm>
            <a:custGeom>
              <a:avLst/>
              <a:gdLst/>
              <a:ahLst/>
              <a:cxnLst/>
              <a:rect l="l" t="t" r="r" b="b"/>
              <a:pathLst>
                <a:path w="3804" h="6230" extrusionOk="0">
                  <a:moveTo>
                    <a:pt x="3336" y="592"/>
                  </a:moveTo>
                  <a:lnTo>
                    <a:pt x="3336" y="3928"/>
                  </a:lnTo>
                  <a:lnTo>
                    <a:pt x="468" y="5596"/>
                  </a:lnTo>
                  <a:lnTo>
                    <a:pt x="468" y="2260"/>
                  </a:lnTo>
                  <a:lnTo>
                    <a:pt x="3336" y="592"/>
                  </a:lnTo>
                  <a:close/>
                  <a:moveTo>
                    <a:pt x="3570" y="0"/>
                  </a:moveTo>
                  <a:cubicBezTo>
                    <a:pt x="3536" y="0"/>
                    <a:pt x="3503" y="8"/>
                    <a:pt x="3470" y="25"/>
                  </a:cubicBezTo>
                  <a:lnTo>
                    <a:pt x="134" y="1960"/>
                  </a:lnTo>
                  <a:cubicBezTo>
                    <a:pt x="67" y="1993"/>
                    <a:pt x="1" y="2060"/>
                    <a:pt x="1" y="2160"/>
                  </a:cubicBezTo>
                  <a:lnTo>
                    <a:pt x="1" y="5996"/>
                  </a:lnTo>
                  <a:cubicBezTo>
                    <a:pt x="1" y="6063"/>
                    <a:pt x="67" y="6130"/>
                    <a:pt x="134" y="6196"/>
                  </a:cubicBezTo>
                  <a:cubicBezTo>
                    <a:pt x="167" y="6196"/>
                    <a:pt x="201" y="6230"/>
                    <a:pt x="234" y="6230"/>
                  </a:cubicBezTo>
                  <a:cubicBezTo>
                    <a:pt x="267" y="6230"/>
                    <a:pt x="301" y="6196"/>
                    <a:pt x="334" y="6196"/>
                  </a:cubicBezTo>
                  <a:lnTo>
                    <a:pt x="3670" y="4262"/>
                  </a:lnTo>
                  <a:cubicBezTo>
                    <a:pt x="3737" y="4228"/>
                    <a:pt x="3803" y="4161"/>
                    <a:pt x="3803" y="4061"/>
                  </a:cubicBezTo>
                  <a:lnTo>
                    <a:pt x="3803" y="225"/>
                  </a:lnTo>
                  <a:cubicBezTo>
                    <a:pt x="3803" y="159"/>
                    <a:pt x="3737" y="59"/>
                    <a:pt x="3670" y="25"/>
                  </a:cubicBezTo>
                  <a:cubicBezTo>
                    <a:pt x="3636" y="8"/>
                    <a:pt x="3603" y="0"/>
                    <a:pt x="357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354;p75">
              <a:extLst>
                <a:ext uri="{FF2B5EF4-FFF2-40B4-BE49-F238E27FC236}">
                  <a16:creationId xmlns:a16="http://schemas.microsoft.com/office/drawing/2014/main" id="{A09AE613-26A7-034C-9DFF-E0F63CBE7DD7}"/>
                </a:ext>
              </a:extLst>
            </p:cNvPr>
            <p:cNvSpPr/>
            <p:nvPr/>
          </p:nvSpPr>
          <p:spPr>
            <a:xfrm>
              <a:off x="4178150" y="1233700"/>
              <a:ext cx="79250" cy="67825"/>
            </a:xfrm>
            <a:custGeom>
              <a:avLst/>
              <a:gdLst/>
              <a:ahLst/>
              <a:cxnLst/>
              <a:rect l="l" t="t" r="r" b="b"/>
              <a:pathLst>
                <a:path w="3170" h="2713" extrusionOk="0">
                  <a:moveTo>
                    <a:pt x="343" y="1"/>
                  </a:moveTo>
                  <a:cubicBezTo>
                    <a:pt x="277" y="1"/>
                    <a:pt x="206" y="34"/>
                    <a:pt x="134" y="106"/>
                  </a:cubicBezTo>
                  <a:cubicBezTo>
                    <a:pt x="1" y="206"/>
                    <a:pt x="1" y="406"/>
                    <a:pt x="134" y="473"/>
                  </a:cubicBezTo>
                  <a:lnTo>
                    <a:pt x="1802" y="2541"/>
                  </a:lnTo>
                  <a:cubicBezTo>
                    <a:pt x="1832" y="2600"/>
                    <a:pt x="1968" y="2713"/>
                    <a:pt x="2068" y="2713"/>
                  </a:cubicBezTo>
                  <a:cubicBezTo>
                    <a:pt x="2080" y="2713"/>
                    <a:pt x="2091" y="2711"/>
                    <a:pt x="2102" y="2707"/>
                  </a:cubicBezTo>
                  <a:cubicBezTo>
                    <a:pt x="2202" y="2707"/>
                    <a:pt x="2236" y="2641"/>
                    <a:pt x="2336" y="2474"/>
                  </a:cubicBezTo>
                  <a:lnTo>
                    <a:pt x="3103" y="806"/>
                  </a:lnTo>
                  <a:cubicBezTo>
                    <a:pt x="3170" y="673"/>
                    <a:pt x="3170" y="506"/>
                    <a:pt x="3036" y="473"/>
                  </a:cubicBezTo>
                  <a:cubicBezTo>
                    <a:pt x="2994" y="456"/>
                    <a:pt x="2957" y="447"/>
                    <a:pt x="2923" y="447"/>
                  </a:cubicBezTo>
                  <a:cubicBezTo>
                    <a:pt x="2819" y="447"/>
                    <a:pt x="2744" y="523"/>
                    <a:pt x="2669" y="673"/>
                  </a:cubicBezTo>
                  <a:lnTo>
                    <a:pt x="2035" y="1940"/>
                  </a:lnTo>
                  <a:lnTo>
                    <a:pt x="501" y="72"/>
                  </a:lnTo>
                  <a:cubicBezTo>
                    <a:pt x="455" y="26"/>
                    <a:pt x="401" y="1"/>
                    <a:pt x="3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355;p75">
              <a:extLst>
                <a:ext uri="{FF2B5EF4-FFF2-40B4-BE49-F238E27FC236}">
                  <a16:creationId xmlns:a16="http://schemas.microsoft.com/office/drawing/2014/main" id="{4DF2101A-8A66-AD85-7481-5B86FA149819}"/>
                </a:ext>
              </a:extLst>
            </p:cNvPr>
            <p:cNvSpPr/>
            <p:nvPr/>
          </p:nvSpPr>
          <p:spPr>
            <a:xfrm>
              <a:off x="3710325" y="1323750"/>
              <a:ext cx="422825" cy="261325"/>
            </a:xfrm>
            <a:custGeom>
              <a:avLst/>
              <a:gdLst/>
              <a:ahLst/>
              <a:cxnLst/>
              <a:rect l="l" t="t" r="r" b="b"/>
              <a:pathLst>
                <a:path w="16913" h="10453" extrusionOk="0">
                  <a:moveTo>
                    <a:pt x="16624" y="0"/>
                  </a:moveTo>
                  <a:cubicBezTo>
                    <a:pt x="16551" y="0"/>
                    <a:pt x="16468" y="23"/>
                    <a:pt x="16379" y="73"/>
                  </a:cubicBezTo>
                  <a:lnTo>
                    <a:pt x="534" y="9213"/>
                  </a:lnTo>
                  <a:cubicBezTo>
                    <a:pt x="234" y="9413"/>
                    <a:pt x="34" y="9746"/>
                    <a:pt x="0" y="10113"/>
                  </a:cubicBezTo>
                  <a:cubicBezTo>
                    <a:pt x="0" y="10324"/>
                    <a:pt x="116" y="10453"/>
                    <a:pt x="288" y="10453"/>
                  </a:cubicBezTo>
                  <a:cubicBezTo>
                    <a:pt x="361" y="10453"/>
                    <a:pt x="445" y="10430"/>
                    <a:pt x="534" y="10380"/>
                  </a:cubicBezTo>
                  <a:lnTo>
                    <a:pt x="16379" y="1240"/>
                  </a:lnTo>
                  <a:cubicBezTo>
                    <a:pt x="16679" y="1040"/>
                    <a:pt x="16879" y="707"/>
                    <a:pt x="16912" y="340"/>
                  </a:cubicBezTo>
                  <a:cubicBezTo>
                    <a:pt x="16912" y="129"/>
                    <a:pt x="16797" y="0"/>
                    <a:pt x="166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356;p75">
              <a:extLst>
                <a:ext uri="{FF2B5EF4-FFF2-40B4-BE49-F238E27FC236}">
                  <a16:creationId xmlns:a16="http://schemas.microsoft.com/office/drawing/2014/main" id="{F3E1FC97-0315-7AEE-7E1A-1500A1C360D3}"/>
                </a:ext>
              </a:extLst>
            </p:cNvPr>
            <p:cNvSpPr/>
            <p:nvPr/>
          </p:nvSpPr>
          <p:spPr>
            <a:xfrm>
              <a:off x="4184825" y="1341600"/>
              <a:ext cx="95100" cy="155775"/>
            </a:xfrm>
            <a:custGeom>
              <a:avLst/>
              <a:gdLst/>
              <a:ahLst/>
              <a:cxnLst/>
              <a:rect l="l" t="t" r="r" b="b"/>
              <a:pathLst>
                <a:path w="3804" h="6231" extrusionOk="0">
                  <a:moveTo>
                    <a:pt x="3336" y="626"/>
                  </a:moveTo>
                  <a:lnTo>
                    <a:pt x="3336" y="3962"/>
                  </a:lnTo>
                  <a:lnTo>
                    <a:pt x="468" y="5630"/>
                  </a:lnTo>
                  <a:lnTo>
                    <a:pt x="468" y="2294"/>
                  </a:lnTo>
                  <a:lnTo>
                    <a:pt x="3336" y="626"/>
                  </a:lnTo>
                  <a:close/>
                  <a:moveTo>
                    <a:pt x="3570" y="1"/>
                  </a:moveTo>
                  <a:cubicBezTo>
                    <a:pt x="3536" y="1"/>
                    <a:pt x="3503" y="9"/>
                    <a:pt x="3470" y="26"/>
                  </a:cubicBezTo>
                  <a:lnTo>
                    <a:pt x="134" y="1961"/>
                  </a:lnTo>
                  <a:cubicBezTo>
                    <a:pt x="67" y="1994"/>
                    <a:pt x="1" y="2061"/>
                    <a:pt x="1" y="2161"/>
                  </a:cubicBezTo>
                  <a:lnTo>
                    <a:pt x="1" y="5997"/>
                  </a:lnTo>
                  <a:cubicBezTo>
                    <a:pt x="1" y="6064"/>
                    <a:pt x="67" y="6164"/>
                    <a:pt x="134" y="6197"/>
                  </a:cubicBezTo>
                  <a:cubicBezTo>
                    <a:pt x="167" y="6197"/>
                    <a:pt x="201" y="6230"/>
                    <a:pt x="234" y="6230"/>
                  </a:cubicBezTo>
                  <a:cubicBezTo>
                    <a:pt x="267" y="6230"/>
                    <a:pt x="301" y="6197"/>
                    <a:pt x="334" y="6197"/>
                  </a:cubicBezTo>
                  <a:lnTo>
                    <a:pt x="3670" y="4262"/>
                  </a:lnTo>
                  <a:cubicBezTo>
                    <a:pt x="3737" y="4229"/>
                    <a:pt x="3803" y="4162"/>
                    <a:pt x="3803" y="4062"/>
                  </a:cubicBezTo>
                  <a:lnTo>
                    <a:pt x="3803" y="226"/>
                  </a:lnTo>
                  <a:cubicBezTo>
                    <a:pt x="3803" y="126"/>
                    <a:pt x="3737" y="59"/>
                    <a:pt x="3670" y="26"/>
                  </a:cubicBezTo>
                  <a:cubicBezTo>
                    <a:pt x="3636" y="9"/>
                    <a:pt x="3603" y="1"/>
                    <a:pt x="357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357;p75">
              <a:extLst>
                <a:ext uri="{FF2B5EF4-FFF2-40B4-BE49-F238E27FC236}">
                  <a16:creationId xmlns:a16="http://schemas.microsoft.com/office/drawing/2014/main" id="{0D1C5BC9-6592-BE3C-346F-A08FD7A9C802}"/>
                </a:ext>
              </a:extLst>
            </p:cNvPr>
            <p:cNvSpPr/>
            <p:nvPr/>
          </p:nvSpPr>
          <p:spPr>
            <a:xfrm>
              <a:off x="4178150" y="1378500"/>
              <a:ext cx="79250" cy="68825"/>
            </a:xfrm>
            <a:custGeom>
              <a:avLst/>
              <a:gdLst/>
              <a:ahLst/>
              <a:cxnLst/>
              <a:rect l="l" t="t" r="r" b="b"/>
              <a:pathLst>
                <a:path w="3170" h="2753" extrusionOk="0">
                  <a:moveTo>
                    <a:pt x="330" y="1"/>
                  </a:moveTo>
                  <a:cubicBezTo>
                    <a:pt x="268" y="1"/>
                    <a:pt x="201" y="34"/>
                    <a:pt x="134" y="118"/>
                  </a:cubicBezTo>
                  <a:cubicBezTo>
                    <a:pt x="1" y="218"/>
                    <a:pt x="1" y="418"/>
                    <a:pt x="101" y="518"/>
                  </a:cubicBezTo>
                  <a:lnTo>
                    <a:pt x="1769" y="2586"/>
                  </a:lnTo>
                  <a:cubicBezTo>
                    <a:pt x="1835" y="2620"/>
                    <a:pt x="1969" y="2753"/>
                    <a:pt x="2102" y="2753"/>
                  </a:cubicBezTo>
                  <a:cubicBezTo>
                    <a:pt x="2202" y="2720"/>
                    <a:pt x="2236" y="2653"/>
                    <a:pt x="2302" y="2486"/>
                  </a:cubicBezTo>
                  <a:lnTo>
                    <a:pt x="3103" y="818"/>
                  </a:lnTo>
                  <a:cubicBezTo>
                    <a:pt x="3136" y="718"/>
                    <a:pt x="3170" y="551"/>
                    <a:pt x="3003" y="485"/>
                  </a:cubicBezTo>
                  <a:cubicBezTo>
                    <a:pt x="2970" y="468"/>
                    <a:pt x="2938" y="460"/>
                    <a:pt x="2906" y="460"/>
                  </a:cubicBezTo>
                  <a:cubicBezTo>
                    <a:pt x="2807" y="460"/>
                    <a:pt x="2712" y="541"/>
                    <a:pt x="2636" y="718"/>
                  </a:cubicBezTo>
                  <a:lnTo>
                    <a:pt x="2035" y="1952"/>
                  </a:lnTo>
                  <a:lnTo>
                    <a:pt x="501" y="84"/>
                  </a:lnTo>
                  <a:cubicBezTo>
                    <a:pt x="451" y="34"/>
                    <a:pt x="393" y="1"/>
                    <a:pt x="3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358;p75">
              <a:extLst>
                <a:ext uri="{FF2B5EF4-FFF2-40B4-BE49-F238E27FC236}">
                  <a16:creationId xmlns:a16="http://schemas.microsoft.com/office/drawing/2014/main" id="{347F4C9F-F0F0-30A1-7792-1A3E794CBA0C}"/>
                </a:ext>
              </a:extLst>
            </p:cNvPr>
            <p:cNvSpPr/>
            <p:nvPr/>
          </p:nvSpPr>
          <p:spPr>
            <a:xfrm>
              <a:off x="3710325" y="1467475"/>
              <a:ext cx="422825" cy="261850"/>
            </a:xfrm>
            <a:custGeom>
              <a:avLst/>
              <a:gdLst/>
              <a:ahLst/>
              <a:cxnLst/>
              <a:rect l="l" t="t" r="r" b="b"/>
              <a:pathLst>
                <a:path w="16913" h="10474" extrusionOk="0">
                  <a:moveTo>
                    <a:pt x="16641" y="1"/>
                  </a:moveTo>
                  <a:cubicBezTo>
                    <a:pt x="16564" y="1"/>
                    <a:pt x="16475" y="30"/>
                    <a:pt x="16379" y="95"/>
                  </a:cubicBezTo>
                  <a:lnTo>
                    <a:pt x="534" y="9234"/>
                  </a:lnTo>
                  <a:cubicBezTo>
                    <a:pt x="234" y="9401"/>
                    <a:pt x="34" y="9735"/>
                    <a:pt x="0" y="10102"/>
                  </a:cubicBezTo>
                  <a:cubicBezTo>
                    <a:pt x="0" y="10338"/>
                    <a:pt x="117" y="10474"/>
                    <a:pt x="292" y="10474"/>
                  </a:cubicBezTo>
                  <a:cubicBezTo>
                    <a:pt x="364" y="10474"/>
                    <a:pt x="446" y="10451"/>
                    <a:pt x="534" y="10402"/>
                  </a:cubicBezTo>
                  <a:lnTo>
                    <a:pt x="16379" y="1229"/>
                  </a:lnTo>
                  <a:cubicBezTo>
                    <a:pt x="16679" y="1029"/>
                    <a:pt x="16879" y="728"/>
                    <a:pt x="16912" y="361"/>
                  </a:cubicBezTo>
                  <a:cubicBezTo>
                    <a:pt x="16912" y="135"/>
                    <a:pt x="16805" y="1"/>
                    <a:pt x="16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359;p75">
              <a:extLst>
                <a:ext uri="{FF2B5EF4-FFF2-40B4-BE49-F238E27FC236}">
                  <a16:creationId xmlns:a16="http://schemas.microsoft.com/office/drawing/2014/main" id="{68D1E181-9F53-8992-6D44-381BA7089795}"/>
                </a:ext>
              </a:extLst>
            </p:cNvPr>
            <p:cNvSpPr/>
            <p:nvPr/>
          </p:nvSpPr>
          <p:spPr>
            <a:xfrm>
              <a:off x="2864725" y="1537950"/>
              <a:ext cx="617125" cy="904675"/>
            </a:xfrm>
            <a:custGeom>
              <a:avLst/>
              <a:gdLst/>
              <a:ahLst/>
              <a:cxnLst/>
              <a:rect l="l" t="t" r="r" b="b"/>
              <a:pathLst>
                <a:path w="24685" h="36187" extrusionOk="0">
                  <a:moveTo>
                    <a:pt x="23836" y="1"/>
                  </a:moveTo>
                  <a:cubicBezTo>
                    <a:pt x="23631" y="1"/>
                    <a:pt x="23399" y="67"/>
                    <a:pt x="23150" y="211"/>
                  </a:cubicBezTo>
                  <a:lnTo>
                    <a:pt x="1501" y="12720"/>
                  </a:lnTo>
                  <a:cubicBezTo>
                    <a:pt x="601" y="13320"/>
                    <a:pt x="34" y="14288"/>
                    <a:pt x="0" y="15389"/>
                  </a:cubicBezTo>
                  <a:lnTo>
                    <a:pt x="0" y="35103"/>
                  </a:lnTo>
                  <a:cubicBezTo>
                    <a:pt x="0" y="35786"/>
                    <a:pt x="333" y="36186"/>
                    <a:pt x="822" y="36186"/>
                  </a:cubicBezTo>
                  <a:cubicBezTo>
                    <a:pt x="1026" y="36186"/>
                    <a:pt x="1256" y="36117"/>
                    <a:pt x="1501" y="35970"/>
                  </a:cubicBezTo>
                  <a:lnTo>
                    <a:pt x="23150" y="23461"/>
                  </a:lnTo>
                  <a:cubicBezTo>
                    <a:pt x="24051" y="22861"/>
                    <a:pt x="24618" y="21893"/>
                    <a:pt x="24684" y="20826"/>
                  </a:cubicBezTo>
                  <a:lnTo>
                    <a:pt x="24684" y="1078"/>
                  </a:lnTo>
                  <a:cubicBezTo>
                    <a:pt x="24684" y="412"/>
                    <a:pt x="24345" y="1"/>
                    <a:pt x="23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360;p75">
              <a:extLst>
                <a:ext uri="{FF2B5EF4-FFF2-40B4-BE49-F238E27FC236}">
                  <a16:creationId xmlns:a16="http://schemas.microsoft.com/office/drawing/2014/main" id="{8A0C23E2-A2F1-0D0A-E89E-6152257C873F}"/>
                </a:ext>
              </a:extLst>
            </p:cNvPr>
            <p:cNvSpPr/>
            <p:nvPr/>
          </p:nvSpPr>
          <p:spPr>
            <a:xfrm>
              <a:off x="3208300" y="1923475"/>
              <a:ext cx="35875" cy="75100"/>
            </a:xfrm>
            <a:custGeom>
              <a:avLst/>
              <a:gdLst/>
              <a:ahLst/>
              <a:cxnLst/>
              <a:rect l="l" t="t" r="r" b="b"/>
              <a:pathLst>
                <a:path w="1435" h="3004" extrusionOk="0">
                  <a:moveTo>
                    <a:pt x="1368" y="1"/>
                  </a:moveTo>
                  <a:lnTo>
                    <a:pt x="67" y="735"/>
                  </a:lnTo>
                  <a:cubicBezTo>
                    <a:pt x="67" y="735"/>
                    <a:pt x="34" y="768"/>
                    <a:pt x="34" y="802"/>
                  </a:cubicBezTo>
                  <a:cubicBezTo>
                    <a:pt x="0" y="802"/>
                    <a:pt x="0" y="835"/>
                    <a:pt x="0" y="868"/>
                  </a:cubicBezTo>
                  <a:lnTo>
                    <a:pt x="0" y="1135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0" y="1235"/>
                    <a:pt x="34" y="1235"/>
                    <a:pt x="34" y="1302"/>
                  </a:cubicBezTo>
                  <a:lnTo>
                    <a:pt x="701" y="2970"/>
                  </a:lnTo>
                  <a:cubicBezTo>
                    <a:pt x="701" y="2970"/>
                    <a:pt x="734" y="2970"/>
                    <a:pt x="734" y="3003"/>
                  </a:cubicBezTo>
                  <a:lnTo>
                    <a:pt x="801" y="3003"/>
                  </a:lnTo>
                  <a:lnTo>
                    <a:pt x="1034" y="2870"/>
                  </a:lnTo>
                  <a:cubicBezTo>
                    <a:pt x="1068" y="2836"/>
                    <a:pt x="1068" y="2836"/>
                    <a:pt x="1101" y="2803"/>
                  </a:cubicBezTo>
                  <a:cubicBezTo>
                    <a:pt x="1101" y="2770"/>
                    <a:pt x="1101" y="2736"/>
                    <a:pt x="1101" y="2703"/>
                  </a:cubicBezTo>
                  <a:cubicBezTo>
                    <a:pt x="1101" y="2703"/>
                    <a:pt x="1101" y="2670"/>
                    <a:pt x="1101" y="2670"/>
                  </a:cubicBezTo>
                  <a:lnTo>
                    <a:pt x="434" y="1002"/>
                  </a:lnTo>
                  <a:lnTo>
                    <a:pt x="1368" y="468"/>
                  </a:lnTo>
                  <a:cubicBezTo>
                    <a:pt x="1368" y="468"/>
                    <a:pt x="1401" y="435"/>
                    <a:pt x="1401" y="401"/>
                  </a:cubicBezTo>
                  <a:cubicBezTo>
                    <a:pt x="1435" y="401"/>
                    <a:pt x="1435" y="368"/>
                    <a:pt x="1435" y="334"/>
                  </a:cubicBezTo>
                  <a:lnTo>
                    <a:pt x="1435" y="68"/>
                  </a:lnTo>
                  <a:cubicBezTo>
                    <a:pt x="1435" y="34"/>
                    <a:pt x="1435" y="1"/>
                    <a:pt x="1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361;p75">
              <a:extLst>
                <a:ext uri="{FF2B5EF4-FFF2-40B4-BE49-F238E27FC236}">
                  <a16:creationId xmlns:a16="http://schemas.microsoft.com/office/drawing/2014/main" id="{AD4EE827-23A1-2F4F-BF09-AB4B5B5281C0}"/>
                </a:ext>
              </a:extLst>
            </p:cNvPr>
            <p:cNvSpPr/>
            <p:nvPr/>
          </p:nvSpPr>
          <p:spPr>
            <a:xfrm>
              <a:off x="3163275" y="1953500"/>
              <a:ext cx="39200" cy="75925"/>
            </a:xfrm>
            <a:custGeom>
              <a:avLst/>
              <a:gdLst/>
              <a:ahLst/>
              <a:cxnLst/>
              <a:rect l="l" t="t" r="r" b="b"/>
              <a:pathLst>
                <a:path w="1568" h="3037" extrusionOk="0">
                  <a:moveTo>
                    <a:pt x="959" y="551"/>
                  </a:moveTo>
                  <a:cubicBezTo>
                    <a:pt x="1001" y="551"/>
                    <a:pt x="1034" y="568"/>
                    <a:pt x="1067" y="601"/>
                  </a:cubicBezTo>
                  <a:cubicBezTo>
                    <a:pt x="1134" y="701"/>
                    <a:pt x="1168" y="835"/>
                    <a:pt x="1168" y="968"/>
                  </a:cubicBezTo>
                  <a:lnTo>
                    <a:pt x="1168" y="1302"/>
                  </a:lnTo>
                  <a:lnTo>
                    <a:pt x="1168" y="1602"/>
                  </a:lnTo>
                  <a:cubicBezTo>
                    <a:pt x="1168" y="1769"/>
                    <a:pt x="1134" y="1936"/>
                    <a:pt x="1067" y="2102"/>
                  </a:cubicBezTo>
                  <a:cubicBezTo>
                    <a:pt x="1001" y="2236"/>
                    <a:pt x="901" y="2336"/>
                    <a:pt x="801" y="2436"/>
                  </a:cubicBezTo>
                  <a:cubicBezTo>
                    <a:pt x="704" y="2455"/>
                    <a:pt x="641" y="2474"/>
                    <a:pt x="593" y="2474"/>
                  </a:cubicBezTo>
                  <a:cubicBezTo>
                    <a:pt x="557" y="2474"/>
                    <a:pt x="529" y="2464"/>
                    <a:pt x="500" y="2436"/>
                  </a:cubicBezTo>
                  <a:cubicBezTo>
                    <a:pt x="434" y="2302"/>
                    <a:pt x="400" y="2169"/>
                    <a:pt x="400" y="2036"/>
                  </a:cubicBezTo>
                  <a:lnTo>
                    <a:pt x="400" y="1735"/>
                  </a:lnTo>
                  <a:lnTo>
                    <a:pt x="400" y="1402"/>
                  </a:lnTo>
                  <a:cubicBezTo>
                    <a:pt x="400" y="1235"/>
                    <a:pt x="434" y="1068"/>
                    <a:pt x="500" y="901"/>
                  </a:cubicBezTo>
                  <a:cubicBezTo>
                    <a:pt x="567" y="768"/>
                    <a:pt x="667" y="668"/>
                    <a:pt x="801" y="601"/>
                  </a:cubicBezTo>
                  <a:cubicBezTo>
                    <a:pt x="867" y="568"/>
                    <a:pt x="917" y="551"/>
                    <a:pt x="959" y="551"/>
                  </a:cubicBezTo>
                  <a:close/>
                  <a:moveTo>
                    <a:pt x="1134" y="1"/>
                  </a:moveTo>
                  <a:cubicBezTo>
                    <a:pt x="1001" y="1"/>
                    <a:pt x="901" y="34"/>
                    <a:pt x="767" y="101"/>
                  </a:cubicBezTo>
                  <a:cubicBezTo>
                    <a:pt x="634" y="201"/>
                    <a:pt x="534" y="268"/>
                    <a:pt x="434" y="401"/>
                  </a:cubicBezTo>
                  <a:cubicBezTo>
                    <a:pt x="334" y="501"/>
                    <a:pt x="234" y="635"/>
                    <a:pt x="200" y="768"/>
                  </a:cubicBezTo>
                  <a:cubicBezTo>
                    <a:pt x="133" y="901"/>
                    <a:pt x="67" y="1035"/>
                    <a:pt x="67" y="1168"/>
                  </a:cubicBezTo>
                  <a:cubicBezTo>
                    <a:pt x="33" y="1335"/>
                    <a:pt x="0" y="1469"/>
                    <a:pt x="0" y="1602"/>
                  </a:cubicBezTo>
                  <a:lnTo>
                    <a:pt x="0" y="1769"/>
                  </a:lnTo>
                  <a:lnTo>
                    <a:pt x="0" y="2136"/>
                  </a:lnTo>
                  <a:lnTo>
                    <a:pt x="0" y="2302"/>
                  </a:lnTo>
                  <a:cubicBezTo>
                    <a:pt x="0" y="2436"/>
                    <a:pt x="33" y="2569"/>
                    <a:pt x="67" y="2703"/>
                  </a:cubicBezTo>
                  <a:cubicBezTo>
                    <a:pt x="67" y="2803"/>
                    <a:pt x="100" y="2870"/>
                    <a:pt x="200" y="2936"/>
                  </a:cubicBezTo>
                  <a:cubicBezTo>
                    <a:pt x="234" y="3003"/>
                    <a:pt x="334" y="3036"/>
                    <a:pt x="434" y="3036"/>
                  </a:cubicBezTo>
                  <a:cubicBezTo>
                    <a:pt x="534" y="3003"/>
                    <a:pt x="667" y="2970"/>
                    <a:pt x="767" y="2903"/>
                  </a:cubicBezTo>
                  <a:cubicBezTo>
                    <a:pt x="901" y="2836"/>
                    <a:pt x="1034" y="2736"/>
                    <a:pt x="1134" y="2603"/>
                  </a:cubicBezTo>
                  <a:cubicBezTo>
                    <a:pt x="1234" y="2503"/>
                    <a:pt x="1301" y="2403"/>
                    <a:pt x="1368" y="2269"/>
                  </a:cubicBezTo>
                  <a:cubicBezTo>
                    <a:pt x="1434" y="2136"/>
                    <a:pt x="1468" y="2002"/>
                    <a:pt x="1501" y="1835"/>
                  </a:cubicBezTo>
                  <a:cubicBezTo>
                    <a:pt x="1534" y="1702"/>
                    <a:pt x="1568" y="1535"/>
                    <a:pt x="1568" y="1402"/>
                  </a:cubicBezTo>
                  <a:lnTo>
                    <a:pt x="1568" y="1068"/>
                  </a:lnTo>
                  <a:lnTo>
                    <a:pt x="1568" y="735"/>
                  </a:lnTo>
                  <a:cubicBezTo>
                    <a:pt x="1568" y="601"/>
                    <a:pt x="1534" y="468"/>
                    <a:pt x="1501" y="334"/>
                  </a:cubicBezTo>
                  <a:cubicBezTo>
                    <a:pt x="1501" y="234"/>
                    <a:pt x="1434" y="168"/>
                    <a:pt x="1368" y="68"/>
                  </a:cubicBezTo>
                  <a:cubicBezTo>
                    <a:pt x="1301" y="1"/>
                    <a:pt x="1234" y="1"/>
                    <a:pt x="1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362;p75">
              <a:extLst>
                <a:ext uri="{FF2B5EF4-FFF2-40B4-BE49-F238E27FC236}">
                  <a16:creationId xmlns:a16="http://schemas.microsoft.com/office/drawing/2014/main" id="{3DD6E71F-B55B-AE33-EB95-EFED33E775AA}"/>
                </a:ext>
              </a:extLst>
            </p:cNvPr>
            <p:cNvSpPr/>
            <p:nvPr/>
          </p:nvSpPr>
          <p:spPr>
            <a:xfrm>
              <a:off x="3103225" y="1976850"/>
              <a:ext cx="53400" cy="90100"/>
            </a:xfrm>
            <a:custGeom>
              <a:avLst/>
              <a:gdLst/>
              <a:ahLst/>
              <a:cxnLst/>
              <a:rect l="l" t="t" r="r" b="b"/>
              <a:pathLst>
                <a:path w="2136" h="3604" extrusionOk="0">
                  <a:moveTo>
                    <a:pt x="1752" y="376"/>
                  </a:moveTo>
                  <a:cubicBezTo>
                    <a:pt x="1768" y="376"/>
                    <a:pt x="1785" y="384"/>
                    <a:pt x="1802" y="401"/>
                  </a:cubicBezTo>
                  <a:cubicBezTo>
                    <a:pt x="1835" y="434"/>
                    <a:pt x="1835" y="468"/>
                    <a:pt x="1835" y="501"/>
                  </a:cubicBezTo>
                  <a:lnTo>
                    <a:pt x="1835" y="568"/>
                  </a:lnTo>
                  <a:lnTo>
                    <a:pt x="1835" y="768"/>
                  </a:lnTo>
                  <a:lnTo>
                    <a:pt x="1835" y="868"/>
                  </a:lnTo>
                  <a:cubicBezTo>
                    <a:pt x="1835" y="901"/>
                    <a:pt x="1835" y="968"/>
                    <a:pt x="1802" y="1002"/>
                  </a:cubicBezTo>
                  <a:cubicBezTo>
                    <a:pt x="1768" y="1068"/>
                    <a:pt x="1735" y="1102"/>
                    <a:pt x="1702" y="1135"/>
                  </a:cubicBezTo>
                  <a:cubicBezTo>
                    <a:pt x="1668" y="1152"/>
                    <a:pt x="1635" y="1160"/>
                    <a:pt x="1610" y="1160"/>
                  </a:cubicBezTo>
                  <a:cubicBezTo>
                    <a:pt x="1585" y="1160"/>
                    <a:pt x="1568" y="1152"/>
                    <a:pt x="1568" y="1135"/>
                  </a:cubicBezTo>
                  <a:cubicBezTo>
                    <a:pt x="1535" y="1102"/>
                    <a:pt x="1535" y="1068"/>
                    <a:pt x="1535" y="1035"/>
                  </a:cubicBezTo>
                  <a:lnTo>
                    <a:pt x="1535" y="968"/>
                  </a:lnTo>
                  <a:lnTo>
                    <a:pt x="1535" y="735"/>
                  </a:lnTo>
                  <a:lnTo>
                    <a:pt x="1535" y="668"/>
                  </a:lnTo>
                  <a:cubicBezTo>
                    <a:pt x="1535" y="601"/>
                    <a:pt x="1535" y="568"/>
                    <a:pt x="1568" y="501"/>
                  </a:cubicBezTo>
                  <a:cubicBezTo>
                    <a:pt x="1601" y="468"/>
                    <a:pt x="1635" y="434"/>
                    <a:pt x="1702" y="401"/>
                  </a:cubicBezTo>
                  <a:cubicBezTo>
                    <a:pt x="1718" y="384"/>
                    <a:pt x="1735" y="376"/>
                    <a:pt x="1752" y="376"/>
                  </a:cubicBezTo>
                  <a:close/>
                  <a:moveTo>
                    <a:pt x="1868" y="1"/>
                  </a:moveTo>
                  <a:cubicBezTo>
                    <a:pt x="1802" y="1"/>
                    <a:pt x="1735" y="34"/>
                    <a:pt x="1702" y="68"/>
                  </a:cubicBezTo>
                  <a:cubicBezTo>
                    <a:pt x="1601" y="101"/>
                    <a:pt x="1568" y="168"/>
                    <a:pt x="1501" y="234"/>
                  </a:cubicBezTo>
                  <a:cubicBezTo>
                    <a:pt x="1435" y="268"/>
                    <a:pt x="1401" y="334"/>
                    <a:pt x="1368" y="401"/>
                  </a:cubicBezTo>
                  <a:cubicBezTo>
                    <a:pt x="1335" y="468"/>
                    <a:pt x="1301" y="535"/>
                    <a:pt x="1301" y="601"/>
                  </a:cubicBezTo>
                  <a:cubicBezTo>
                    <a:pt x="1268" y="668"/>
                    <a:pt x="1268" y="735"/>
                    <a:pt x="1268" y="801"/>
                  </a:cubicBezTo>
                  <a:lnTo>
                    <a:pt x="1268" y="1035"/>
                  </a:lnTo>
                  <a:lnTo>
                    <a:pt x="1268" y="1235"/>
                  </a:lnTo>
                  <a:cubicBezTo>
                    <a:pt x="1268" y="1302"/>
                    <a:pt x="1268" y="1335"/>
                    <a:pt x="1301" y="1402"/>
                  </a:cubicBezTo>
                  <a:cubicBezTo>
                    <a:pt x="1301" y="1435"/>
                    <a:pt x="1335" y="1469"/>
                    <a:pt x="1368" y="1502"/>
                  </a:cubicBezTo>
                  <a:cubicBezTo>
                    <a:pt x="1401" y="1535"/>
                    <a:pt x="1468" y="1535"/>
                    <a:pt x="1501" y="1535"/>
                  </a:cubicBezTo>
                  <a:cubicBezTo>
                    <a:pt x="1568" y="1535"/>
                    <a:pt x="1635" y="1502"/>
                    <a:pt x="1702" y="1469"/>
                  </a:cubicBezTo>
                  <a:cubicBezTo>
                    <a:pt x="1835" y="1368"/>
                    <a:pt x="1935" y="1268"/>
                    <a:pt x="2002" y="1135"/>
                  </a:cubicBezTo>
                  <a:cubicBezTo>
                    <a:pt x="2035" y="1068"/>
                    <a:pt x="2068" y="1002"/>
                    <a:pt x="2102" y="935"/>
                  </a:cubicBezTo>
                  <a:cubicBezTo>
                    <a:pt x="2102" y="868"/>
                    <a:pt x="2102" y="801"/>
                    <a:pt x="2135" y="735"/>
                  </a:cubicBezTo>
                  <a:lnTo>
                    <a:pt x="2135" y="535"/>
                  </a:lnTo>
                  <a:lnTo>
                    <a:pt x="2135" y="301"/>
                  </a:lnTo>
                  <a:cubicBezTo>
                    <a:pt x="2102" y="268"/>
                    <a:pt x="2102" y="201"/>
                    <a:pt x="2102" y="134"/>
                  </a:cubicBezTo>
                  <a:cubicBezTo>
                    <a:pt x="2068" y="101"/>
                    <a:pt x="2035" y="68"/>
                    <a:pt x="2002" y="34"/>
                  </a:cubicBezTo>
                  <a:cubicBezTo>
                    <a:pt x="1968" y="1"/>
                    <a:pt x="1902" y="1"/>
                    <a:pt x="1868" y="1"/>
                  </a:cubicBezTo>
                  <a:close/>
                  <a:moveTo>
                    <a:pt x="434" y="835"/>
                  </a:moveTo>
                  <a:lnTo>
                    <a:pt x="267" y="935"/>
                  </a:lnTo>
                  <a:cubicBezTo>
                    <a:pt x="234" y="968"/>
                    <a:pt x="200" y="1002"/>
                    <a:pt x="200" y="1068"/>
                  </a:cubicBezTo>
                  <a:lnTo>
                    <a:pt x="1635" y="2703"/>
                  </a:lnTo>
                  <a:cubicBezTo>
                    <a:pt x="1635" y="2703"/>
                    <a:pt x="1668" y="2736"/>
                    <a:pt x="1668" y="2736"/>
                  </a:cubicBezTo>
                  <a:lnTo>
                    <a:pt x="1735" y="2736"/>
                  </a:lnTo>
                  <a:lnTo>
                    <a:pt x="1902" y="2636"/>
                  </a:lnTo>
                  <a:cubicBezTo>
                    <a:pt x="1935" y="2636"/>
                    <a:pt x="1935" y="2603"/>
                    <a:pt x="1968" y="2569"/>
                  </a:cubicBezTo>
                  <a:cubicBezTo>
                    <a:pt x="1968" y="2569"/>
                    <a:pt x="1968" y="2536"/>
                    <a:pt x="1968" y="2503"/>
                  </a:cubicBezTo>
                  <a:lnTo>
                    <a:pt x="534" y="868"/>
                  </a:lnTo>
                  <a:cubicBezTo>
                    <a:pt x="534" y="868"/>
                    <a:pt x="534" y="835"/>
                    <a:pt x="501" y="835"/>
                  </a:cubicBezTo>
                  <a:close/>
                  <a:moveTo>
                    <a:pt x="548" y="2488"/>
                  </a:moveTo>
                  <a:cubicBezTo>
                    <a:pt x="560" y="2488"/>
                    <a:pt x="567" y="2491"/>
                    <a:pt x="567" y="2503"/>
                  </a:cubicBezTo>
                  <a:cubicBezTo>
                    <a:pt x="567" y="2503"/>
                    <a:pt x="601" y="2569"/>
                    <a:pt x="601" y="2603"/>
                  </a:cubicBezTo>
                  <a:cubicBezTo>
                    <a:pt x="601" y="2636"/>
                    <a:pt x="601" y="2636"/>
                    <a:pt x="601" y="2669"/>
                  </a:cubicBezTo>
                  <a:lnTo>
                    <a:pt x="601" y="2870"/>
                  </a:lnTo>
                  <a:cubicBezTo>
                    <a:pt x="601" y="2903"/>
                    <a:pt x="601" y="2936"/>
                    <a:pt x="601" y="2970"/>
                  </a:cubicBezTo>
                  <a:cubicBezTo>
                    <a:pt x="601" y="3003"/>
                    <a:pt x="567" y="3070"/>
                    <a:pt x="567" y="3103"/>
                  </a:cubicBezTo>
                  <a:cubicBezTo>
                    <a:pt x="534" y="3170"/>
                    <a:pt x="467" y="3203"/>
                    <a:pt x="434" y="3236"/>
                  </a:cubicBezTo>
                  <a:lnTo>
                    <a:pt x="301" y="3236"/>
                  </a:lnTo>
                  <a:cubicBezTo>
                    <a:pt x="301" y="3203"/>
                    <a:pt x="267" y="3170"/>
                    <a:pt x="267" y="3103"/>
                  </a:cubicBezTo>
                  <a:cubicBezTo>
                    <a:pt x="267" y="3103"/>
                    <a:pt x="267" y="3070"/>
                    <a:pt x="267" y="3036"/>
                  </a:cubicBezTo>
                  <a:lnTo>
                    <a:pt x="267" y="2836"/>
                  </a:lnTo>
                  <a:cubicBezTo>
                    <a:pt x="267" y="2803"/>
                    <a:pt x="267" y="2769"/>
                    <a:pt x="267" y="2769"/>
                  </a:cubicBezTo>
                  <a:cubicBezTo>
                    <a:pt x="267" y="2703"/>
                    <a:pt x="301" y="2669"/>
                    <a:pt x="334" y="2603"/>
                  </a:cubicBezTo>
                  <a:cubicBezTo>
                    <a:pt x="334" y="2569"/>
                    <a:pt x="367" y="2503"/>
                    <a:pt x="434" y="2503"/>
                  </a:cubicBezTo>
                  <a:cubicBezTo>
                    <a:pt x="478" y="2503"/>
                    <a:pt x="523" y="2488"/>
                    <a:pt x="548" y="2488"/>
                  </a:cubicBezTo>
                  <a:close/>
                  <a:moveTo>
                    <a:pt x="664" y="2088"/>
                  </a:moveTo>
                  <a:cubicBezTo>
                    <a:pt x="654" y="2088"/>
                    <a:pt x="644" y="2093"/>
                    <a:pt x="634" y="2102"/>
                  </a:cubicBezTo>
                  <a:cubicBezTo>
                    <a:pt x="567" y="2102"/>
                    <a:pt x="501" y="2102"/>
                    <a:pt x="434" y="2136"/>
                  </a:cubicBezTo>
                  <a:cubicBezTo>
                    <a:pt x="367" y="2202"/>
                    <a:pt x="301" y="2236"/>
                    <a:pt x="234" y="2302"/>
                  </a:cubicBezTo>
                  <a:cubicBezTo>
                    <a:pt x="200" y="2369"/>
                    <a:pt x="167" y="2436"/>
                    <a:pt x="134" y="2503"/>
                  </a:cubicBezTo>
                  <a:cubicBezTo>
                    <a:pt x="67" y="2569"/>
                    <a:pt x="67" y="2636"/>
                    <a:pt x="34" y="2703"/>
                  </a:cubicBezTo>
                  <a:cubicBezTo>
                    <a:pt x="34" y="2769"/>
                    <a:pt x="0" y="2836"/>
                    <a:pt x="0" y="2903"/>
                  </a:cubicBezTo>
                  <a:lnTo>
                    <a:pt x="0" y="3103"/>
                  </a:lnTo>
                  <a:lnTo>
                    <a:pt x="0" y="3303"/>
                  </a:lnTo>
                  <a:cubicBezTo>
                    <a:pt x="0" y="3370"/>
                    <a:pt x="0" y="3437"/>
                    <a:pt x="34" y="3470"/>
                  </a:cubicBezTo>
                  <a:cubicBezTo>
                    <a:pt x="67" y="3503"/>
                    <a:pt x="67" y="3570"/>
                    <a:pt x="134" y="3570"/>
                  </a:cubicBezTo>
                  <a:cubicBezTo>
                    <a:pt x="167" y="3603"/>
                    <a:pt x="200" y="3603"/>
                    <a:pt x="234" y="3603"/>
                  </a:cubicBezTo>
                  <a:cubicBezTo>
                    <a:pt x="301" y="3603"/>
                    <a:pt x="367" y="3570"/>
                    <a:pt x="434" y="3537"/>
                  </a:cubicBezTo>
                  <a:cubicBezTo>
                    <a:pt x="501" y="3503"/>
                    <a:pt x="567" y="3470"/>
                    <a:pt x="634" y="3403"/>
                  </a:cubicBezTo>
                  <a:cubicBezTo>
                    <a:pt x="667" y="3337"/>
                    <a:pt x="701" y="3270"/>
                    <a:pt x="768" y="3203"/>
                  </a:cubicBezTo>
                  <a:cubicBezTo>
                    <a:pt x="801" y="3136"/>
                    <a:pt x="801" y="3070"/>
                    <a:pt x="834" y="3003"/>
                  </a:cubicBezTo>
                  <a:cubicBezTo>
                    <a:pt x="834" y="2936"/>
                    <a:pt x="868" y="2870"/>
                    <a:pt x="868" y="2836"/>
                  </a:cubicBezTo>
                  <a:lnTo>
                    <a:pt x="868" y="2603"/>
                  </a:lnTo>
                  <a:lnTo>
                    <a:pt x="868" y="2403"/>
                  </a:lnTo>
                  <a:cubicBezTo>
                    <a:pt x="868" y="2336"/>
                    <a:pt x="868" y="2269"/>
                    <a:pt x="834" y="2236"/>
                  </a:cubicBezTo>
                  <a:cubicBezTo>
                    <a:pt x="801" y="2202"/>
                    <a:pt x="801" y="2136"/>
                    <a:pt x="768" y="2136"/>
                  </a:cubicBezTo>
                  <a:cubicBezTo>
                    <a:pt x="720" y="2112"/>
                    <a:pt x="690" y="2088"/>
                    <a:pt x="664" y="208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363;p75">
              <a:extLst>
                <a:ext uri="{FF2B5EF4-FFF2-40B4-BE49-F238E27FC236}">
                  <a16:creationId xmlns:a16="http://schemas.microsoft.com/office/drawing/2014/main" id="{274385F5-72C2-F780-A0A3-5AED2A5F59C3}"/>
                </a:ext>
              </a:extLst>
            </p:cNvPr>
            <p:cNvSpPr/>
            <p:nvPr/>
          </p:nvSpPr>
          <p:spPr>
            <a:xfrm>
              <a:off x="3240825" y="1769200"/>
              <a:ext cx="80075" cy="110100"/>
            </a:xfrm>
            <a:custGeom>
              <a:avLst/>
              <a:gdLst/>
              <a:ahLst/>
              <a:cxnLst/>
              <a:rect l="l" t="t" r="r" b="b"/>
              <a:pathLst>
                <a:path w="3203" h="4404" extrusionOk="0">
                  <a:moveTo>
                    <a:pt x="968" y="1"/>
                  </a:moveTo>
                  <a:lnTo>
                    <a:pt x="0" y="2302"/>
                  </a:lnTo>
                  <a:cubicBezTo>
                    <a:pt x="767" y="2603"/>
                    <a:pt x="1368" y="3337"/>
                    <a:pt x="1668" y="4404"/>
                  </a:cubicBezTo>
                  <a:lnTo>
                    <a:pt x="3203" y="2836"/>
                  </a:lnTo>
                  <a:cubicBezTo>
                    <a:pt x="2802" y="1402"/>
                    <a:pt x="2002" y="434"/>
                    <a:pt x="9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364;p75">
              <a:extLst>
                <a:ext uri="{FF2B5EF4-FFF2-40B4-BE49-F238E27FC236}">
                  <a16:creationId xmlns:a16="http://schemas.microsoft.com/office/drawing/2014/main" id="{E623C5C5-4E85-FA59-1B51-42BE83BB9656}"/>
                </a:ext>
              </a:extLst>
            </p:cNvPr>
            <p:cNvSpPr/>
            <p:nvPr/>
          </p:nvSpPr>
          <p:spPr>
            <a:xfrm>
              <a:off x="3173275" y="1763750"/>
              <a:ext cx="91750" cy="73025"/>
            </a:xfrm>
            <a:custGeom>
              <a:avLst/>
              <a:gdLst/>
              <a:ahLst/>
              <a:cxnLst/>
              <a:rect l="l" t="t" r="r" b="b"/>
              <a:pathLst>
                <a:path w="3670" h="2921" extrusionOk="0">
                  <a:moveTo>
                    <a:pt x="2472" y="0"/>
                  </a:moveTo>
                  <a:cubicBezTo>
                    <a:pt x="1713" y="0"/>
                    <a:pt x="877" y="239"/>
                    <a:pt x="0" y="753"/>
                  </a:cubicBezTo>
                  <a:lnTo>
                    <a:pt x="0" y="2921"/>
                  </a:lnTo>
                  <a:cubicBezTo>
                    <a:pt x="642" y="2536"/>
                    <a:pt x="1256" y="2357"/>
                    <a:pt x="1816" y="2357"/>
                  </a:cubicBezTo>
                  <a:cubicBezTo>
                    <a:pt x="2130" y="2357"/>
                    <a:pt x="2427" y="2413"/>
                    <a:pt x="2702" y="2520"/>
                  </a:cubicBezTo>
                  <a:lnTo>
                    <a:pt x="3670" y="219"/>
                  </a:lnTo>
                  <a:cubicBezTo>
                    <a:pt x="3298" y="75"/>
                    <a:pt x="2897" y="0"/>
                    <a:pt x="2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365;p75">
              <a:extLst>
                <a:ext uri="{FF2B5EF4-FFF2-40B4-BE49-F238E27FC236}">
                  <a16:creationId xmlns:a16="http://schemas.microsoft.com/office/drawing/2014/main" id="{7947124D-4958-B8A1-862F-EE8BF44B3A63}"/>
                </a:ext>
              </a:extLst>
            </p:cNvPr>
            <p:cNvSpPr/>
            <p:nvPr/>
          </p:nvSpPr>
          <p:spPr>
            <a:xfrm>
              <a:off x="3282525" y="1840100"/>
              <a:ext cx="46725" cy="134275"/>
            </a:xfrm>
            <a:custGeom>
              <a:avLst/>
              <a:gdLst/>
              <a:ahLst/>
              <a:cxnLst/>
              <a:rect l="l" t="t" r="r" b="b"/>
              <a:pathLst>
                <a:path w="1869" h="5371" extrusionOk="0">
                  <a:moveTo>
                    <a:pt x="1535" y="0"/>
                  </a:moveTo>
                  <a:lnTo>
                    <a:pt x="0" y="1568"/>
                  </a:lnTo>
                  <a:cubicBezTo>
                    <a:pt x="167" y="2135"/>
                    <a:pt x="234" y="2735"/>
                    <a:pt x="234" y="3336"/>
                  </a:cubicBezTo>
                  <a:cubicBezTo>
                    <a:pt x="234" y="4003"/>
                    <a:pt x="134" y="4704"/>
                    <a:pt x="0" y="5371"/>
                  </a:cubicBezTo>
                  <a:lnTo>
                    <a:pt x="1535" y="5137"/>
                  </a:lnTo>
                  <a:cubicBezTo>
                    <a:pt x="1735" y="4237"/>
                    <a:pt x="1835" y="3336"/>
                    <a:pt x="1868" y="2402"/>
                  </a:cubicBezTo>
                  <a:cubicBezTo>
                    <a:pt x="1868" y="1601"/>
                    <a:pt x="1768" y="801"/>
                    <a:pt x="1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366;p75">
              <a:extLst>
                <a:ext uri="{FF2B5EF4-FFF2-40B4-BE49-F238E27FC236}">
                  <a16:creationId xmlns:a16="http://schemas.microsoft.com/office/drawing/2014/main" id="{F5F2985F-19A3-54B8-1EBA-7E8576ABCCE2}"/>
                </a:ext>
              </a:extLst>
            </p:cNvPr>
            <p:cNvSpPr/>
            <p:nvPr/>
          </p:nvSpPr>
          <p:spPr>
            <a:xfrm>
              <a:off x="3017325" y="1782550"/>
              <a:ext cx="303575" cy="433700"/>
            </a:xfrm>
            <a:custGeom>
              <a:avLst/>
              <a:gdLst/>
              <a:ahLst/>
              <a:cxnLst/>
              <a:rect l="l" t="t" r="r" b="b"/>
              <a:pathLst>
                <a:path w="12143" h="17348" extrusionOk="0">
                  <a:moveTo>
                    <a:pt x="6238" y="1"/>
                  </a:moveTo>
                  <a:cubicBezTo>
                    <a:pt x="4737" y="935"/>
                    <a:pt x="3470" y="2202"/>
                    <a:pt x="2569" y="3703"/>
                  </a:cubicBezTo>
                  <a:cubicBezTo>
                    <a:pt x="1502" y="5371"/>
                    <a:pt x="734" y="7206"/>
                    <a:pt x="301" y="9140"/>
                  </a:cubicBezTo>
                  <a:cubicBezTo>
                    <a:pt x="101" y="10041"/>
                    <a:pt x="1" y="10975"/>
                    <a:pt x="1" y="11876"/>
                  </a:cubicBezTo>
                  <a:cubicBezTo>
                    <a:pt x="1" y="12710"/>
                    <a:pt x="101" y="13510"/>
                    <a:pt x="301" y="14277"/>
                  </a:cubicBezTo>
                  <a:cubicBezTo>
                    <a:pt x="701" y="15745"/>
                    <a:pt x="1535" y="16713"/>
                    <a:pt x="2569" y="17113"/>
                  </a:cubicBezTo>
                  <a:cubicBezTo>
                    <a:pt x="2942" y="17269"/>
                    <a:pt x="3346" y="17348"/>
                    <a:pt x="3774" y="17348"/>
                  </a:cubicBezTo>
                  <a:cubicBezTo>
                    <a:pt x="4532" y="17348"/>
                    <a:pt x="5365" y="17103"/>
                    <a:pt x="6238" y="16612"/>
                  </a:cubicBezTo>
                  <a:cubicBezTo>
                    <a:pt x="7706" y="15678"/>
                    <a:pt x="8974" y="14411"/>
                    <a:pt x="9908" y="12910"/>
                  </a:cubicBezTo>
                  <a:cubicBezTo>
                    <a:pt x="10975" y="11242"/>
                    <a:pt x="11742" y="9374"/>
                    <a:pt x="12143" y="7439"/>
                  </a:cubicBezTo>
                  <a:lnTo>
                    <a:pt x="12143" y="7439"/>
                  </a:lnTo>
                  <a:lnTo>
                    <a:pt x="10608" y="7639"/>
                  </a:lnTo>
                  <a:cubicBezTo>
                    <a:pt x="10275" y="9074"/>
                    <a:pt x="9707" y="10441"/>
                    <a:pt x="8940" y="11676"/>
                  </a:cubicBezTo>
                  <a:cubicBezTo>
                    <a:pt x="8240" y="12776"/>
                    <a:pt x="7339" y="13744"/>
                    <a:pt x="6238" y="14411"/>
                  </a:cubicBezTo>
                  <a:cubicBezTo>
                    <a:pt x="5575" y="14796"/>
                    <a:pt x="4954" y="14975"/>
                    <a:pt x="4399" y="14975"/>
                  </a:cubicBezTo>
                  <a:cubicBezTo>
                    <a:pt x="4089" y="14975"/>
                    <a:pt x="3800" y="14919"/>
                    <a:pt x="3536" y="14811"/>
                  </a:cubicBezTo>
                  <a:cubicBezTo>
                    <a:pt x="2669" y="14411"/>
                    <a:pt x="2069" y="13644"/>
                    <a:pt x="1869" y="12710"/>
                  </a:cubicBezTo>
                  <a:cubicBezTo>
                    <a:pt x="1702" y="12143"/>
                    <a:pt x="1635" y="11542"/>
                    <a:pt x="1635" y="10942"/>
                  </a:cubicBezTo>
                  <a:cubicBezTo>
                    <a:pt x="1635" y="10275"/>
                    <a:pt x="1702" y="9607"/>
                    <a:pt x="1869" y="8940"/>
                  </a:cubicBezTo>
                  <a:cubicBezTo>
                    <a:pt x="2169" y="7506"/>
                    <a:pt x="2736" y="6138"/>
                    <a:pt x="3536" y="4904"/>
                  </a:cubicBezTo>
                  <a:cubicBezTo>
                    <a:pt x="4204" y="3770"/>
                    <a:pt x="5138" y="2836"/>
                    <a:pt x="6238" y="2169"/>
                  </a:cubicBezTo>
                  <a:lnTo>
                    <a:pt x="62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367;p75">
              <a:extLst>
                <a:ext uri="{FF2B5EF4-FFF2-40B4-BE49-F238E27FC236}">
                  <a16:creationId xmlns:a16="http://schemas.microsoft.com/office/drawing/2014/main" id="{381306C7-76D5-EA3A-F47C-569444E7A068}"/>
                </a:ext>
              </a:extLst>
            </p:cNvPr>
            <p:cNvSpPr/>
            <p:nvPr/>
          </p:nvSpPr>
          <p:spPr>
            <a:xfrm>
              <a:off x="2437750" y="1963100"/>
              <a:ext cx="309400" cy="744300"/>
            </a:xfrm>
            <a:custGeom>
              <a:avLst/>
              <a:gdLst/>
              <a:ahLst/>
              <a:cxnLst/>
              <a:rect l="l" t="t" r="r" b="b"/>
              <a:pathLst>
                <a:path w="12376" h="29772" extrusionOk="0">
                  <a:moveTo>
                    <a:pt x="11516" y="1"/>
                  </a:moveTo>
                  <a:cubicBezTo>
                    <a:pt x="11303" y="1"/>
                    <a:pt x="11063" y="70"/>
                    <a:pt x="10808" y="217"/>
                  </a:cubicBezTo>
                  <a:lnTo>
                    <a:pt x="0" y="6488"/>
                  </a:lnTo>
                  <a:lnTo>
                    <a:pt x="0" y="9824"/>
                  </a:lnTo>
                  <a:cubicBezTo>
                    <a:pt x="877" y="9311"/>
                    <a:pt x="1713" y="9072"/>
                    <a:pt x="2472" y="9072"/>
                  </a:cubicBezTo>
                  <a:cubicBezTo>
                    <a:pt x="2897" y="9072"/>
                    <a:pt x="3298" y="9147"/>
                    <a:pt x="3670" y="9290"/>
                  </a:cubicBezTo>
                  <a:cubicBezTo>
                    <a:pt x="4704" y="9691"/>
                    <a:pt x="5504" y="10691"/>
                    <a:pt x="5938" y="12126"/>
                  </a:cubicBezTo>
                  <a:cubicBezTo>
                    <a:pt x="6138" y="12893"/>
                    <a:pt x="6238" y="13727"/>
                    <a:pt x="6238" y="14527"/>
                  </a:cubicBezTo>
                  <a:cubicBezTo>
                    <a:pt x="6238" y="15428"/>
                    <a:pt x="6138" y="16362"/>
                    <a:pt x="5938" y="17263"/>
                  </a:cubicBezTo>
                  <a:cubicBezTo>
                    <a:pt x="5504" y="19197"/>
                    <a:pt x="4737" y="21065"/>
                    <a:pt x="3670" y="22733"/>
                  </a:cubicBezTo>
                  <a:cubicBezTo>
                    <a:pt x="2736" y="24234"/>
                    <a:pt x="1501" y="25469"/>
                    <a:pt x="0" y="26436"/>
                  </a:cubicBezTo>
                  <a:lnTo>
                    <a:pt x="0" y="29772"/>
                  </a:lnTo>
                  <a:lnTo>
                    <a:pt x="10808" y="23501"/>
                  </a:lnTo>
                  <a:cubicBezTo>
                    <a:pt x="11742" y="22900"/>
                    <a:pt x="12309" y="21933"/>
                    <a:pt x="12376" y="20832"/>
                  </a:cubicBezTo>
                  <a:lnTo>
                    <a:pt x="12376" y="1085"/>
                  </a:lnTo>
                  <a:cubicBezTo>
                    <a:pt x="12376" y="401"/>
                    <a:pt x="12026" y="1"/>
                    <a:pt x="115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368;p75">
              <a:extLst>
                <a:ext uri="{FF2B5EF4-FFF2-40B4-BE49-F238E27FC236}">
                  <a16:creationId xmlns:a16="http://schemas.microsoft.com/office/drawing/2014/main" id="{EC5D5844-A6ED-6BB6-16C5-A0BBBE4CC2BF}"/>
                </a:ext>
              </a:extLst>
            </p:cNvPr>
            <p:cNvSpPr/>
            <p:nvPr/>
          </p:nvSpPr>
          <p:spPr>
            <a:xfrm>
              <a:off x="2437750" y="2393700"/>
              <a:ext cx="16700" cy="48600"/>
            </a:xfrm>
            <a:custGeom>
              <a:avLst/>
              <a:gdLst/>
              <a:ahLst/>
              <a:cxnLst/>
              <a:rect l="l" t="t" r="r" b="b"/>
              <a:pathLst>
                <a:path w="668" h="1944" extrusionOk="0">
                  <a:moveTo>
                    <a:pt x="465" y="0"/>
                  </a:moveTo>
                  <a:cubicBezTo>
                    <a:pt x="410" y="0"/>
                    <a:pt x="344" y="19"/>
                    <a:pt x="267" y="39"/>
                  </a:cubicBezTo>
                  <a:cubicBezTo>
                    <a:pt x="167" y="105"/>
                    <a:pt x="67" y="206"/>
                    <a:pt x="0" y="339"/>
                  </a:cubicBezTo>
                  <a:lnTo>
                    <a:pt x="0" y="1907"/>
                  </a:lnTo>
                  <a:cubicBezTo>
                    <a:pt x="26" y="1932"/>
                    <a:pt x="56" y="1943"/>
                    <a:pt x="89" y="1943"/>
                  </a:cubicBezTo>
                  <a:cubicBezTo>
                    <a:pt x="143" y="1943"/>
                    <a:pt x="205" y="1915"/>
                    <a:pt x="267" y="1873"/>
                  </a:cubicBezTo>
                  <a:cubicBezTo>
                    <a:pt x="401" y="1807"/>
                    <a:pt x="501" y="1707"/>
                    <a:pt x="567" y="1573"/>
                  </a:cubicBezTo>
                  <a:cubicBezTo>
                    <a:pt x="634" y="1406"/>
                    <a:pt x="667" y="1240"/>
                    <a:pt x="667" y="1073"/>
                  </a:cubicBezTo>
                  <a:lnTo>
                    <a:pt x="667" y="739"/>
                  </a:lnTo>
                  <a:lnTo>
                    <a:pt x="667" y="439"/>
                  </a:lnTo>
                  <a:cubicBezTo>
                    <a:pt x="667" y="306"/>
                    <a:pt x="634" y="172"/>
                    <a:pt x="567" y="39"/>
                  </a:cubicBezTo>
                  <a:cubicBezTo>
                    <a:pt x="539" y="11"/>
                    <a:pt x="505" y="0"/>
                    <a:pt x="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369;p75">
              <a:extLst>
                <a:ext uri="{FF2B5EF4-FFF2-40B4-BE49-F238E27FC236}">
                  <a16:creationId xmlns:a16="http://schemas.microsoft.com/office/drawing/2014/main" id="{F2ABE99D-647F-8A78-B930-D36C818B6D33}"/>
                </a:ext>
              </a:extLst>
            </p:cNvPr>
            <p:cNvSpPr/>
            <p:nvPr/>
          </p:nvSpPr>
          <p:spPr>
            <a:xfrm>
              <a:off x="2437750" y="2247950"/>
              <a:ext cx="115100" cy="320200"/>
            </a:xfrm>
            <a:custGeom>
              <a:avLst/>
              <a:gdLst/>
              <a:ahLst/>
              <a:cxnLst/>
              <a:rect l="l" t="t" r="r" b="b"/>
              <a:pathLst>
                <a:path w="4604" h="12808" extrusionOk="0">
                  <a:moveTo>
                    <a:pt x="2836" y="4001"/>
                  </a:moveTo>
                  <a:cubicBezTo>
                    <a:pt x="2836" y="4034"/>
                    <a:pt x="2836" y="4034"/>
                    <a:pt x="2836" y="4067"/>
                  </a:cubicBezTo>
                  <a:lnTo>
                    <a:pt x="2836" y="4334"/>
                  </a:lnTo>
                  <a:cubicBezTo>
                    <a:pt x="2836" y="4368"/>
                    <a:pt x="2836" y="4401"/>
                    <a:pt x="2836" y="4434"/>
                  </a:cubicBezTo>
                  <a:cubicBezTo>
                    <a:pt x="2802" y="4434"/>
                    <a:pt x="2802" y="4468"/>
                    <a:pt x="2769" y="4501"/>
                  </a:cubicBezTo>
                  <a:lnTo>
                    <a:pt x="1968" y="4935"/>
                  </a:lnTo>
                  <a:lnTo>
                    <a:pt x="2402" y="5268"/>
                  </a:lnTo>
                  <a:lnTo>
                    <a:pt x="2435" y="5335"/>
                  </a:lnTo>
                  <a:cubicBezTo>
                    <a:pt x="2435" y="5335"/>
                    <a:pt x="2435" y="5368"/>
                    <a:pt x="2435" y="5402"/>
                  </a:cubicBezTo>
                  <a:lnTo>
                    <a:pt x="2435" y="5669"/>
                  </a:lnTo>
                  <a:cubicBezTo>
                    <a:pt x="2435" y="5702"/>
                    <a:pt x="2402" y="5735"/>
                    <a:pt x="2402" y="5735"/>
                  </a:cubicBezTo>
                  <a:cubicBezTo>
                    <a:pt x="2402" y="5769"/>
                    <a:pt x="2369" y="5802"/>
                    <a:pt x="2335" y="5802"/>
                  </a:cubicBezTo>
                  <a:lnTo>
                    <a:pt x="2102" y="5969"/>
                  </a:lnTo>
                  <a:cubicBezTo>
                    <a:pt x="2002" y="6002"/>
                    <a:pt x="1902" y="6102"/>
                    <a:pt x="1835" y="6202"/>
                  </a:cubicBezTo>
                  <a:cubicBezTo>
                    <a:pt x="1768" y="6269"/>
                    <a:pt x="1702" y="6402"/>
                    <a:pt x="1702" y="6503"/>
                  </a:cubicBezTo>
                  <a:cubicBezTo>
                    <a:pt x="1702" y="6636"/>
                    <a:pt x="1768" y="6703"/>
                    <a:pt x="1835" y="6703"/>
                  </a:cubicBezTo>
                  <a:cubicBezTo>
                    <a:pt x="1862" y="6712"/>
                    <a:pt x="1889" y="6716"/>
                    <a:pt x="1915" y="6716"/>
                  </a:cubicBezTo>
                  <a:cubicBezTo>
                    <a:pt x="1986" y="6716"/>
                    <a:pt x="2053" y="6685"/>
                    <a:pt x="2102" y="6636"/>
                  </a:cubicBezTo>
                  <a:cubicBezTo>
                    <a:pt x="2169" y="6603"/>
                    <a:pt x="2235" y="6569"/>
                    <a:pt x="2302" y="6503"/>
                  </a:cubicBezTo>
                  <a:cubicBezTo>
                    <a:pt x="2335" y="6469"/>
                    <a:pt x="2369" y="6436"/>
                    <a:pt x="2402" y="6402"/>
                  </a:cubicBezTo>
                  <a:cubicBezTo>
                    <a:pt x="2435" y="6369"/>
                    <a:pt x="2469" y="6336"/>
                    <a:pt x="2469" y="6269"/>
                  </a:cubicBezTo>
                  <a:cubicBezTo>
                    <a:pt x="2502" y="6236"/>
                    <a:pt x="2502" y="6202"/>
                    <a:pt x="2535" y="6169"/>
                  </a:cubicBezTo>
                  <a:lnTo>
                    <a:pt x="2569" y="6069"/>
                  </a:lnTo>
                  <a:cubicBezTo>
                    <a:pt x="2569" y="6036"/>
                    <a:pt x="2602" y="6036"/>
                    <a:pt x="2602" y="6002"/>
                  </a:cubicBezTo>
                  <a:lnTo>
                    <a:pt x="2836" y="5902"/>
                  </a:lnTo>
                  <a:cubicBezTo>
                    <a:pt x="2852" y="5885"/>
                    <a:pt x="2861" y="5877"/>
                    <a:pt x="2869" y="5877"/>
                  </a:cubicBezTo>
                  <a:cubicBezTo>
                    <a:pt x="2877" y="5877"/>
                    <a:pt x="2886" y="5885"/>
                    <a:pt x="2902" y="5902"/>
                  </a:cubicBezTo>
                  <a:cubicBezTo>
                    <a:pt x="2902" y="5902"/>
                    <a:pt x="2936" y="5902"/>
                    <a:pt x="2902" y="5935"/>
                  </a:cubicBezTo>
                  <a:cubicBezTo>
                    <a:pt x="2902" y="6036"/>
                    <a:pt x="2869" y="6136"/>
                    <a:pt x="2836" y="6236"/>
                  </a:cubicBezTo>
                  <a:cubicBezTo>
                    <a:pt x="2802" y="6336"/>
                    <a:pt x="2769" y="6469"/>
                    <a:pt x="2702" y="6569"/>
                  </a:cubicBezTo>
                  <a:cubicBezTo>
                    <a:pt x="2602" y="6669"/>
                    <a:pt x="2535" y="6769"/>
                    <a:pt x="2435" y="6869"/>
                  </a:cubicBezTo>
                  <a:cubicBezTo>
                    <a:pt x="2335" y="6970"/>
                    <a:pt x="2202" y="7036"/>
                    <a:pt x="2102" y="7136"/>
                  </a:cubicBezTo>
                  <a:cubicBezTo>
                    <a:pt x="2002" y="7170"/>
                    <a:pt x="1902" y="7236"/>
                    <a:pt x="1768" y="7236"/>
                  </a:cubicBezTo>
                  <a:cubicBezTo>
                    <a:pt x="1735" y="7253"/>
                    <a:pt x="1693" y="7261"/>
                    <a:pt x="1651" y="7261"/>
                  </a:cubicBezTo>
                  <a:cubicBezTo>
                    <a:pt x="1610" y="7261"/>
                    <a:pt x="1568" y="7253"/>
                    <a:pt x="1535" y="7236"/>
                  </a:cubicBezTo>
                  <a:cubicBezTo>
                    <a:pt x="1468" y="7203"/>
                    <a:pt x="1401" y="7136"/>
                    <a:pt x="1368" y="7070"/>
                  </a:cubicBezTo>
                  <a:cubicBezTo>
                    <a:pt x="1301" y="6970"/>
                    <a:pt x="1301" y="6836"/>
                    <a:pt x="1301" y="6736"/>
                  </a:cubicBezTo>
                  <a:cubicBezTo>
                    <a:pt x="1301" y="6603"/>
                    <a:pt x="1335" y="6503"/>
                    <a:pt x="1401" y="6402"/>
                  </a:cubicBezTo>
                  <a:cubicBezTo>
                    <a:pt x="1401" y="6302"/>
                    <a:pt x="1435" y="6202"/>
                    <a:pt x="1501" y="6102"/>
                  </a:cubicBezTo>
                  <a:cubicBezTo>
                    <a:pt x="1535" y="6002"/>
                    <a:pt x="1601" y="5902"/>
                    <a:pt x="1668" y="5835"/>
                  </a:cubicBezTo>
                  <a:cubicBezTo>
                    <a:pt x="1768" y="5769"/>
                    <a:pt x="1835" y="5669"/>
                    <a:pt x="1935" y="5602"/>
                  </a:cubicBezTo>
                  <a:lnTo>
                    <a:pt x="1501" y="5268"/>
                  </a:lnTo>
                  <a:lnTo>
                    <a:pt x="1468" y="5235"/>
                  </a:lnTo>
                  <a:cubicBezTo>
                    <a:pt x="1468" y="5202"/>
                    <a:pt x="1468" y="5168"/>
                    <a:pt x="1468" y="5168"/>
                  </a:cubicBezTo>
                  <a:lnTo>
                    <a:pt x="1468" y="4901"/>
                  </a:lnTo>
                  <a:cubicBezTo>
                    <a:pt x="1468" y="4868"/>
                    <a:pt x="1468" y="4835"/>
                    <a:pt x="1468" y="4801"/>
                  </a:cubicBezTo>
                  <a:cubicBezTo>
                    <a:pt x="1468" y="4768"/>
                    <a:pt x="1501" y="4735"/>
                    <a:pt x="1535" y="4735"/>
                  </a:cubicBezTo>
                  <a:lnTo>
                    <a:pt x="2769" y="4001"/>
                  </a:lnTo>
                  <a:close/>
                  <a:moveTo>
                    <a:pt x="1839" y="1"/>
                  </a:moveTo>
                  <a:cubicBezTo>
                    <a:pt x="1285" y="1"/>
                    <a:pt x="663" y="180"/>
                    <a:pt x="0" y="565"/>
                  </a:cubicBezTo>
                  <a:lnTo>
                    <a:pt x="0" y="5635"/>
                  </a:lnTo>
                  <a:cubicBezTo>
                    <a:pt x="100" y="5535"/>
                    <a:pt x="167" y="5468"/>
                    <a:pt x="267" y="5402"/>
                  </a:cubicBezTo>
                  <a:cubicBezTo>
                    <a:pt x="367" y="5335"/>
                    <a:pt x="501" y="5302"/>
                    <a:pt x="634" y="5302"/>
                  </a:cubicBezTo>
                  <a:cubicBezTo>
                    <a:pt x="701" y="5302"/>
                    <a:pt x="801" y="5302"/>
                    <a:pt x="868" y="5368"/>
                  </a:cubicBezTo>
                  <a:cubicBezTo>
                    <a:pt x="934" y="5435"/>
                    <a:pt x="968" y="5535"/>
                    <a:pt x="1001" y="5635"/>
                  </a:cubicBezTo>
                  <a:cubicBezTo>
                    <a:pt x="1034" y="5769"/>
                    <a:pt x="1034" y="5902"/>
                    <a:pt x="1034" y="6036"/>
                  </a:cubicBezTo>
                  <a:lnTo>
                    <a:pt x="1034" y="6369"/>
                  </a:lnTo>
                  <a:lnTo>
                    <a:pt x="1034" y="6703"/>
                  </a:lnTo>
                  <a:cubicBezTo>
                    <a:pt x="1034" y="6836"/>
                    <a:pt x="1034" y="7003"/>
                    <a:pt x="1001" y="7136"/>
                  </a:cubicBezTo>
                  <a:cubicBezTo>
                    <a:pt x="968" y="7303"/>
                    <a:pt x="934" y="7437"/>
                    <a:pt x="868" y="7570"/>
                  </a:cubicBezTo>
                  <a:cubicBezTo>
                    <a:pt x="801" y="7703"/>
                    <a:pt x="734" y="7803"/>
                    <a:pt x="634" y="7937"/>
                  </a:cubicBezTo>
                  <a:cubicBezTo>
                    <a:pt x="534" y="8037"/>
                    <a:pt x="401" y="8137"/>
                    <a:pt x="267" y="8204"/>
                  </a:cubicBezTo>
                  <a:cubicBezTo>
                    <a:pt x="200" y="8237"/>
                    <a:pt x="100" y="8304"/>
                    <a:pt x="0" y="8304"/>
                  </a:cubicBezTo>
                  <a:lnTo>
                    <a:pt x="0" y="12807"/>
                  </a:lnTo>
                  <a:cubicBezTo>
                    <a:pt x="1101" y="12140"/>
                    <a:pt x="2035" y="11206"/>
                    <a:pt x="2702" y="10072"/>
                  </a:cubicBezTo>
                  <a:cubicBezTo>
                    <a:pt x="3503" y="8838"/>
                    <a:pt x="4070" y="7503"/>
                    <a:pt x="4370" y="6069"/>
                  </a:cubicBezTo>
                  <a:cubicBezTo>
                    <a:pt x="4537" y="5402"/>
                    <a:pt x="4604" y="4701"/>
                    <a:pt x="4604" y="4034"/>
                  </a:cubicBezTo>
                  <a:cubicBezTo>
                    <a:pt x="4604" y="3434"/>
                    <a:pt x="4537" y="2833"/>
                    <a:pt x="4370" y="2266"/>
                  </a:cubicBezTo>
                  <a:cubicBezTo>
                    <a:pt x="4170" y="1332"/>
                    <a:pt x="3570" y="565"/>
                    <a:pt x="2702" y="165"/>
                  </a:cubicBezTo>
                  <a:cubicBezTo>
                    <a:pt x="2439" y="57"/>
                    <a:pt x="2150" y="1"/>
                    <a:pt x="18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370;p75">
              <a:extLst>
                <a:ext uri="{FF2B5EF4-FFF2-40B4-BE49-F238E27FC236}">
                  <a16:creationId xmlns:a16="http://schemas.microsoft.com/office/drawing/2014/main" id="{337813CE-82FD-4E69-3E95-0F4DD6C2AA4B}"/>
                </a:ext>
              </a:extLst>
            </p:cNvPr>
            <p:cNvSpPr/>
            <p:nvPr/>
          </p:nvSpPr>
          <p:spPr>
            <a:xfrm>
              <a:off x="2471925" y="2347325"/>
              <a:ext cx="39225" cy="82175"/>
            </a:xfrm>
            <a:custGeom>
              <a:avLst/>
              <a:gdLst/>
              <a:ahLst/>
              <a:cxnLst/>
              <a:rect l="l" t="t" r="r" b="b"/>
              <a:pathLst>
                <a:path w="1569" h="3287" extrusionOk="0">
                  <a:moveTo>
                    <a:pt x="1469" y="1"/>
                  </a:moveTo>
                  <a:cubicBezTo>
                    <a:pt x="1460" y="1"/>
                    <a:pt x="1452" y="9"/>
                    <a:pt x="1435" y="26"/>
                  </a:cubicBezTo>
                  <a:lnTo>
                    <a:pt x="201" y="760"/>
                  </a:lnTo>
                  <a:cubicBezTo>
                    <a:pt x="168" y="760"/>
                    <a:pt x="134" y="793"/>
                    <a:pt x="134" y="826"/>
                  </a:cubicBezTo>
                  <a:cubicBezTo>
                    <a:pt x="134" y="860"/>
                    <a:pt x="134" y="893"/>
                    <a:pt x="134" y="893"/>
                  </a:cubicBezTo>
                  <a:lnTo>
                    <a:pt x="134" y="1193"/>
                  </a:lnTo>
                  <a:cubicBezTo>
                    <a:pt x="134" y="1193"/>
                    <a:pt x="134" y="1227"/>
                    <a:pt x="134" y="1260"/>
                  </a:cubicBezTo>
                  <a:lnTo>
                    <a:pt x="168" y="1293"/>
                  </a:lnTo>
                  <a:lnTo>
                    <a:pt x="601" y="1627"/>
                  </a:lnTo>
                  <a:cubicBezTo>
                    <a:pt x="501" y="1694"/>
                    <a:pt x="435" y="1760"/>
                    <a:pt x="368" y="1860"/>
                  </a:cubicBezTo>
                  <a:cubicBezTo>
                    <a:pt x="301" y="1927"/>
                    <a:pt x="234" y="2027"/>
                    <a:pt x="168" y="2127"/>
                  </a:cubicBezTo>
                  <a:cubicBezTo>
                    <a:pt x="134" y="2227"/>
                    <a:pt x="68" y="2327"/>
                    <a:pt x="68" y="2427"/>
                  </a:cubicBezTo>
                  <a:cubicBezTo>
                    <a:pt x="34" y="2528"/>
                    <a:pt x="1" y="2628"/>
                    <a:pt x="1" y="2761"/>
                  </a:cubicBezTo>
                  <a:cubicBezTo>
                    <a:pt x="1" y="2861"/>
                    <a:pt x="34" y="2961"/>
                    <a:pt x="68" y="3061"/>
                  </a:cubicBezTo>
                  <a:cubicBezTo>
                    <a:pt x="101" y="3128"/>
                    <a:pt x="134" y="3195"/>
                    <a:pt x="201" y="3261"/>
                  </a:cubicBezTo>
                  <a:cubicBezTo>
                    <a:pt x="234" y="3278"/>
                    <a:pt x="276" y="3286"/>
                    <a:pt x="322" y="3286"/>
                  </a:cubicBezTo>
                  <a:cubicBezTo>
                    <a:pt x="368" y="3286"/>
                    <a:pt x="418" y="3278"/>
                    <a:pt x="468" y="3261"/>
                  </a:cubicBezTo>
                  <a:cubicBezTo>
                    <a:pt x="568" y="3261"/>
                    <a:pt x="668" y="3195"/>
                    <a:pt x="768" y="3161"/>
                  </a:cubicBezTo>
                  <a:cubicBezTo>
                    <a:pt x="902" y="3061"/>
                    <a:pt x="1002" y="2995"/>
                    <a:pt x="1102" y="2894"/>
                  </a:cubicBezTo>
                  <a:cubicBezTo>
                    <a:pt x="1202" y="2794"/>
                    <a:pt x="1302" y="2694"/>
                    <a:pt x="1369" y="2561"/>
                  </a:cubicBezTo>
                  <a:cubicBezTo>
                    <a:pt x="1435" y="2461"/>
                    <a:pt x="1469" y="2361"/>
                    <a:pt x="1502" y="2261"/>
                  </a:cubicBezTo>
                  <a:cubicBezTo>
                    <a:pt x="1535" y="2161"/>
                    <a:pt x="1569" y="2061"/>
                    <a:pt x="1569" y="1960"/>
                  </a:cubicBezTo>
                  <a:lnTo>
                    <a:pt x="1569" y="1894"/>
                  </a:lnTo>
                  <a:lnTo>
                    <a:pt x="1535" y="1894"/>
                  </a:lnTo>
                  <a:lnTo>
                    <a:pt x="1302" y="2027"/>
                  </a:lnTo>
                  <a:cubicBezTo>
                    <a:pt x="1269" y="2061"/>
                    <a:pt x="1269" y="2061"/>
                    <a:pt x="1235" y="2094"/>
                  </a:cubicBezTo>
                  <a:lnTo>
                    <a:pt x="1202" y="2194"/>
                  </a:lnTo>
                  <a:cubicBezTo>
                    <a:pt x="1202" y="2227"/>
                    <a:pt x="1168" y="2261"/>
                    <a:pt x="1168" y="2294"/>
                  </a:cubicBezTo>
                  <a:cubicBezTo>
                    <a:pt x="1135" y="2327"/>
                    <a:pt x="1102" y="2394"/>
                    <a:pt x="1068" y="2427"/>
                  </a:cubicBezTo>
                  <a:cubicBezTo>
                    <a:pt x="1035" y="2461"/>
                    <a:pt x="1002" y="2494"/>
                    <a:pt x="968" y="2528"/>
                  </a:cubicBezTo>
                  <a:cubicBezTo>
                    <a:pt x="902" y="2594"/>
                    <a:pt x="835" y="2628"/>
                    <a:pt x="768" y="2661"/>
                  </a:cubicBezTo>
                  <a:cubicBezTo>
                    <a:pt x="719" y="2710"/>
                    <a:pt x="653" y="2741"/>
                    <a:pt x="581" y="2741"/>
                  </a:cubicBezTo>
                  <a:cubicBezTo>
                    <a:pt x="555" y="2741"/>
                    <a:pt x="528" y="2737"/>
                    <a:pt x="501" y="2728"/>
                  </a:cubicBezTo>
                  <a:cubicBezTo>
                    <a:pt x="435" y="2728"/>
                    <a:pt x="401" y="2628"/>
                    <a:pt x="401" y="2528"/>
                  </a:cubicBezTo>
                  <a:cubicBezTo>
                    <a:pt x="401" y="2394"/>
                    <a:pt x="435" y="2294"/>
                    <a:pt x="501" y="2227"/>
                  </a:cubicBezTo>
                  <a:cubicBezTo>
                    <a:pt x="568" y="2127"/>
                    <a:pt x="668" y="2027"/>
                    <a:pt x="768" y="1960"/>
                  </a:cubicBezTo>
                  <a:lnTo>
                    <a:pt x="1035" y="1827"/>
                  </a:lnTo>
                  <a:cubicBezTo>
                    <a:pt x="1035" y="1827"/>
                    <a:pt x="1068" y="1794"/>
                    <a:pt x="1068" y="1760"/>
                  </a:cubicBezTo>
                  <a:cubicBezTo>
                    <a:pt x="1102" y="1727"/>
                    <a:pt x="1102" y="1727"/>
                    <a:pt x="1102" y="1694"/>
                  </a:cubicBezTo>
                  <a:lnTo>
                    <a:pt x="1102" y="1427"/>
                  </a:lnTo>
                  <a:cubicBezTo>
                    <a:pt x="1102" y="1393"/>
                    <a:pt x="1102" y="1360"/>
                    <a:pt x="1102" y="1327"/>
                  </a:cubicBezTo>
                  <a:lnTo>
                    <a:pt x="1068" y="1293"/>
                  </a:lnTo>
                  <a:lnTo>
                    <a:pt x="635" y="960"/>
                  </a:lnTo>
                  <a:lnTo>
                    <a:pt x="1435" y="493"/>
                  </a:lnTo>
                  <a:cubicBezTo>
                    <a:pt x="1469" y="493"/>
                    <a:pt x="1502" y="459"/>
                    <a:pt x="1502" y="426"/>
                  </a:cubicBezTo>
                  <a:cubicBezTo>
                    <a:pt x="1502" y="426"/>
                    <a:pt x="1502" y="393"/>
                    <a:pt x="1502" y="359"/>
                  </a:cubicBezTo>
                  <a:lnTo>
                    <a:pt x="1502" y="92"/>
                  </a:lnTo>
                  <a:cubicBezTo>
                    <a:pt x="1502" y="59"/>
                    <a:pt x="1502" y="26"/>
                    <a:pt x="1502" y="26"/>
                  </a:cubicBezTo>
                  <a:cubicBezTo>
                    <a:pt x="1485" y="9"/>
                    <a:pt x="1477" y="1"/>
                    <a:pt x="14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371;p75">
              <a:extLst>
                <a:ext uri="{FF2B5EF4-FFF2-40B4-BE49-F238E27FC236}">
                  <a16:creationId xmlns:a16="http://schemas.microsoft.com/office/drawing/2014/main" id="{1D6E6CF9-AC7E-CB38-0602-77EAE2D1B147}"/>
                </a:ext>
              </a:extLst>
            </p:cNvPr>
            <p:cNvSpPr/>
            <p:nvPr/>
          </p:nvSpPr>
          <p:spPr>
            <a:xfrm>
              <a:off x="2437750" y="2379650"/>
              <a:ext cx="25875" cy="75900"/>
            </a:xfrm>
            <a:custGeom>
              <a:avLst/>
              <a:gdLst/>
              <a:ahLst/>
              <a:cxnLst/>
              <a:rect l="l" t="t" r="r" b="b"/>
              <a:pathLst>
                <a:path w="1035" h="3036" extrusionOk="0">
                  <a:moveTo>
                    <a:pt x="634" y="0"/>
                  </a:moveTo>
                  <a:cubicBezTo>
                    <a:pt x="501" y="34"/>
                    <a:pt x="367" y="67"/>
                    <a:pt x="267" y="134"/>
                  </a:cubicBezTo>
                  <a:cubicBezTo>
                    <a:pt x="167" y="200"/>
                    <a:pt x="100" y="267"/>
                    <a:pt x="0" y="334"/>
                  </a:cubicBezTo>
                  <a:lnTo>
                    <a:pt x="0" y="901"/>
                  </a:lnTo>
                  <a:cubicBezTo>
                    <a:pt x="67" y="768"/>
                    <a:pt x="167" y="667"/>
                    <a:pt x="267" y="634"/>
                  </a:cubicBezTo>
                  <a:cubicBezTo>
                    <a:pt x="334" y="584"/>
                    <a:pt x="392" y="559"/>
                    <a:pt x="442" y="559"/>
                  </a:cubicBezTo>
                  <a:cubicBezTo>
                    <a:pt x="492" y="559"/>
                    <a:pt x="534" y="584"/>
                    <a:pt x="567" y="634"/>
                  </a:cubicBezTo>
                  <a:cubicBezTo>
                    <a:pt x="634" y="734"/>
                    <a:pt x="667" y="868"/>
                    <a:pt x="667" y="1001"/>
                  </a:cubicBezTo>
                  <a:lnTo>
                    <a:pt x="667" y="1301"/>
                  </a:lnTo>
                  <a:lnTo>
                    <a:pt x="667" y="1635"/>
                  </a:lnTo>
                  <a:cubicBezTo>
                    <a:pt x="667" y="1802"/>
                    <a:pt x="634" y="1968"/>
                    <a:pt x="567" y="2135"/>
                  </a:cubicBezTo>
                  <a:cubicBezTo>
                    <a:pt x="501" y="2269"/>
                    <a:pt x="401" y="2369"/>
                    <a:pt x="267" y="2435"/>
                  </a:cubicBezTo>
                  <a:cubicBezTo>
                    <a:pt x="194" y="2484"/>
                    <a:pt x="121" y="2515"/>
                    <a:pt x="60" y="2515"/>
                  </a:cubicBezTo>
                  <a:cubicBezTo>
                    <a:pt x="38" y="2515"/>
                    <a:pt x="18" y="2511"/>
                    <a:pt x="0" y="2502"/>
                  </a:cubicBezTo>
                  <a:lnTo>
                    <a:pt x="0" y="3036"/>
                  </a:lnTo>
                  <a:cubicBezTo>
                    <a:pt x="100" y="3002"/>
                    <a:pt x="200" y="2969"/>
                    <a:pt x="267" y="2936"/>
                  </a:cubicBezTo>
                  <a:cubicBezTo>
                    <a:pt x="401" y="2869"/>
                    <a:pt x="534" y="2769"/>
                    <a:pt x="634" y="2636"/>
                  </a:cubicBezTo>
                  <a:cubicBezTo>
                    <a:pt x="734" y="2535"/>
                    <a:pt x="801" y="2402"/>
                    <a:pt x="868" y="2302"/>
                  </a:cubicBezTo>
                  <a:cubicBezTo>
                    <a:pt x="934" y="2169"/>
                    <a:pt x="968" y="2002"/>
                    <a:pt x="1001" y="1868"/>
                  </a:cubicBezTo>
                  <a:cubicBezTo>
                    <a:pt x="1034" y="1735"/>
                    <a:pt x="1034" y="1568"/>
                    <a:pt x="1034" y="1435"/>
                  </a:cubicBezTo>
                  <a:lnTo>
                    <a:pt x="1034" y="1101"/>
                  </a:lnTo>
                  <a:lnTo>
                    <a:pt x="1034" y="768"/>
                  </a:lnTo>
                  <a:cubicBezTo>
                    <a:pt x="1034" y="634"/>
                    <a:pt x="1034" y="501"/>
                    <a:pt x="1001" y="367"/>
                  </a:cubicBezTo>
                  <a:cubicBezTo>
                    <a:pt x="968" y="267"/>
                    <a:pt x="934" y="167"/>
                    <a:pt x="868" y="100"/>
                  </a:cubicBezTo>
                  <a:cubicBezTo>
                    <a:pt x="801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372;p75">
              <a:extLst>
                <a:ext uri="{FF2B5EF4-FFF2-40B4-BE49-F238E27FC236}">
                  <a16:creationId xmlns:a16="http://schemas.microsoft.com/office/drawing/2014/main" id="{3C4B2C01-AF03-8DAF-8BD1-0FF2885DEBC1}"/>
                </a:ext>
              </a:extLst>
            </p:cNvPr>
            <p:cNvSpPr/>
            <p:nvPr/>
          </p:nvSpPr>
          <p:spPr>
            <a:xfrm>
              <a:off x="2505300" y="2194525"/>
              <a:ext cx="80900" cy="110100"/>
            </a:xfrm>
            <a:custGeom>
              <a:avLst/>
              <a:gdLst/>
              <a:ahLst/>
              <a:cxnLst/>
              <a:rect l="l" t="t" r="r" b="b"/>
              <a:pathLst>
                <a:path w="3236" h="4404" extrusionOk="0">
                  <a:moveTo>
                    <a:pt x="968" y="0"/>
                  </a:moveTo>
                  <a:lnTo>
                    <a:pt x="0" y="2302"/>
                  </a:lnTo>
                  <a:cubicBezTo>
                    <a:pt x="868" y="2702"/>
                    <a:pt x="1501" y="3469"/>
                    <a:pt x="1668" y="4403"/>
                  </a:cubicBezTo>
                  <a:lnTo>
                    <a:pt x="3236" y="2835"/>
                  </a:lnTo>
                  <a:cubicBezTo>
                    <a:pt x="2802" y="1368"/>
                    <a:pt x="2035" y="400"/>
                    <a:pt x="9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373;p75">
              <a:extLst>
                <a:ext uri="{FF2B5EF4-FFF2-40B4-BE49-F238E27FC236}">
                  <a16:creationId xmlns:a16="http://schemas.microsoft.com/office/drawing/2014/main" id="{CF02B674-ED48-E411-43F9-6DF9C1E0C00B}"/>
                </a:ext>
              </a:extLst>
            </p:cNvPr>
            <p:cNvSpPr/>
            <p:nvPr/>
          </p:nvSpPr>
          <p:spPr>
            <a:xfrm>
              <a:off x="2437750" y="2188650"/>
              <a:ext cx="91750" cy="72600"/>
            </a:xfrm>
            <a:custGeom>
              <a:avLst/>
              <a:gdLst/>
              <a:ahLst/>
              <a:cxnLst/>
              <a:rect l="l" t="t" r="r" b="b"/>
              <a:pathLst>
                <a:path w="3670" h="2904" extrusionOk="0">
                  <a:moveTo>
                    <a:pt x="2464" y="0"/>
                  </a:moveTo>
                  <a:cubicBezTo>
                    <a:pt x="1707" y="0"/>
                    <a:pt x="874" y="245"/>
                    <a:pt x="0" y="735"/>
                  </a:cubicBezTo>
                  <a:lnTo>
                    <a:pt x="0" y="2904"/>
                  </a:lnTo>
                  <a:cubicBezTo>
                    <a:pt x="658" y="2543"/>
                    <a:pt x="1275" y="2371"/>
                    <a:pt x="1826" y="2371"/>
                  </a:cubicBezTo>
                  <a:cubicBezTo>
                    <a:pt x="2142" y="2371"/>
                    <a:pt x="2435" y="2427"/>
                    <a:pt x="2702" y="2537"/>
                  </a:cubicBezTo>
                  <a:lnTo>
                    <a:pt x="3670" y="235"/>
                  </a:lnTo>
                  <a:cubicBezTo>
                    <a:pt x="3296" y="78"/>
                    <a:pt x="2892" y="0"/>
                    <a:pt x="24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374;p75">
              <a:extLst>
                <a:ext uri="{FF2B5EF4-FFF2-40B4-BE49-F238E27FC236}">
                  <a16:creationId xmlns:a16="http://schemas.microsoft.com/office/drawing/2014/main" id="{984207EE-F67D-7CB8-E4AC-3AC1529DAD00}"/>
                </a:ext>
              </a:extLst>
            </p:cNvPr>
            <p:cNvSpPr/>
            <p:nvPr/>
          </p:nvSpPr>
          <p:spPr>
            <a:xfrm>
              <a:off x="2547000" y="2265400"/>
              <a:ext cx="46725" cy="133450"/>
            </a:xfrm>
            <a:custGeom>
              <a:avLst/>
              <a:gdLst/>
              <a:ahLst/>
              <a:cxnLst/>
              <a:rect l="l" t="t" r="r" b="b"/>
              <a:pathLst>
                <a:path w="1869" h="5338" extrusionOk="0">
                  <a:moveTo>
                    <a:pt x="1568" y="0"/>
                  </a:moveTo>
                  <a:lnTo>
                    <a:pt x="0" y="1568"/>
                  </a:lnTo>
                  <a:cubicBezTo>
                    <a:pt x="167" y="2135"/>
                    <a:pt x="234" y="2736"/>
                    <a:pt x="234" y="3336"/>
                  </a:cubicBezTo>
                  <a:cubicBezTo>
                    <a:pt x="234" y="4003"/>
                    <a:pt x="167" y="4670"/>
                    <a:pt x="0" y="5338"/>
                  </a:cubicBezTo>
                  <a:lnTo>
                    <a:pt x="1568" y="5137"/>
                  </a:lnTo>
                  <a:cubicBezTo>
                    <a:pt x="1768" y="4237"/>
                    <a:pt x="1868" y="3303"/>
                    <a:pt x="1868" y="2402"/>
                  </a:cubicBezTo>
                  <a:cubicBezTo>
                    <a:pt x="1868" y="1568"/>
                    <a:pt x="1768" y="768"/>
                    <a:pt x="1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375;p75">
              <a:extLst>
                <a:ext uri="{FF2B5EF4-FFF2-40B4-BE49-F238E27FC236}">
                  <a16:creationId xmlns:a16="http://schemas.microsoft.com/office/drawing/2014/main" id="{61B16007-F056-D2D3-AE8B-C83FA5F74750}"/>
                </a:ext>
              </a:extLst>
            </p:cNvPr>
            <p:cNvSpPr/>
            <p:nvPr/>
          </p:nvSpPr>
          <p:spPr>
            <a:xfrm>
              <a:off x="2437750" y="2499725"/>
              <a:ext cx="91750" cy="122625"/>
            </a:xfrm>
            <a:custGeom>
              <a:avLst/>
              <a:gdLst/>
              <a:ahLst/>
              <a:cxnLst/>
              <a:rect l="l" t="t" r="r" b="b"/>
              <a:pathLst>
                <a:path w="3670" h="4905" extrusionOk="0">
                  <a:moveTo>
                    <a:pt x="2702" y="1"/>
                  </a:moveTo>
                  <a:cubicBezTo>
                    <a:pt x="2035" y="1102"/>
                    <a:pt x="1101" y="2069"/>
                    <a:pt x="0" y="2736"/>
                  </a:cubicBezTo>
                  <a:lnTo>
                    <a:pt x="0" y="4904"/>
                  </a:lnTo>
                  <a:cubicBezTo>
                    <a:pt x="1501" y="3970"/>
                    <a:pt x="2736" y="2703"/>
                    <a:pt x="3670" y="1202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376;p75">
              <a:extLst>
                <a:ext uri="{FF2B5EF4-FFF2-40B4-BE49-F238E27FC236}">
                  <a16:creationId xmlns:a16="http://schemas.microsoft.com/office/drawing/2014/main" id="{00F38EC7-DEC3-E2D3-325F-A0E558F55A58}"/>
                </a:ext>
              </a:extLst>
            </p:cNvPr>
            <p:cNvSpPr/>
            <p:nvPr/>
          </p:nvSpPr>
          <p:spPr>
            <a:xfrm>
              <a:off x="2505300" y="2393825"/>
              <a:ext cx="80900" cy="136775"/>
            </a:xfrm>
            <a:custGeom>
              <a:avLst/>
              <a:gdLst/>
              <a:ahLst/>
              <a:cxnLst/>
              <a:rect l="l" t="t" r="r" b="b"/>
              <a:pathLst>
                <a:path w="3236" h="5471" extrusionOk="0">
                  <a:moveTo>
                    <a:pt x="3236" y="0"/>
                  </a:moveTo>
                  <a:lnTo>
                    <a:pt x="1668" y="234"/>
                  </a:lnTo>
                  <a:cubicBezTo>
                    <a:pt x="1368" y="1668"/>
                    <a:pt x="801" y="3003"/>
                    <a:pt x="0" y="4270"/>
                  </a:cubicBezTo>
                  <a:lnTo>
                    <a:pt x="968" y="5471"/>
                  </a:lnTo>
                  <a:cubicBezTo>
                    <a:pt x="2035" y="3803"/>
                    <a:pt x="2802" y="1935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5377;p75">
              <a:extLst>
                <a:ext uri="{FF2B5EF4-FFF2-40B4-BE49-F238E27FC236}">
                  <a16:creationId xmlns:a16="http://schemas.microsoft.com/office/drawing/2014/main" id="{DE7BA507-EFC5-F78F-2026-6EBEDEAFED82}"/>
                </a:ext>
              </a:extLst>
            </p:cNvPr>
            <p:cNvSpPr/>
            <p:nvPr/>
          </p:nvSpPr>
          <p:spPr>
            <a:xfrm>
              <a:off x="2129200" y="2123625"/>
              <a:ext cx="309400" cy="743475"/>
            </a:xfrm>
            <a:custGeom>
              <a:avLst/>
              <a:gdLst/>
              <a:ahLst/>
              <a:cxnLst/>
              <a:rect l="l" t="t" r="r" b="b"/>
              <a:pathLst>
                <a:path w="12376" h="29739" extrusionOk="0">
                  <a:moveTo>
                    <a:pt x="12342" y="1"/>
                  </a:moveTo>
                  <a:lnTo>
                    <a:pt x="1535" y="6272"/>
                  </a:lnTo>
                  <a:cubicBezTo>
                    <a:pt x="634" y="6839"/>
                    <a:pt x="67" y="7840"/>
                    <a:pt x="0" y="8907"/>
                  </a:cubicBezTo>
                  <a:lnTo>
                    <a:pt x="0" y="28655"/>
                  </a:lnTo>
                  <a:cubicBezTo>
                    <a:pt x="0" y="29338"/>
                    <a:pt x="333" y="29738"/>
                    <a:pt x="834" y="29738"/>
                  </a:cubicBezTo>
                  <a:cubicBezTo>
                    <a:pt x="1042" y="29738"/>
                    <a:pt x="1280" y="29669"/>
                    <a:pt x="1535" y="29522"/>
                  </a:cubicBezTo>
                  <a:lnTo>
                    <a:pt x="12376" y="23284"/>
                  </a:lnTo>
                  <a:lnTo>
                    <a:pt x="12376" y="19948"/>
                  </a:lnTo>
                  <a:lnTo>
                    <a:pt x="12342" y="19948"/>
                  </a:lnTo>
                  <a:cubicBezTo>
                    <a:pt x="11466" y="20462"/>
                    <a:pt x="10630" y="20701"/>
                    <a:pt x="9870" y="20701"/>
                  </a:cubicBezTo>
                  <a:cubicBezTo>
                    <a:pt x="9445" y="20701"/>
                    <a:pt x="9044" y="20626"/>
                    <a:pt x="8673" y="20482"/>
                  </a:cubicBezTo>
                  <a:cubicBezTo>
                    <a:pt x="7672" y="20082"/>
                    <a:pt x="6838" y="19081"/>
                    <a:pt x="6438" y="17647"/>
                  </a:cubicBezTo>
                  <a:cubicBezTo>
                    <a:pt x="6205" y="16846"/>
                    <a:pt x="6105" y="16045"/>
                    <a:pt x="6138" y="15245"/>
                  </a:cubicBezTo>
                  <a:cubicBezTo>
                    <a:pt x="6138" y="14311"/>
                    <a:pt x="6238" y="13410"/>
                    <a:pt x="6438" y="12510"/>
                  </a:cubicBezTo>
                  <a:cubicBezTo>
                    <a:pt x="6838" y="10575"/>
                    <a:pt x="7606" y="8707"/>
                    <a:pt x="8673" y="7039"/>
                  </a:cubicBezTo>
                  <a:cubicBezTo>
                    <a:pt x="9607" y="5538"/>
                    <a:pt x="10841" y="4270"/>
                    <a:pt x="12342" y="3336"/>
                  </a:cubicBezTo>
                  <a:lnTo>
                    <a:pt x="1234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5378;p75">
              <a:extLst>
                <a:ext uri="{FF2B5EF4-FFF2-40B4-BE49-F238E27FC236}">
                  <a16:creationId xmlns:a16="http://schemas.microsoft.com/office/drawing/2014/main" id="{023D7B56-2D70-CD4B-421F-6FFEF24DCB80}"/>
                </a:ext>
              </a:extLst>
            </p:cNvPr>
            <p:cNvSpPr/>
            <p:nvPr/>
          </p:nvSpPr>
          <p:spPr>
            <a:xfrm>
              <a:off x="2122525" y="2117800"/>
              <a:ext cx="315250" cy="754725"/>
            </a:xfrm>
            <a:custGeom>
              <a:avLst/>
              <a:gdLst/>
              <a:ahLst/>
              <a:cxnLst/>
              <a:rect l="l" t="t" r="r" b="b"/>
              <a:pathLst>
                <a:path w="12610" h="30189" extrusionOk="0">
                  <a:moveTo>
                    <a:pt x="12609" y="0"/>
                  </a:moveTo>
                  <a:lnTo>
                    <a:pt x="1702" y="6338"/>
                  </a:lnTo>
                  <a:cubicBezTo>
                    <a:pt x="734" y="6938"/>
                    <a:pt x="100" y="8006"/>
                    <a:pt x="67" y="9173"/>
                  </a:cubicBezTo>
                  <a:lnTo>
                    <a:pt x="67" y="28888"/>
                  </a:lnTo>
                  <a:cubicBezTo>
                    <a:pt x="0" y="29355"/>
                    <a:pt x="234" y="29788"/>
                    <a:pt x="601" y="30055"/>
                  </a:cubicBezTo>
                  <a:cubicBezTo>
                    <a:pt x="768" y="30122"/>
                    <a:pt x="934" y="30188"/>
                    <a:pt x="1101" y="30188"/>
                  </a:cubicBezTo>
                  <a:cubicBezTo>
                    <a:pt x="1401" y="30188"/>
                    <a:pt x="1668" y="30088"/>
                    <a:pt x="1902" y="29955"/>
                  </a:cubicBezTo>
                  <a:lnTo>
                    <a:pt x="12609" y="23750"/>
                  </a:lnTo>
                  <a:lnTo>
                    <a:pt x="12609" y="23250"/>
                  </a:lnTo>
                  <a:lnTo>
                    <a:pt x="1702" y="29588"/>
                  </a:lnTo>
                  <a:cubicBezTo>
                    <a:pt x="1551" y="29729"/>
                    <a:pt x="1374" y="29791"/>
                    <a:pt x="1202" y="29791"/>
                  </a:cubicBezTo>
                  <a:cubicBezTo>
                    <a:pt x="761" y="29791"/>
                    <a:pt x="348" y="29391"/>
                    <a:pt x="467" y="28888"/>
                  </a:cubicBezTo>
                  <a:lnTo>
                    <a:pt x="467" y="9173"/>
                  </a:lnTo>
                  <a:cubicBezTo>
                    <a:pt x="534" y="8139"/>
                    <a:pt x="1068" y="7239"/>
                    <a:pt x="1902" y="6672"/>
                  </a:cubicBezTo>
                  <a:lnTo>
                    <a:pt x="12609" y="501"/>
                  </a:lnTo>
                  <a:lnTo>
                    <a:pt x="126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5379;p75">
              <a:extLst>
                <a:ext uri="{FF2B5EF4-FFF2-40B4-BE49-F238E27FC236}">
                  <a16:creationId xmlns:a16="http://schemas.microsoft.com/office/drawing/2014/main" id="{4074ABE7-B817-3018-8B23-C07B8E23F144}"/>
                </a:ext>
              </a:extLst>
            </p:cNvPr>
            <p:cNvSpPr/>
            <p:nvPr/>
          </p:nvSpPr>
          <p:spPr>
            <a:xfrm>
              <a:off x="2434400" y="2402150"/>
              <a:ext cx="3375" cy="40075"/>
            </a:xfrm>
            <a:custGeom>
              <a:avLst/>
              <a:gdLst/>
              <a:ahLst/>
              <a:cxnLst/>
              <a:rect l="l" t="t" r="r" b="b"/>
              <a:pathLst>
                <a:path w="135" h="1603" extrusionOk="0">
                  <a:moveTo>
                    <a:pt x="134" y="1"/>
                  </a:moveTo>
                  <a:lnTo>
                    <a:pt x="101" y="34"/>
                  </a:lnTo>
                  <a:cubicBezTo>
                    <a:pt x="34" y="201"/>
                    <a:pt x="1" y="368"/>
                    <a:pt x="1" y="535"/>
                  </a:cubicBezTo>
                  <a:lnTo>
                    <a:pt x="1" y="868"/>
                  </a:lnTo>
                  <a:lnTo>
                    <a:pt x="1" y="1202"/>
                  </a:lnTo>
                  <a:cubicBezTo>
                    <a:pt x="1" y="1302"/>
                    <a:pt x="34" y="1435"/>
                    <a:pt x="101" y="1569"/>
                  </a:cubicBezTo>
                  <a:cubicBezTo>
                    <a:pt x="101" y="1569"/>
                    <a:pt x="134" y="1569"/>
                    <a:pt x="134" y="1602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5380;p75">
              <a:extLst>
                <a:ext uri="{FF2B5EF4-FFF2-40B4-BE49-F238E27FC236}">
                  <a16:creationId xmlns:a16="http://schemas.microsoft.com/office/drawing/2014/main" id="{895CC43E-FC9D-F22B-14E8-D609510B28B0}"/>
                </a:ext>
              </a:extLst>
            </p:cNvPr>
            <p:cNvSpPr/>
            <p:nvPr/>
          </p:nvSpPr>
          <p:spPr>
            <a:xfrm>
              <a:off x="2371875" y="2465175"/>
              <a:ext cx="7525" cy="19350"/>
            </a:xfrm>
            <a:custGeom>
              <a:avLst/>
              <a:gdLst/>
              <a:ahLst/>
              <a:cxnLst/>
              <a:rect l="l" t="t" r="r" b="b"/>
              <a:pathLst>
                <a:path w="301" h="774" extrusionOk="0">
                  <a:moveTo>
                    <a:pt x="247" y="0"/>
                  </a:moveTo>
                  <a:cubicBezTo>
                    <a:pt x="222" y="0"/>
                    <a:pt x="178" y="15"/>
                    <a:pt x="134" y="15"/>
                  </a:cubicBezTo>
                  <a:cubicBezTo>
                    <a:pt x="100" y="48"/>
                    <a:pt x="67" y="82"/>
                    <a:pt x="33" y="149"/>
                  </a:cubicBezTo>
                  <a:cubicBezTo>
                    <a:pt x="0" y="182"/>
                    <a:pt x="0" y="249"/>
                    <a:pt x="0" y="282"/>
                  </a:cubicBezTo>
                  <a:lnTo>
                    <a:pt x="0" y="349"/>
                  </a:lnTo>
                  <a:lnTo>
                    <a:pt x="0" y="582"/>
                  </a:lnTo>
                  <a:lnTo>
                    <a:pt x="0" y="649"/>
                  </a:lnTo>
                  <a:cubicBezTo>
                    <a:pt x="0" y="682"/>
                    <a:pt x="0" y="716"/>
                    <a:pt x="33" y="749"/>
                  </a:cubicBezTo>
                  <a:cubicBezTo>
                    <a:pt x="33" y="766"/>
                    <a:pt x="50" y="774"/>
                    <a:pt x="71" y="774"/>
                  </a:cubicBezTo>
                  <a:cubicBezTo>
                    <a:pt x="92" y="774"/>
                    <a:pt x="117" y="766"/>
                    <a:pt x="134" y="749"/>
                  </a:cubicBezTo>
                  <a:cubicBezTo>
                    <a:pt x="200" y="716"/>
                    <a:pt x="234" y="682"/>
                    <a:pt x="267" y="616"/>
                  </a:cubicBezTo>
                  <a:cubicBezTo>
                    <a:pt x="300" y="582"/>
                    <a:pt x="300" y="515"/>
                    <a:pt x="300" y="482"/>
                  </a:cubicBezTo>
                  <a:lnTo>
                    <a:pt x="300" y="415"/>
                  </a:lnTo>
                  <a:lnTo>
                    <a:pt x="300" y="182"/>
                  </a:lnTo>
                  <a:cubicBezTo>
                    <a:pt x="300" y="149"/>
                    <a:pt x="300" y="149"/>
                    <a:pt x="300" y="115"/>
                  </a:cubicBezTo>
                  <a:cubicBezTo>
                    <a:pt x="300" y="82"/>
                    <a:pt x="300" y="48"/>
                    <a:pt x="267" y="15"/>
                  </a:cubicBezTo>
                  <a:cubicBezTo>
                    <a:pt x="267" y="4"/>
                    <a:pt x="260" y="0"/>
                    <a:pt x="2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5381;p75">
              <a:extLst>
                <a:ext uri="{FF2B5EF4-FFF2-40B4-BE49-F238E27FC236}">
                  <a16:creationId xmlns:a16="http://schemas.microsoft.com/office/drawing/2014/main" id="{11E3D9B3-AA2F-F805-6CC7-277220828788}"/>
                </a:ext>
              </a:extLst>
            </p:cNvPr>
            <p:cNvSpPr/>
            <p:nvPr/>
          </p:nvSpPr>
          <p:spPr>
            <a:xfrm>
              <a:off x="2322675" y="2261225"/>
              <a:ext cx="115100" cy="320225"/>
            </a:xfrm>
            <a:custGeom>
              <a:avLst/>
              <a:gdLst/>
              <a:ahLst/>
              <a:cxnLst/>
              <a:rect l="l" t="t" r="r" b="b"/>
              <a:pathLst>
                <a:path w="4604" h="12809" extrusionOk="0">
                  <a:moveTo>
                    <a:pt x="3569" y="5705"/>
                  </a:moveTo>
                  <a:cubicBezTo>
                    <a:pt x="3603" y="5705"/>
                    <a:pt x="3636" y="5705"/>
                    <a:pt x="3703" y="5738"/>
                  </a:cubicBezTo>
                  <a:cubicBezTo>
                    <a:pt x="3736" y="5771"/>
                    <a:pt x="3736" y="5805"/>
                    <a:pt x="3769" y="5838"/>
                  </a:cubicBezTo>
                  <a:cubicBezTo>
                    <a:pt x="3803" y="5905"/>
                    <a:pt x="3803" y="5938"/>
                    <a:pt x="3803" y="6005"/>
                  </a:cubicBezTo>
                  <a:lnTo>
                    <a:pt x="3803" y="6205"/>
                  </a:lnTo>
                  <a:lnTo>
                    <a:pt x="3803" y="6439"/>
                  </a:lnTo>
                  <a:cubicBezTo>
                    <a:pt x="3803" y="6505"/>
                    <a:pt x="3769" y="6572"/>
                    <a:pt x="3769" y="6639"/>
                  </a:cubicBezTo>
                  <a:cubicBezTo>
                    <a:pt x="3736" y="6705"/>
                    <a:pt x="3736" y="6772"/>
                    <a:pt x="3703" y="6839"/>
                  </a:cubicBezTo>
                  <a:cubicBezTo>
                    <a:pt x="3636" y="6906"/>
                    <a:pt x="3603" y="6939"/>
                    <a:pt x="3569" y="7006"/>
                  </a:cubicBezTo>
                  <a:cubicBezTo>
                    <a:pt x="3503" y="7072"/>
                    <a:pt x="3436" y="7106"/>
                    <a:pt x="3369" y="7172"/>
                  </a:cubicBezTo>
                  <a:cubicBezTo>
                    <a:pt x="3302" y="7206"/>
                    <a:pt x="3236" y="7206"/>
                    <a:pt x="3202" y="7239"/>
                  </a:cubicBezTo>
                  <a:cubicBezTo>
                    <a:pt x="3136" y="7239"/>
                    <a:pt x="3102" y="7206"/>
                    <a:pt x="3069" y="7206"/>
                  </a:cubicBezTo>
                  <a:cubicBezTo>
                    <a:pt x="3002" y="7172"/>
                    <a:pt x="3002" y="7139"/>
                    <a:pt x="2969" y="7072"/>
                  </a:cubicBezTo>
                  <a:cubicBezTo>
                    <a:pt x="2969" y="7039"/>
                    <a:pt x="2935" y="6972"/>
                    <a:pt x="2935" y="6939"/>
                  </a:cubicBezTo>
                  <a:lnTo>
                    <a:pt x="2935" y="6705"/>
                  </a:lnTo>
                  <a:lnTo>
                    <a:pt x="2935" y="6505"/>
                  </a:lnTo>
                  <a:cubicBezTo>
                    <a:pt x="2935" y="6439"/>
                    <a:pt x="2969" y="6372"/>
                    <a:pt x="2969" y="6305"/>
                  </a:cubicBezTo>
                  <a:cubicBezTo>
                    <a:pt x="3002" y="6238"/>
                    <a:pt x="3002" y="6172"/>
                    <a:pt x="3069" y="6105"/>
                  </a:cubicBezTo>
                  <a:cubicBezTo>
                    <a:pt x="3102" y="6038"/>
                    <a:pt x="3136" y="5972"/>
                    <a:pt x="3202" y="5905"/>
                  </a:cubicBezTo>
                  <a:cubicBezTo>
                    <a:pt x="3236" y="5871"/>
                    <a:pt x="3302" y="5805"/>
                    <a:pt x="3369" y="5771"/>
                  </a:cubicBezTo>
                  <a:cubicBezTo>
                    <a:pt x="3436" y="5738"/>
                    <a:pt x="3503" y="5705"/>
                    <a:pt x="3569" y="5705"/>
                  </a:cubicBezTo>
                  <a:close/>
                  <a:moveTo>
                    <a:pt x="2144" y="6524"/>
                  </a:moveTo>
                  <a:cubicBezTo>
                    <a:pt x="2150" y="6524"/>
                    <a:pt x="2157" y="6527"/>
                    <a:pt x="2168" y="6539"/>
                  </a:cubicBezTo>
                  <a:cubicBezTo>
                    <a:pt x="2168" y="6539"/>
                    <a:pt x="2202" y="6539"/>
                    <a:pt x="2202" y="6572"/>
                  </a:cubicBezTo>
                  <a:lnTo>
                    <a:pt x="3636" y="8240"/>
                  </a:lnTo>
                  <a:cubicBezTo>
                    <a:pt x="3636" y="8240"/>
                    <a:pt x="3636" y="8273"/>
                    <a:pt x="3636" y="8307"/>
                  </a:cubicBezTo>
                  <a:lnTo>
                    <a:pt x="3636" y="8340"/>
                  </a:lnTo>
                  <a:cubicBezTo>
                    <a:pt x="3636" y="8340"/>
                    <a:pt x="3603" y="8373"/>
                    <a:pt x="3569" y="8373"/>
                  </a:cubicBezTo>
                  <a:lnTo>
                    <a:pt x="3402" y="8473"/>
                  </a:lnTo>
                  <a:lnTo>
                    <a:pt x="3336" y="8473"/>
                  </a:lnTo>
                  <a:lnTo>
                    <a:pt x="3302" y="8440"/>
                  </a:lnTo>
                  <a:lnTo>
                    <a:pt x="1868" y="6772"/>
                  </a:lnTo>
                  <a:cubicBezTo>
                    <a:pt x="1868" y="6772"/>
                    <a:pt x="1868" y="6772"/>
                    <a:pt x="1868" y="6739"/>
                  </a:cubicBezTo>
                  <a:cubicBezTo>
                    <a:pt x="1868" y="6739"/>
                    <a:pt x="1868" y="6705"/>
                    <a:pt x="1868" y="6672"/>
                  </a:cubicBezTo>
                  <a:cubicBezTo>
                    <a:pt x="1868" y="6672"/>
                    <a:pt x="1901" y="6639"/>
                    <a:pt x="1935" y="6639"/>
                  </a:cubicBezTo>
                  <a:lnTo>
                    <a:pt x="2102" y="6539"/>
                  </a:lnTo>
                  <a:cubicBezTo>
                    <a:pt x="2124" y="6539"/>
                    <a:pt x="2131" y="6524"/>
                    <a:pt x="2144" y="6524"/>
                  </a:cubicBezTo>
                  <a:close/>
                  <a:moveTo>
                    <a:pt x="2302" y="7773"/>
                  </a:moveTo>
                  <a:cubicBezTo>
                    <a:pt x="2335" y="7773"/>
                    <a:pt x="2402" y="7806"/>
                    <a:pt x="2435" y="7806"/>
                  </a:cubicBezTo>
                  <a:cubicBezTo>
                    <a:pt x="2468" y="7840"/>
                    <a:pt x="2502" y="7873"/>
                    <a:pt x="2502" y="7940"/>
                  </a:cubicBezTo>
                  <a:cubicBezTo>
                    <a:pt x="2535" y="7973"/>
                    <a:pt x="2535" y="8040"/>
                    <a:pt x="2535" y="8073"/>
                  </a:cubicBezTo>
                  <a:lnTo>
                    <a:pt x="2535" y="8307"/>
                  </a:lnTo>
                  <a:cubicBezTo>
                    <a:pt x="2535" y="8373"/>
                    <a:pt x="2569" y="8440"/>
                    <a:pt x="2535" y="8507"/>
                  </a:cubicBezTo>
                  <a:cubicBezTo>
                    <a:pt x="2535" y="8573"/>
                    <a:pt x="2535" y="8640"/>
                    <a:pt x="2502" y="8707"/>
                  </a:cubicBezTo>
                  <a:cubicBezTo>
                    <a:pt x="2502" y="8774"/>
                    <a:pt x="2468" y="8840"/>
                    <a:pt x="2435" y="8907"/>
                  </a:cubicBezTo>
                  <a:cubicBezTo>
                    <a:pt x="2402" y="8974"/>
                    <a:pt x="2368" y="9040"/>
                    <a:pt x="2302" y="9107"/>
                  </a:cubicBezTo>
                  <a:cubicBezTo>
                    <a:pt x="2235" y="9140"/>
                    <a:pt x="2168" y="9207"/>
                    <a:pt x="2102" y="9241"/>
                  </a:cubicBezTo>
                  <a:cubicBezTo>
                    <a:pt x="2068" y="9274"/>
                    <a:pt x="2001" y="9307"/>
                    <a:pt x="1935" y="9307"/>
                  </a:cubicBezTo>
                  <a:cubicBezTo>
                    <a:pt x="1868" y="9307"/>
                    <a:pt x="1835" y="9307"/>
                    <a:pt x="1801" y="9274"/>
                  </a:cubicBezTo>
                  <a:cubicBezTo>
                    <a:pt x="1768" y="9241"/>
                    <a:pt x="1735" y="9207"/>
                    <a:pt x="1701" y="9174"/>
                  </a:cubicBezTo>
                  <a:cubicBezTo>
                    <a:pt x="1701" y="9107"/>
                    <a:pt x="1701" y="9074"/>
                    <a:pt x="1668" y="9007"/>
                  </a:cubicBezTo>
                  <a:lnTo>
                    <a:pt x="1668" y="8807"/>
                  </a:lnTo>
                  <a:lnTo>
                    <a:pt x="1668" y="8573"/>
                  </a:lnTo>
                  <a:cubicBezTo>
                    <a:pt x="1701" y="8507"/>
                    <a:pt x="1701" y="8440"/>
                    <a:pt x="1701" y="8373"/>
                  </a:cubicBezTo>
                  <a:cubicBezTo>
                    <a:pt x="1735" y="8307"/>
                    <a:pt x="1768" y="8240"/>
                    <a:pt x="1801" y="8173"/>
                  </a:cubicBezTo>
                  <a:cubicBezTo>
                    <a:pt x="1835" y="8106"/>
                    <a:pt x="1868" y="8040"/>
                    <a:pt x="1935" y="8006"/>
                  </a:cubicBezTo>
                  <a:cubicBezTo>
                    <a:pt x="1968" y="7940"/>
                    <a:pt x="2035" y="7873"/>
                    <a:pt x="2102" y="7840"/>
                  </a:cubicBezTo>
                  <a:cubicBezTo>
                    <a:pt x="2168" y="7806"/>
                    <a:pt x="2235" y="7806"/>
                    <a:pt x="2302" y="7773"/>
                  </a:cubicBezTo>
                  <a:close/>
                  <a:moveTo>
                    <a:pt x="4603" y="1"/>
                  </a:moveTo>
                  <a:cubicBezTo>
                    <a:pt x="3503" y="701"/>
                    <a:pt x="2569" y="1635"/>
                    <a:pt x="1901" y="2736"/>
                  </a:cubicBezTo>
                  <a:cubicBezTo>
                    <a:pt x="1101" y="3970"/>
                    <a:pt x="534" y="5338"/>
                    <a:pt x="234" y="6772"/>
                  </a:cubicBezTo>
                  <a:cubicBezTo>
                    <a:pt x="100" y="7439"/>
                    <a:pt x="0" y="8140"/>
                    <a:pt x="0" y="8807"/>
                  </a:cubicBezTo>
                  <a:cubicBezTo>
                    <a:pt x="0" y="9407"/>
                    <a:pt x="67" y="10008"/>
                    <a:pt x="234" y="10575"/>
                  </a:cubicBezTo>
                  <a:cubicBezTo>
                    <a:pt x="534" y="11642"/>
                    <a:pt x="1134" y="12376"/>
                    <a:pt x="1901" y="12643"/>
                  </a:cubicBezTo>
                  <a:cubicBezTo>
                    <a:pt x="2181" y="12752"/>
                    <a:pt x="2482" y="12808"/>
                    <a:pt x="2801" y="12808"/>
                  </a:cubicBezTo>
                  <a:cubicBezTo>
                    <a:pt x="3357" y="12808"/>
                    <a:pt x="3967" y="12637"/>
                    <a:pt x="4603" y="12276"/>
                  </a:cubicBezTo>
                  <a:lnTo>
                    <a:pt x="4603" y="7773"/>
                  </a:lnTo>
                  <a:cubicBezTo>
                    <a:pt x="4570" y="7773"/>
                    <a:pt x="4537" y="7806"/>
                    <a:pt x="4503" y="7806"/>
                  </a:cubicBezTo>
                  <a:cubicBezTo>
                    <a:pt x="4437" y="7806"/>
                    <a:pt x="4336" y="7773"/>
                    <a:pt x="4270" y="7706"/>
                  </a:cubicBezTo>
                  <a:cubicBezTo>
                    <a:pt x="4203" y="7639"/>
                    <a:pt x="4170" y="7539"/>
                    <a:pt x="4136" y="7473"/>
                  </a:cubicBezTo>
                  <a:cubicBezTo>
                    <a:pt x="4103" y="7339"/>
                    <a:pt x="4103" y="7206"/>
                    <a:pt x="4103" y="7072"/>
                  </a:cubicBezTo>
                  <a:lnTo>
                    <a:pt x="4103" y="6906"/>
                  </a:lnTo>
                  <a:lnTo>
                    <a:pt x="4103" y="6539"/>
                  </a:lnTo>
                  <a:lnTo>
                    <a:pt x="4103" y="6372"/>
                  </a:lnTo>
                  <a:cubicBezTo>
                    <a:pt x="4103" y="6238"/>
                    <a:pt x="4103" y="6072"/>
                    <a:pt x="4136" y="5938"/>
                  </a:cubicBezTo>
                  <a:cubicBezTo>
                    <a:pt x="4170" y="5805"/>
                    <a:pt x="4203" y="5638"/>
                    <a:pt x="4270" y="5505"/>
                  </a:cubicBezTo>
                  <a:cubicBezTo>
                    <a:pt x="4336" y="5371"/>
                    <a:pt x="4403" y="5271"/>
                    <a:pt x="4503" y="5171"/>
                  </a:cubicBezTo>
                  <a:cubicBezTo>
                    <a:pt x="4537" y="5138"/>
                    <a:pt x="4570" y="5104"/>
                    <a:pt x="4603" y="5071"/>
                  </a:cubicBezTo>
                  <a:lnTo>
                    <a:pt x="46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5382;p75">
              <a:extLst>
                <a:ext uri="{FF2B5EF4-FFF2-40B4-BE49-F238E27FC236}">
                  <a16:creationId xmlns:a16="http://schemas.microsoft.com/office/drawing/2014/main" id="{F665B4AD-CD31-C4B7-C20E-BF7A8189126F}"/>
                </a:ext>
              </a:extLst>
            </p:cNvPr>
            <p:cNvSpPr/>
            <p:nvPr/>
          </p:nvSpPr>
          <p:spPr>
            <a:xfrm>
              <a:off x="2402725" y="2413200"/>
              <a:ext cx="8350" cy="19625"/>
            </a:xfrm>
            <a:custGeom>
              <a:avLst/>
              <a:gdLst/>
              <a:ahLst/>
              <a:cxnLst/>
              <a:rect l="l" t="t" r="r" b="b"/>
              <a:pathLst>
                <a:path w="334" h="785" extrusionOk="0">
                  <a:moveTo>
                    <a:pt x="259" y="1"/>
                  </a:moveTo>
                  <a:cubicBezTo>
                    <a:pt x="234" y="1"/>
                    <a:pt x="200" y="9"/>
                    <a:pt x="167" y="26"/>
                  </a:cubicBezTo>
                  <a:cubicBezTo>
                    <a:pt x="100" y="59"/>
                    <a:pt x="67" y="93"/>
                    <a:pt x="67" y="159"/>
                  </a:cubicBezTo>
                  <a:cubicBezTo>
                    <a:pt x="34" y="193"/>
                    <a:pt x="0" y="259"/>
                    <a:pt x="0" y="293"/>
                  </a:cubicBezTo>
                  <a:lnTo>
                    <a:pt x="0" y="660"/>
                  </a:lnTo>
                  <a:cubicBezTo>
                    <a:pt x="0" y="693"/>
                    <a:pt x="34" y="726"/>
                    <a:pt x="67" y="760"/>
                  </a:cubicBezTo>
                  <a:cubicBezTo>
                    <a:pt x="67" y="777"/>
                    <a:pt x="75" y="785"/>
                    <a:pt x="92" y="785"/>
                  </a:cubicBezTo>
                  <a:cubicBezTo>
                    <a:pt x="109" y="785"/>
                    <a:pt x="134" y="777"/>
                    <a:pt x="167" y="760"/>
                  </a:cubicBezTo>
                  <a:cubicBezTo>
                    <a:pt x="234" y="726"/>
                    <a:pt x="267" y="693"/>
                    <a:pt x="301" y="626"/>
                  </a:cubicBezTo>
                  <a:cubicBezTo>
                    <a:pt x="301" y="593"/>
                    <a:pt x="334" y="526"/>
                    <a:pt x="334" y="493"/>
                  </a:cubicBezTo>
                  <a:cubicBezTo>
                    <a:pt x="334" y="460"/>
                    <a:pt x="334" y="426"/>
                    <a:pt x="334" y="426"/>
                  </a:cubicBezTo>
                  <a:lnTo>
                    <a:pt x="334" y="293"/>
                  </a:lnTo>
                  <a:lnTo>
                    <a:pt x="334" y="193"/>
                  </a:lnTo>
                  <a:cubicBezTo>
                    <a:pt x="334" y="193"/>
                    <a:pt x="334" y="159"/>
                    <a:pt x="334" y="126"/>
                  </a:cubicBezTo>
                  <a:cubicBezTo>
                    <a:pt x="334" y="93"/>
                    <a:pt x="301" y="59"/>
                    <a:pt x="301" y="26"/>
                  </a:cubicBezTo>
                  <a:cubicBezTo>
                    <a:pt x="301" y="9"/>
                    <a:pt x="284" y="1"/>
                    <a:pt x="2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5383;p75">
              <a:extLst>
                <a:ext uri="{FF2B5EF4-FFF2-40B4-BE49-F238E27FC236}">
                  <a16:creationId xmlns:a16="http://schemas.microsoft.com/office/drawing/2014/main" id="{11284420-37BF-885A-7164-B49BB08C5EBA}"/>
                </a:ext>
              </a:extLst>
            </p:cNvPr>
            <p:cNvSpPr/>
            <p:nvPr/>
          </p:nvSpPr>
          <p:spPr>
            <a:xfrm>
              <a:off x="2425225" y="2387975"/>
              <a:ext cx="12550" cy="68425"/>
            </a:xfrm>
            <a:custGeom>
              <a:avLst/>
              <a:gdLst/>
              <a:ahLst/>
              <a:cxnLst/>
              <a:rect l="l" t="t" r="r" b="b"/>
              <a:pathLst>
                <a:path w="502" h="2737" extrusionOk="0">
                  <a:moveTo>
                    <a:pt x="501" y="1"/>
                  </a:moveTo>
                  <a:cubicBezTo>
                    <a:pt x="468" y="34"/>
                    <a:pt x="435" y="68"/>
                    <a:pt x="401" y="101"/>
                  </a:cubicBezTo>
                  <a:cubicBezTo>
                    <a:pt x="301" y="201"/>
                    <a:pt x="234" y="334"/>
                    <a:pt x="168" y="468"/>
                  </a:cubicBezTo>
                  <a:cubicBezTo>
                    <a:pt x="101" y="601"/>
                    <a:pt x="68" y="735"/>
                    <a:pt x="34" y="868"/>
                  </a:cubicBezTo>
                  <a:cubicBezTo>
                    <a:pt x="1" y="1035"/>
                    <a:pt x="1" y="1168"/>
                    <a:pt x="1" y="1335"/>
                  </a:cubicBezTo>
                  <a:lnTo>
                    <a:pt x="1" y="1502"/>
                  </a:lnTo>
                  <a:lnTo>
                    <a:pt x="1" y="1836"/>
                  </a:lnTo>
                  <a:lnTo>
                    <a:pt x="1" y="2002"/>
                  </a:lnTo>
                  <a:cubicBezTo>
                    <a:pt x="1" y="2136"/>
                    <a:pt x="1" y="2269"/>
                    <a:pt x="34" y="2403"/>
                  </a:cubicBezTo>
                  <a:cubicBezTo>
                    <a:pt x="68" y="2503"/>
                    <a:pt x="101" y="2569"/>
                    <a:pt x="168" y="2636"/>
                  </a:cubicBezTo>
                  <a:cubicBezTo>
                    <a:pt x="234" y="2703"/>
                    <a:pt x="335" y="2736"/>
                    <a:pt x="401" y="2736"/>
                  </a:cubicBezTo>
                  <a:cubicBezTo>
                    <a:pt x="435" y="2736"/>
                    <a:pt x="468" y="2736"/>
                    <a:pt x="501" y="2703"/>
                  </a:cubicBezTo>
                  <a:lnTo>
                    <a:pt x="501" y="2169"/>
                  </a:lnTo>
                  <a:cubicBezTo>
                    <a:pt x="501" y="2169"/>
                    <a:pt x="501" y="2136"/>
                    <a:pt x="468" y="2136"/>
                  </a:cubicBezTo>
                  <a:cubicBezTo>
                    <a:pt x="401" y="2002"/>
                    <a:pt x="368" y="1869"/>
                    <a:pt x="368" y="1769"/>
                  </a:cubicBezTo>
                  <a:lnTo>
                    <a:pt x="368" y="1435"/>
                  </a:lnTo>
                  <a:lnTo>
                    <a:pt x="368" y="1102"/>
                  </a:lnTo>
                  <a:cubicBezTo>
                    <a:pt x="368" y="935"/>
                    <a:pt x="401" y="768"/>
                    <a:pt x="468" y="601"/>
                  </a:cubicBezTo>
                  <a:lnTo>
                    <a:pt x="501" y="56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5384;p75">
              <a:extLst>
                <a:ext uri="{FF2B5EF4-FFF2-40B4-BE49-F238E27FC236}">
                  <a16:creationId xmlns:a16="http://schemas.microsoft.com/office/drawing/2014/main" id="{24733841-D9E5-0F1E-3BD8-3154E5CC8D68}"/>
                </a:ext>
              </a:extLst>
            </p:cNvPr>
            <p:cNvSpPr/>
            <p:nvPr/>
          </p:nvSpPr>
          <p:spPr>
            <a:xfrm>
              <a:off x="2396050" y="2403825"/>
              <a:ext cx="21700" cy="38400"/>
            </a:xfrm>
            <a:custGeom>
              <a:avLst/>
              <a:gdLst/>
              <a:ahLst/>
              <a:cxnLst/>
              <a:rect l="l" t="t" r="r" b="b"/>
              <a:pathLst>
                <a:path w="868" h="1536" extrusionOk="0">
                  <a:moveTo>
                    <a:pt x="509" y="376"/>
                  </a:moveTo>
                  <a:cubicBezTo>
                    <a:pt x="526" y="376"/>
                    <a:pt x="534" y="384"/>
                    <a:pt x="534" y="401"/>
                  </a:cubicBezTo>
                  <a:cubicBezTo>
                    <a:pt x="568" y="434"/>
                    <a:pt x="601" y="468"/>
                    <a:pt x="601" y="501"/>
                  </a:cubicBezTo>
                  <a:cubicBezTo>
                    <a:pt x="601" y="534"/>
                    <a:pt x="601" y="568"/>
                    <a:pt x="601" y="568"/>
                  </a:cubicBezTo>
                  <a:lnTo>
                    <a:pt x="601" y="668"/>
                  </a:lnTo>
                  <a:lnTo>
                    <a:pt x="601" y="768"/>
                  </a:lnTo>
                  <a:cubicBezTo>
                    <a:pt x="601" y="801"/>
                    <a:pt x="601" y="835"/>
                    <a:pt x="601" y="868"/>
                  </a:cubicBezTo>
                  <a:cubicBezTo>
                    <a:pt x="601" y="901"/>
                    <a:pt x="568" y="968"/>
                    <a:pt x="534" y="1001"/>
                  </a:cubicBezTo>
                  <a:cubicBezTo>
                    <a:pt x="534" y="1068"/>
                    <a:pt x="501" y="1101"/>
                    <a:pt x="434" y="1135"/>
                  </a:cubicBezTo>
                  <a:cubicBezTo>
                    <a:pt x="401" y="1152"/>
                    <a:pt x="376" y="1160"/>
                    <a:pt x="359" y="1160"/>
                  </a:cubicBezTo>
                  <a:cubicBezTo>
                    <a:pt x="342" y="1160"/>
                    <a:pt x="334" y="1152"/>
                    <a:pt x="334" y="1135"/>
                  </a:cubicBezTo>
                  <a:cubicBezTo>
                    <a:pt x="301" y="1101"/>
                    <a:pt x="267" y="1068"/>
                    <a:pt x="267" y="1035"/>
                  </a:cubicBezTo>
                  <a:lnTo>
                    <a:pt x="267" y="868"/>
                  </a:lnTo>
                  <a:lnTo>
                    <a:pt x="267" y="668"/>
                  </a:lnTo>
                  <a:cubicBezTo>
                    <a:pt x="267" y="634"/>
                    <a:pt x="301" y="568"/>
                    <a:pt x="334" y="501"/>
                  </a:cubicBezTo>
                  <a:cubicBezTo>
                    <a:pt x="334" y="468"/>
                    <a:pt x="367" y="434"/>
                    <a:pt x="434" y="401"/>
                  </a:cubicBezTo>
                  <a:cubicBezTo>
                    <a:pt x="467" y="384"/>
                    <a:pt x="492" y="376"/>
                    <a:pt x="509" y="376"/>
                  </a:cubicBezTo>
                  <a:close/>
                  <a:moveTo>
                    <a:pt x="634" y="1"/>
                  </a:moveTo>
                  <a:cubicBezTo>
                    <a:pt x="568" y="1"/>
                    <a:pt x="501" y="34"/>
                    <a:pt x="434" y="67"/>
                  </a:cubicBezTo>
                  <a:cubicBezTo>
                    <a:pt x="367" y="101"/>
                    <a:pt x="301" y="167"/>
                    <a:pt x="234" y="201"/>
                  </a:cubicBezTo>
                  <a:cubicBezTo>
                    <a:pt x="201" y="268"/>
                    <a:pt x="167" y="334"/>
                    <a:pt x="134" y="401"/>
                  </a:cubicBezTo>
                  <a:cubicBezTo>
                    <a:pt x="67" y="468"/>
                    <a:pt x="67" y="534"/>
                    <a:pt x="34" y="601"/>
                  </a:cubicBezTo>
                  <a:cubicBezTo>
                    <a:pt x="34" y="668"/>
                    <a:pt x="0" y="735"/>
                    <a:pt x="0" y="801"/>
                  </a:cubicBezTo>
                  <a:lnTo>
                    <a:pt x="0" y="1001"/>
                  </a:lnTo>
                  <a:lnTo>
                    <a:pt x="0" y="1235"/>
                  </a:lnTo>
                  <a:cubicBezTo>
                    <a:pt x="0" y="1268"/>
                    <a:pt x="34" y="1335"/>
                    <a:pt x="34" y="1368"/>
                  </a:cubicBezTo>
                  <a:cubicBezTo>
                    <a:pt x="67" y="1435"/>
                    <a:pt x="67" y="1468"/>
                    <a:pt x="134" y="1502"/>
                  </a:cubicBezTo>
                  <a:cubicBezTo>
                    <a:pt x="167" y="1502"/>
                    <a:pt x="201" y="1535"/>
                    <a:pt x="234" y="1535"/>
                  </a:cubicBezTo>
                  <a:cubicBezTo>
                    <a:pt x="301" y="1502"/>
                    <a:pt x="367" y="1502"/>
                    <a:pt x="434" y="1468"/>
                  </a:cubicBezTo>
                  <a:cubicBezTo>
                    <a:pt x="501" y="1402"/>
                    <a:pt x="568" y="1368"/>
                    <a:pt x="634" y="1302"/>
                  </a:cubicBezTo>
                  <a:cubicBezTo>
                    <a:pt x="668" y="1235"/>
                    <a:pt x="701" y="1202"/>
                    <a:pt x="734" y="1135"/>
                  </a:cubicBezTo>
                  <a:cubicBezTo>
                    <a:pt x="801" y="1068"/>
                    <a:pt x="801" y="1001"/>
                    <a:pt x="834" y="935"/>
                  </a:cubicBezTo>
                  <a:cubicBezTo>
                    <a:pt x="834" y="868"/>
                    <a:pt x="868" y="801"/>
                    <a:pt x="868" y="735"/>
                  </a:cubicBezTo>
                  <a:lnTo>
                    <a:pt x="868" y="501"/>
                  </a:lnTo>
                  <a:lnTo>
                    <a:pt x="868" y="301"/>
                  </a:lnTo>
                  <a:cubicBezTo>
                    <a:pt x="868" y="234"/>
                    <a:pt x="868" y="201"/>
                    <a:pt x="834" y="134"/>
                  </a:cubicBezTo>
                  <a:cubicBezTo>
                    <a:pt x="801" y="101"/>
                    <a:pt x="801" y="67"/>
                    <a:pt x="734" y="34"/>
                  </a:cubicBezTo>
                  <a:cubicBezTo>
                    <a:pt x="701" y="1"/>
                    <a:pt x="668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5385;p75">
              <a:extLst>
                <a:ext uri="{FF2B5EF4-FFF2-40B4-BE49-F238E27FC236}">
                  <a16:creationId xmlns:a16="http://schemas.microsoft.com/office/drawing/2014/main" id="{61DC24BF-9419-8A1F-792B-13D9C9642E41}"/>
                </a:ext>
              </a:extLst>
            </p:cNvPr>
            <p:cNvSpPr/>
            <p:nvPr/>
          </p:nvSpPr>
          <p:spPr>
            <a:xfrm>
              <a:off x="2364350" y="2455525"/>
              <a:ext cx="21725" cy="38400"/>
            </a:xfrm>
            <a:custGeom>
              <a:avLst/>
              <a:gdLst/>
              <a:ahLst/>
              <a:cxnLst/>
              <a:rect l="l" t="t" r="r" b="b"/>
              <a:pathLst>
                <a:path w="869" h="1536" extrusionOk="0">
                  <a:moveTo>
                    <a:pt x="518" y="376"/>
                  </a:moveTo>
                  <a:cubicBezTo>
                    <a:pt x="535" y="376"/>
                    <a:pt x="551" y="384"/>
                    <a:pt x="568" y="401"/>
                  </a:cubicBezTo>
                  <a:cubicBezTo>
                    <a:pt x="601" y="434"/>
                    <a:pt x="601" y="468"/>
                    <a:pt x="601" y="501"/>
                  </a:cubicBezTo>
                  <a:lnTo>
                    <a:pt x="601" y="568"/>
                  </a:lnTo>
                  <a:lnTo>
                    <a:pt x="601" y="801"/>
                  </a:lnTo>
                  <a:lnTo>
                    <a:pt x="601" y="868"/>
                  </a:lnTo>
                  <a:cubicBezTo>
                    <a:pt x="601" y="901"/>
                    <a:pt x="601" y="968"/>
                    <a:pt x="568" y="1002"/>
                  </a:cubicBezTo>
                  <a:cubicBezTo>
                    <a:pt x="535" y="1068"/>
                    <a:pt x="501" y="1102"/>
                    <a:pt x="468" y="1135"/>
                  </a:cubicBezTo>
                  <a:cubicBezTo>
                    <a:pt x="435" y="1152"/>
                    <a:pt x="410" y="1160"/>
                    <a:pt x="389" y="1160"/>
                  </a:cubicBezTo>
                  <a:cubicBezTo>
                    <a:pt x="368" y="1160"/>
                    <a:pt x="351" y="1152"/>
                    <a:pt x="334" y="1135"/>
                  </a:cubicBezTo>
                  <a:cubicBezTo>
                    <a:pt x="301" y="1102"/>
                    <a:pt x="301" y="1068"/>
                    <a:pt x="301" y="1035"/>
                  </a:cubicBezTo>
                  <a:lnTo>
                    <a:pt x="301" y="968"/>
                  </a:lnTo>
                  <a:lnTo>
                    <a:pt x="301" y="735"/>
                  </a:lnTo>
                  <a:lnTo>
                    <a:pt x="301" y="668"/>
                  </a:lnTo>
                  <a:cubicBezTo>
                    <a:pt x="301" y="635"/>
                    <a:pt x="301" y="568"/>
                    <a:pt x="334" y="535"/>
                  </a:cubicBezTo>
                  <a:cubicBezTo>
                    <a:pt x="368" y="468"/>
                    <a:pt x="401" y="434"/>
                    <a:pt x="468" y="401"/>
                  </a:cubicBezTo>
                  <a:cubicBezTo>
                    <a:pt x="485" y="384"/>
                    <a:pt x="501" y="376"/>
                    <a:pt x="518" y="376"/>
                  </a:cubicBezTo>
                  <a:close/>
                  <a:moveTo>
                    <a:pt x="635" y="1"/>
                  </a:moveTo>
                  <a:cubicBezTo>
                    <a:pt x="568" y="34"/>
                    <a:pt x="501" y="34"/>
                    <a:pt x="435" y="68"/>
                  </a:cubicBezTo>
                  <a:cubicBezTo>
                    <a:pt x="368" y="101"/>
                    <a:pt x="301" y="168"/>
                    <a:pt x="268" y="234"/>
                  </a:cubicBezTo>
                  <a:cubicBezTo>
                    <a:pt x="201" y="268"/>
                    <a:pt x="168" y="334"/>
                    <a:pt x="134" y="401"/>
                  </a:cubicBezTo>
                  <a:cubicBezTo>
                    <a:pt x="101" y="468"/>
                    <a:pt x="68" y="535"/>
                    <a:pt x="34" y="601"/>
                  </a:cubicBezTo>
                  <a:cubicBezTo>
                    <a:pt x="34" y="668"/>
                    <a:pt x="34" y="735"/>
                    <a:pt x="1" y="801"/>
                  </a:cubicBezTo>
                  <a:lnTo>
                    <a:pt x="1" y="1035"/>
                  </a:lnTo>
                  <a:lnTo>
                    <a:pt x="1" y="1235"/>
                  </a:lnTo>
                  <a:cubicBezTo>
                    <a:pt x="34" y="1302"/>
                    <a:pt x="34" y="1335"/>
                    <a:pt x="34" y="1402"/>
                  </a:cubicBezTo>
                  <a:cubicBezTo>
                    <a:pt x="68" y="1435"/>
                    <a:pt x="101" y="1469"/>
                    <a:pt x="134" y="1502"/>
                  </a:cubicBezTo>
                  <a:cubicBezTo>
                    <a:pt x="168" y="1535"/>
                    <a:pt x="201" y="1535"/>
                    <a:pt x="268" y="1535"/>
                  </a:cubicBezTo>
                  <a:cubicBezTo>
                    <a:pt x="334" y="1535"/>
                    <a:pt x="401" y="1502"/>
                    <a:pt x="435" y="1469"/>
                  </a:cubicBezTo>
                  <a:cubicBezTo>
                    <a:pt x="501" y="1435"/>
                    <a:pt x="568" y="1368"/>
                    <a:pt x="635" y="1335"/>
                  </a:cubicBezTo>
                  <a:cubicBezTo>
                    <a:pt x="701" y="1268"/>
                    <a:pt x="735" y="1202"/>
                    <a:pt x="768" y="1135"/>
                  </a:cubicBezTo>
                  <a:cubicBezTo>
                    <a:pt x="801" y="1068"/>
                    <a:pt x="835" y="1002"/>
                    <a:pt x="835" y="935"/>
                  </a:cubicBezTo>
                  <a:cubicBezTo>
                    <a:pt x="868" y="868"/>
                    <a:pt x="868" y="801"/>
                    <a:pt x="868" y="735"/>
                  </a:cubicBezTo>
                  <a:lnTo>
                    <a:pt x="868" y="535"/>
                  </a:lnTo>
                  <a:lnTo>
                    <a:pt x="868" y="301"/>
                  </a:lnTo>
                  <a:cubicBezTo>
                    <a:pt x="868" y="268"/>
                    <a:pt x="868" y="201"/>
                    <a:pt x="835" y="168"/>
                  </a:cubicBezTo>
                  <a:cubicBezTo>
                    <a:pt x="835" y="101"/>
                    <a:pt x="801" y="68"/>
                    <a:pt x="768" y="34"/>
                  </a:cubicBezTo>
                  <a:cubicBezTo>
                    <a:pt x="735" y="34"/>
                    <a:pt x="668" y="1"/>
                    <a:pt x="6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5386;p75">
              <a:extLst>
                <a:ext uri="{FF2B5EF4-FFF2-40B4-BE49-F238E27FC236}">
                  <a16:creationId xmlns:a16="http://schemas.microsoft.com/office/drawing/2014/main" id="{EB87F078-81CF-2CC7-1E8B-4D7A70E96005}"/>
                </a:ext>
              </a:extLst>
            </p:cNvPr>
            <p:cNvSpPr/>
            <p:nvPr/>
          </p:nvSpPr>
          <p:spPr>
            <a:xfrm>
              <a:off x="2369375" y="2424675"/>
              <a:ext cx="45050" cy="48400"/>
            </a:xfrm>
            <a:custGeom>
              <a:avLst/>
              <a:gdLst/>
              <a:ahLst/>
              <a:cxnLst/>
              <a:rect l="l" t="t" r="r" b="b"/>
              <a:pathLst>
                <a:path w="1802" h="1936" extrusionOk="0">
                  <a:moveTo>
                    <a:pt x="234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7"/>
                    <a:pt x="0" y="167"/>
                    <a:pt x="0" y="201"/>
                  </a:cubicBezTo>
                  <a:cubicBezTo>
                    <a:pt x="0" y="201"/>
                    <a:pt x="0" y="201"/>
                    <a:pt x="0" y="234"/>
                  </a:cubicBezTo>
                  <a:lnTo>
                    <a:pt x="1434" y="1902"/>
                  </a:lnTo>
                  <a:lnTo>
                    <a:pt x="1468" y="1935"/>
                  </a:lnTo>
                  <a:lnTo>
                    <a:pt x="1534" y="1935"/>
                  </a:lnTo>
                  <a:lnTo>
                    <a:pt x="1735" y="1835"/>
                  </a:lnTo>
                  <a:cubicBezTo>
                    <a:pt x="1735" y="1802"/>
                    <a:pt x="1768" y="1802"/>
                    <a:pt x="1768" y="1769"/>
                  </a:cubicBezTo>
                  <a:cubicBezTo>
                    <a:pt x="1768" y="1735"/>
                    <a:pt x="1801" y="1735"/>
                    <a:pt x="1801" y="1702"/>
                  </a:cubicBezTo>
                  <a:cubicBezTo>
                    <a:pt x="1801" y="1702"/>
                    <a:pt x="1768" y="1702"/>
                    <a:pt x="1768" y="16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5387;p75">
              <a:extLst>
                <a:ext uri="{FF2B5EF4-FFF2-40B4-BE49-F238E27FC236}">
                  <a16:creationId xmlns:a16="http://schemas.microsoft.com/office/drawing/2014/main" id="{5C1525CA-922B-2BBA-EDFB-AC042E1127F9}"/>
                </a:ext>
              </a:extLst>
            </p:cNvPr>
            <p:cNvSpPr/>
            <p:nvPr/>
          </p:nvSpPr>
          <p:spPr>
            <a:xfrm>
              <a:off x="2437750" y="2207025"/>
              <a:ext cx="25" cy="54225"/>
            </a:xfrm>
            <a:custGeom>
              <a:avLst/>
              <a:gdLst/>
              <a:ahLst/>
              <a:cxnLst/>
              <a:rect l="l" t="t" r="r" b="b"/>
              <a:pathLst>
                <a:path w="1" h="2169" extrusionOk="0">
                  <a:moveTo>
                    <a:pt x="0" y="2169"/>
                  </a:moveTo>
                  <a:lnTo>
                    <a:pt x="0" y="216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5388;p75">
              <a:extLst>
                <a:ext uri="{FF2B5EF4-FFF2-40B4-BE49-F238E27FC236}">
                  <a16:creationId xmlns:a16="http://schemas.microsoft.com/office/drawing/2014/main" id="{96665933-A140-F3DB-509A-914DD282AA4A}"/>
                </a:ext>
              </a:extLst>
            </p:cNvPr>
            <p:cNvSpPr/>
            <p:nvPr/>
          </p:nvSpPr>
          <p:spPr>
            <a:xfrm>
              <a:off x="2281800" y="2207025"/>
              <a:ext cx="155975" cy="357775"/>
            </a:xfrm>
            <a:custGeom>
              <a:avLst/>
              <a:gdLst/>
              <a:ahLst/>
              <a:cxnLst/>
              <a:rect l="l" t="t" r="r" b="b"/>
              <a:pathLst>
                <a:path w="6239" h="14311" extrusionOk="0">
                  <a:moveTo>
                    <a:pt x="6238" y="0"/>
                  </a:moveTo>
                  <a:cubicBezTo>
                    <a:pt x="4737" y="934"/>
                    <a:pt x="3503" y="2202"/>
                    <a:pt x="2569" y="3703"/>
                  </a:cubicBezTo>
                  <a:cubicBezTo>
                    <a:pt x="1502" y="5371"/>
                    <a:pt x="734" y="7239"/>
                    <a:pt x="334" y="9174"/>
                  </a:cubicBezTo>
                  <a:cubicBezTo>
                    <a:pt x="134" y="10074"/>
                    <a:pt x="1" y="10975"/>
                    <a:pt x="1" y="11909"/>
                  </a:cubicBezTo>
                  <a:cubicBezTo>
                    <a:pt x="1" y="12709"/>
                    <a:pt x="101" y="13510"/>
                    <a:pt x="334" y="14311"/>
                  </a:cubicBezTo>
                  <a:lnTo>
                    <a:pt x="1869" y="12743"/>
                  </a:lnTo>
                  <a:cubicBezTo>
                    <a:pt x="1702" y="12176"/>
                    <a:pt x="1635" y="11575"/>
                    <a:pt x="1635" y="10975"/>
                  </a:cubicBezTo>
                  <a:cubicBezTo>
                    <a:pt x="1635" y="10308"/>
                    <a:pt x="1735" y="9607"/>
                    <a:pt x="1869" y="8940"/>
                  </a:cubicBezTo>
                  <a:cubicBezTo>
                    <a:pt x="2169" y="7506"/>
                    <a:pt x="2736" y="6138"/>
                    <a:pt x="3536" y="4904"/>
                  </a:cubicBezTo>
                  <a:cubicBezTo>
                    <a:pt x="4204" y="3803"/>
                    <a:pt x="5138" y="2869"/>
                    <a:pt x="6238" y="2169"/>
                  </a:cubicBezTo>
                  <a:lnTo>
                    <a:pt x="623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5389;p75">
              <a:extLst>
                <a:ext uri="{FF2B5EF4-FFF2-40B4-BE49-F238E27FC236}">
                  <a16:creationId xmlns:a16="http://schemas.microsoft.com/office/drawing/2014/main" id="{60AF5644-AE6C-FAA0-7232-652187E175D6}"/>
                </a:ext>
              </a:extLst>
            </p:cNvPr>
            <p:cNvSpPr/>
            <p:nvPr/>
          </p:nvSpPr>
          <p:spPr>
            <a:xfrm>
              <a:off x="2290150" y="2525575"/>
              <a:ext cx="80075" cy="110100"/>
            </a:xfrm>
            <a:custGeom>
              <a:avLst/>
              <a:gdLst/>
              <a:ahLst/>
              <a:cxnLst/>
              <a:rect l="l" t="t" r="r" b="b"/>
              <a:pathLst>
                <a:path w="3203" h="4404" extrusionOk="0">
                  <a:moveTo>
                    <a:pt x="1535" y="1"/>
                  </a:moveTo>
                  <a:lnTo>
                    <a:pt x="0" y="1569"/>
                  </a:lnTo>
                  <a:cubicBezTo>
                    <a:pt x="400" y="3003"/>
                    <a:pt x="1201" y="4004"/>
                    <a:pt x="2235" y="4404"/>
                  </a:cubicBezTo>
                  <a:lnTo>
                    <a:pt x="3202" y="2102"/>
                  </a:lnTo>
                  <a:cubicBezTo>
                    <a:pt x="2435" y="1802"/>
                    <a:pt x="1835" y="1068"/>
                    <a:pt x="15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5390;p75">
              <a:extLst>
                <a:ext uri="{FF2B5EF4-FFF2-40B4-BE49-F238E27FC236}">
                  <a16:creationId xmlns:a16="http://schemas.microsoft.com/office/drawing/2014/main" id="{ED90D26A-2C67-2E1A-E9C9-562021037717}"/>
                </a:ext>
              </a:extLst>
            </p:cNvPr>
            <p:cNvSpPr/>
            <p:nvPr/>
          </p:nvSpPr>
          <p:spPr>
            <a:xfrm>
              <a:off x="2437750" y="2568125"/>
              <a:ext cx="25" cy="54225"/>
            </a:xfrm>
            <a:custGeom>
              <a:avLst/>
              <a:gdLst/>
              <a:ahLst/>
              <a:cxnLst/>
              <a:rect l="l" t="t" r="r" b="b"/>
              <a:pathLst>
                <a:path w="1" h="2169" extrusionOk="0">
                  <a:moveTo>
                    <a:pt x="0" y="0"/>
                  </a:moveTo>
                  <a:lnTo>
                    <a:pt x="0" y="2168"/>
                  </a:lnTo>
                  <a:lnTo>
                    <a:pt x="0" y="2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5391;p75">
              <a:extLst>
                <a:ext uri="{FF2B5EF4-FFF2-40B4-BE49-F238E27FC236}">
                  <a16:creationId xmlns:a16="http://schemas.microsoft.com/office/drawing/2014/main" id="{C779F3FD-E364-D652-54C6-0086EDE00FAD}"/>
                </a:ext>
              </a:extLst>
            </p:cNvPr>
            <p:cNvSpPr/>
            <p:nvPr/>
          </p:nvSpPr>
          <p:spPr>
            <a:xfrm>
              <a:off x="2346025" y="2568125"/>
              <a:ext cx="91750" cy="73400"/>
            </a:xfrm>
            <a:custGeom>
              <a:avLst/>
              <a:gdLst/>
              <a:ahLst/>
              <a:cxnLst/>
              <a:rect l="l" t="t" r="r" b="b"/>
              <a:pathLst>
                <a:path w="3670" h="2936" extrusionOk="0">
                  <a:moveTo>
                    <a:pt x="3669" y="0"/>
                  </a:moveTo>
                  <a:cubicBezTo>
                    <a:pt x="3028" y="385"/>
                    <a:pt x="2414" y="564"/>
                    <a:pt x="1853" y="564"/>
                  </a:cubicBezTo>
                  <a:cubicBezTo>
                    <a:pt x="1540" y="564"/>
                    <a:pt x="1243" y="508"/>
                    <a:pt x="967" y="400"/>
                  </a:cubicBezTo>
                  <a:lnTo>
                    <a:pt x="0" y="2702"/>
                  </a:lnTo>
                  <a:cubicBezTo>
                    <a:pt x="370" y="2857"/>
                    <a:pt x="769" y="2935"/>
                    <a:pt x="1193" y="2935"/>
                  </a:cubicBezTo>
                  <a:cubicBezTo>
                    <a:pt x="1953" y="2935"/>
                    <a:pt x="2791" y="2683"/>
                    <a:pt x="3669" y="2168"/>
                  </a:cubicBezTo>
                  <a:lnTo>
                    <a:pt x="36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5392;p75">
              <a:extLst>
                <a:ext uri="{FF2B5EF4-FFF2-40B4-BE49-F238E27FC236}">
                  <a16:creationId xmlns:a16="http://schemas.microsoft.com/office/drawing/2014/main" id="{F751DC5E-78CD-92E8-8EE0-358A61E7F577}"/>
                </a:ext>
              </a:extLst>
            </p:cNvPr>
            <p:cNvSpPr/>
            <p:nvPr/>
          </p:nvSpPr>
          <p:spPr>
            <a:xfrm>
              <a:off x="3091550" y="2223200"/>
              <a:ext cx="344800" cy="431675"/>
            </a:xfrm>
            <a:custGeom>
              <a:avLst/>
              <a:gdLst/>
              <a:ahLst/>
              <a:cxnLst/>
              <a:rect l="l" t="t" r="r" b="b"/>
              <a:pathLst>
                <a:path w="13792" h="17267" extrusionOk="0">
                  <a:moveTo>
                    <a:pt x="13310" y="421"/>
                  </a:moveTo>
                  <a:cubicBezTo>
                    <a:pt x="13310" y="454"/>
                    <a:pt x="13343" y="488"/>
                    <a:pt x="13343" y="588"/>
                  </a:cubicBezTo>
                  <a:lnTo>
                    <a:pt x="13343" y="8994"/>
                  </a:lnTo>
                  <a:cubicBezTo>
                    <a:pt x="13343" y="9294"/>
                    <a:pt x="13176" y="9561"/>
                    <a:pt x="12943" y="9727"/>
                  </a:cubicBezTo>
                  <a:lnTo>
                    <a:pt x="667" y="16833"/>
                  </a:lnTo>
                  <a:cubicBezTo>
                    <a:pt x="597" y="16856"/>
                    <a:pt x="559" y="16880"/>
                    <a:pt x="532" y="16880"/>
                  </a:cubicBezTo>
                  <a:cubicBezTo>
                    <a:pt x="520" y="16880"/>
                    <a:pt x="510" y="16876"/>
                    <a:pt x="501" y="16866"/>
                  </a:cubicBezTo>
                  <a:cubicBezTo>
                    <a:pt x="467" y="16866"/>
                    <a:pt x="434" y="16799"/>
                    <a:pt x="434" y="16699"/>
                  </a:cubicBezTo>
                  <a:lnTo>
                    <a:pt x="434" y="8293"/>
                  </a:lnTo>
                  <a:cubicBezTo>
                    <a:pt x="467" y="7993"/>
                    <a:pt x="601" y="7726"/>
                    <a:pt x="868" y="7559"/>
                  </a:cubicBezTo>
                  <a:lnTo>
                    <a:pt x="13143" y="488"/>
                  </a:lnTo>
                  <a:cubicBezTo>
                    <a:pt x="13176" y="454"/>
                    <a:pt x="13210" y="421"/>
                    <a:pt x="13276" y="421"/>
                  </a:cubicBezTo>
                  <a:close/>
                  <a:moveTo>
                    <a:pt x="13238" y="0"/>
                  </a:moveTo>
                  <a:cubicBezTo>
                    <a:pt x="13126" y="0"/>
                    <a:pt x="13012" y="37"/>
                    <a:pt x="12910" y="121"/>
                  </a:cubicBezTo>
                  <a:lnTo>
                    <a:pt x="667" y="7192"/>
                  </a:lnTo>
                  <a:cubicBezTo>
                    <a:pt x="267" y="7426"/>
                    <a:pt x="34" y="7859"/>
                    <a:pt x="34" y="8293"/>
                  </a:cubicBezTo>
                  <a:lnTo>
                    <a:pt x="34" y="16699"/>
                  </a:lnTo>
                  <a:cubicBezTo>
                    <a:pt x="0" y="16899"/>
                    <a:pt x="100" y="17099"/>
                    <a:pt x="267" y="17233"/>
                  </a:cubicBezTo>
                  <a:cubicBezTo>
                    <a:pt x="334" y="17266"/>
                    <a:pt x="434" y="17266"/>
                    <a:pt x="501" y="17266"/>
                  </a:cubicBezTo>
                  <a:cubicBezTo>
                    <a:pt x="634" y="17266"/>
                    <a:pt x="734" y="17233"/>
                    <a:pt x="868" y="17199"/>
                  </a:cubicBezTo>
                  <a:lnTo>
                    <a:pt x="13110" y="10094"/>
                  </a:lnTo>
                  <a:cubicBezTo>
                    <a:pt x="13510" y="9861"/>
                    <a:pt x="13743" y="9427"/>
                    <a:pt x="13743" y="8994"/>
                  </a:cubicBezTo>
                  <a:lnTo>
                    <a:pt x="13743" y="588"/>
                  </a:lnTo>
                  <a:cubicBezTo>
                    <a:pt x="13792" y="250"/>
                    <a:pt x="13527" y="0"/>
                    <a:pt x="13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5393;p75">
              <a:extLst>
                <a:ext uri="{FF2B5EF4-FFF2-40B4-BE49-F238E27FC236}">
                  <a16:creationId xmlns:a16="http://schemas.microsoft.com/office/drawing/2014/main" id="{CC0B0FF9-219B-7602-1E6F-86958595350C}"/>
                </a:ext>
              </a:extLst>
            </p:cNvPr>
            <p:cNvSpPr/>
            <p:nvPr/>
          </p:nvSpPr>
          <p:spPr>
            <a:xfrm>
              <a:off x="3131575" y="2313825"/>
              <a:ext cx="265100" cy="154250"/>
            </a:xfrm>
            <a:custGeom>
              <a:avLst/>
              <a:gdLst/>
              <a:ahLst/>
              <a:cxnLst/>
              <a:rect l="l" t="t" r="r" b="b"/>
              <a:pathLst>
                <a:path w="10604" h="6170" extrusionOk="0">
                  <a:moveTo>
                    <a:pt x="10317" y="1"/>
                  </a:moveTo>
                  <a:cubicBezTo>
                    <a:pt x="10282" y="1"/>
                    <a:pt x="10245" y="10"/>
                    <a:pt x="10208" y="31"/>
                  </a:cubicBezTo>
                  <a:lnTo>
                    <a:pt x="201" y="5802"/>
                  </a:lnTo>
                  <a:cubicBezTo>
                    <a:pt x="0" y="5902"/>
                    <a:pt x="67" y="6169"/>
                    <a:pt x="301" y="6169"/>
                  </a:cubicBezTo>
                  <a:cubicBezTo>
                    <a:pt x="334" y="6169"/>
                    <a:pt x="367" y="6169"/>
                    <a:pt x="401" y="6136"/>
                  </a:cubicBezTo>
                  <a:lnTo>
                    <a:pt x="10408" y="365"/>
                  </a:lnTo>
                  <a:cubicBezTo>
                    <a:pt x="10604" y="253"/>
                    <a:pt x="10495" y="1"/>
                    <a:pt x="10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5394;p75">
              <a:extLst>
                <a:ext uri="{FF2B5EF4-FFF2-40B4-BE49-F238E27FC236}">
                  <a16:creationId xmlns:a16="http://schemas.microsoft.com/office/drawing/2014/main" id="{CE0E2CC2-5659-90CB-8B0C-8C5A995741D2}"/>
                </a:ext>
              </a:extLst>
            </p:cNvPr>
            <p:cNvSpPr/>
            <p:nvPr/>
          </p:nvSpPr>
          <p:spPr>
            <a:xfrm>
              <a:off x="3131575" y="2362100"/>
              <a:ext cx="263550" cy="154325"/>
            </a:xfrm>
            <a:custGeom>
              <a:avLst/>
              <a:gdLst/>
              <a:ahLst/>
              <a:cxnLst/>
              <a:rect l="l" t="t" r="r" b="b"/>
              <a:pathLst>
                <a:path w="10542" h="6173" extrusionOk="0">
                  <a:moveTo>
                    <a:pt x="10298" y="0"/>
                  </a:moveTo>
                  <a:cubicBezTo>
                    <a:pt x="10263" y="0"/>
                    <a:pt x="10231" y="12"/>
                    <a:pt x="10208" y="35"/>
                  </a:cubicBezTo>
                  <a:lnTo>
                    <a:pt x="201" y="5806"/>
                  </a:lnTo>
                  <a:cubicBezTo>
                    <a:pt x="0" y="5906"/>
                    <a:pt x="67" y="6173"/>
                    <a:pt x="301" y="6173"/>
                  </a:cubicBezTo>
                  <a:lnTo>
                    <a:pt x="401" y="6173"/>
                  </a:lnTo>
                  <a:lnTo>
                    <a:pt x="10408" y="369"/>
                  </a:lnTo>
                  <a:cubicBezTo>
                    <a:pt x="10508" y="335"/>
                    <a:pt x="10541" y="202"/>
                    <a:pt x="10475" y="102"/>
                  </a:cubicBezTo>
                  <a:cubicBezTo>
                    <a:pt x="10432" y="37"/>
                    <a:pt x="10361" y="0"/>
                    <a:pt x="10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5395;p75">
              <a:extLst>
                <a:ext uri="{FF2B5EF4-FFF2-40B4-BE49-F238E27FC236}">
                  <a16:creationId xmlns:a16="http://schemas.microsoft.com/office/drawing/2014/main" id="{DB2D288C-AA3E-B631-B560-96FC5490B19D}"/>
                </a:ext>
              </a:extLst>
            </p:cNvPr>
            <p:cNvSpPr/>
            <p:nvPr/>
          </p:nvSpPr>
          <p:spPr>
            <a:xfrm>
              <a:off x="3131825" y="2410475"/>
              <a:ext cx="263300" cy="154400"/>
            </a:xfrm>
            <a:custGeom>
              <a:avLst/>
              <a:gdLst/>
              <a:ahLst/>
              <a:cxnLst/>
              <a:rect l="l" t="t" r="r" b="b"/>
              <a:pathLst>
                <a:path w="10532" h="6176" extrusionOk="0">
                  <a:moveTo>
                    <a:pt x="10288" y="0"/>
                  </a:moveTo>
                  <a:cubicBezTo>
                    <a:pt x="10253" y="0"/>
                    <a:pt x="10221" y="11"/>
                    <a:pt x="10198" y="35"/>
                  </a:cubicBezTo>
                  <a:lnTo>
                    <a:pt x="191" y="5806"/>
                  </a:lnTo>
                  <a:cubicBezTo>
                    <a:pt x="1" y="5901"/>
                    <a:pt x="51" y="6175"/>
                    <a:pt x="255" y="6175"/>
                  </a:cubicBezTo>
                  <a:cubicBezTo>
                    <a:pt x="267" y="6175"/>
                    <a:pt x="278" y="6174"/>
                    <a:pt x="291" y="6173"/>
                  </a:cubicBezTo>
                  <a:lnTo>
                    <a:pt x="391" y="6173"/>
                  </a:lnTo>
                  <a:lnTo>
                    <a:pt x="10398" y="368"/>
                  </a:lnTo>
                  <a:cubicBezTo>
                    <a:pt x="10498" y="335"/>
                    <a:pt x="10531" y="202"/>
                    <a:pt x="10465" y="102"/>
                  </a:cubicBezTo>
                  <a:cubicBezTo>
                    <a:pt x="10422" y="37"/>
                    <a:pt x="10351" y="0"/>
                    <a:pt x="10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5396;p75">
              <a:extLst>
                <a:ext uri="{FF2B5EF4-FFF2-40B4-BE49-F238E27FC236}">
                  <a16:creationId xmlns:a16="http://schemas.microsoft.com/office/drawing/2014/main" id="{693D0FFF-4BFB-AA31-145F-BB07DA430118}"/>
                </a:ext>
              </a:extLst>
            </p:cNvPr>
            <p:cNvSpPr/>
            <p:nvPr/>
          </p:nvSpPr>
          <p:spPr>
            <a:xfrm>
              <a:off x="2632875" y="2488225"/>
              <a:ext cx="344450" cy="431825"/>
            </a:xfrm>
            <a:custGeom>
              <a:avLst/>
              <a:gdLst/>
              <a:ahLst/>
              <a:cxnLst/>
              <a:rect l="l" t="t" r="r" b="b"/>
              <a:pathLst>
                <a:path w="13778" h="17273" extrusionOk="0">
                  <a:moveTo>
                    <a:pt x="13277" y="394"/>
                  </a:moveTo>
                  <a:lnTo>
                    <a:pt x="13310" y="427"/>
                  </a:lnTo>
                  <a:cubicBezTo>
                    <a:pt x="13344" y="427"/>
                    <a:pt x="13344" y="494"/>
                    <a:pt x="13344" y="594"/>
                  </a:cubicBezTo>
                  <a:lnTo>
                    <a:pt x="13344" y="9000"/>
                  </a:lnTo>
                  <a:cubicBezTo>
                    <a:pt x="13344" y="9267"/>
                    <a:pt x="13177" y="9567"/>
                    <a:pt x="12943" y="9734"/>
                  </a:cubicBezTo>
                  <a:lnTo>
                    <a:pt x="668" y="16806"/>
                  </a:lnTo>
                  <a:cubicBezTo>
                    <a:pt x="621" y="16829"/>
                    <a:pt x="574" y="16853"/>
                    <a:pt x="538" y="16853"/>
                  </a:cubicBezTo>
                  <a:cubicBezTo>
                    <a:pt x="524" y="16853"/>
                    <a:pt x="511" y="16849"/>
                    <a:pt x="501" y="16839"/>
                  </a:cubicBezTo>
                  <a:cubicBezTo>
                    <a:pt x="468" y="16839"/>
                    <a:pt x="435" y="16772"/>
                    <a:pt x="435" y="16672"/>
                  </a:cubicBezTo>
                  <a:lnTo>
                    <a:pt x="435" y="8300"/>
                  </a:lnTo>
                  <a:cubicBezTo>
                    <a:pt x="468" y="7999"/>
                    <a:pt x="635" y="7733"/>
                    <a:pt x="868" y="7532"/>
                  </a:cubicBezTo>
                  <a:lnTo>
                    <a:pt x="13144" y="461"/>
                  </a:lnTo>
                  <a:cubicBezTo>
                    <a:pt x="13177" y="427"/>
                    <a:pt x="13210" y="427"/>
                    <a:pt x="13277" y="394"/>
                  </a:cubicBezTo>
                  <a:close/>
                  <a:moveTo>
                    <a:pt x="13276" y="0"/>
                  </a:moveTo>
                  <a:cubicBezTo>
                    <a:pt x="13160" y="0"/>
                    <a:pt x="13040" y="36"/>
                    <a:pt x="12943" y="94"/>
                  </a:cubicBezTo>
                  <a:lnTo>
                    <a:pt x="668" y="7199"/>
                  </a:lnTo>
                  <a:cubicBezTo>
                    <a:pt x="301" y="7432"/>
                    <a:pt x="68" y="7833"/>
                    <a:pt x="34" y="8300"/>
                  </a:cubicBezTo>
                  <a:lnTo>
                    <a:pt x="34" y="16672"/>
                  </a:lnTo>
                  <a:cubicBezTo>
                    <a:pt x="1" y="16873"/>
                    <a:pt x="101" y="17073"/>
                    <a:pt x="301" y="17206"/>
                  </a:cubicBezTo>
                  <a:cubicBezTo>
                    <a:pt x="368" y="17239"/>
                    <a:pt x="435" y="17273"/>
                    <a:pt x="535" y="17273"/>
                  </a:cubicBezTo>
                  <a:cubicBezTo>
                    <a:pt x="635" y="17273"/>
                    <a:pt x="768" y="17206"/>
                    <a:pt x="868" y="17173"/>
                  </a:cubicBezTo>
                  <a:lnTo>
                    <a:pt x="13144" y="10068"/>
                  </a:lnTo>
                  <a:cubicBezTo>
                    <a:pt x="13511" y="9834"/>
                    <a:pt x="13744" y="9434"/>
                    <a:pt x="13777" y="8967"/>
                  </a:cubicBezTo>
                  <a:lnTo>
                    <a:pt x="13777" y="594"/>
                  </a:lnTo>
                  <a:cubicBezTo>
                    <a:pt x="13777" y="361"/>
                    <a:pt x="13677" y="161"/>
                    <a:pt x="13511" y="60"/>
                  </a:cubicBezTo>
                  <a:cubicBezTo>
                    <a:pt x="13441" y="19"/>
                    <a:pt x="13359" y="0"/>
                    <a:pt x="13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5397;p75">
              <a:extLst>
                <a:ext uri="{FF2B5EF4-FFF2-40B4-BE49-F238E27FC236}">
                  <a16:creationId xmlns:a16="http://schemas.microsoft.com/office/drawing/2014/main" id="{90CDEA20-D7FB-C507-DA40-236388FE85AE}"/>
                </a:ext>
              </a:extLst>
            </p:cNvPr>
            <p:cNvSpPr/>
            <p:nvPr/>
          </p:nvSpPr>
          <p:spPr>
            <a:xfrm>
              <a:off x="2673750" y="2578075"/>
              <a:ext cx="263550" cy="155175"/>
            </a:xfrm>
            <a:custGeom>
              <a:avLst/>
              <a:gdLst/>
              <a:ahLst/>
              <a:cxnLst/>
              <a:rect l="l" t="t" r="r" b="b"/>
              <a:pathLst>
                <a:path w="10542" h="6207" extrusionOk="0">
                  <a:moveTo>
                    <a:pt x="10298" y="1"/>
                  </a:moveTo>
                  <a:cubicBezTo>
                    <a:pt x="10263" y="1"/>
                    <a:pt x="10231" y="12"/>
                    <a:pt x="10208" y="36"/>
                  </a:cubicBezTo>
                  <a:lnTo>
                    <a:pt x="201" y="5806"/>
                  </a:lnTo>
                  <a:cubicBezTo>
                    <a:pt x="0" y="5907"/>
                    <a:pt x="67" y="6207"/>
                    <a:pt x="301" y="6207"/>
                  </a:cubicBezTo>
                  <a:cubicBezTo>
                    <a:pt x="334" y="6207"/>
                    <a:pt x="367" y="6173"/>
                    <a:pt x="401" y="6173"/>
                  </a:cubicBezTo>
                  <a:lnTo>
                    <a:pt x="10408" y="403"/>
                  </a:lnTo>
                  <a:cubicBezTo>
                    <a:pt x="10508" y="336"/>
                    <a:pt x="10541" y="202"/>
                    <a:pt x="10475" y="102"/>
                  </a:cubicBezTo>
                  <a:cubicBezTo>
                    <a:pt x="10431" y="38"/>
                    <a:pt x="10361" y="1"/>
                    <a:pt x="10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5398;p75">
              <a:extLst>
                <a:ext uri="{FF2B5EF4-FFF2-40B4-BE49-F238E27FC236}">
                  <a16:creationId xmlns:a16="http://schemas.microsoft.com/office/drawing/2014/main" id="{7BA4589A-F54E-DDFB-1A91-4E1583F44C17}"/>
                </a:ext>
              </a:extLst>
            </p:cNvPr>
            <p:cNvSpPr/>
            <p:nvPr/>
          </p:nvSpPr>
          <p:spPr>
            <a:xfrm>
              <a:off x="2673750" y="2627300"/>
              <a:ext cx="263550" cy="154325"/>
            </a:xfrm>
            <a:custGeom>
              <a:avLst/>
              <a:gdLst/>
              <a:ahLst/>
              <a:cxnLst/>
              <a:rect l="l" t="t" r="r" b="b"/>
              <a:pathLst>
                <a:path w="10542" h="6173" extrusionOk="0">
                  <a:moveTo>
                    <a:pt x="10298" y="0"/>
                  </a:moveTo>
                  <a:cubicBezTo>
                    <a:pt x="10263" y="0"/>
                    <a:pt x="10231" y="11"/>
                    <a:pt x="10208" y="35"/>
                  </a:cubicBezTo>
                  <a:lnTo>
                    <a:pt x="201" y="5806"/>
                  </a:lnTo>
                  <a:cubicBezTo>
                    <a:pt x="0" y="5906"/>
                    <a:pt x="67" y="6172"/>
                    <a:pt x="301" y="6172"/>
                  </a:cubicBezTo>
                  <a:cubicBezTo>
                    <a:pt x="334" y="6172"/>
                    <a:pt x="367" y="6172"/>
                    <a:pt x="401" y="6139"/>
                  </a:cubicBezTo>
                  <a:lnTo>
                    <a:pt x="10408" y="368"/>
                  </a:lnTo>
                  <a:cubicBezTo>
                    <a:pt x="10508" y="302"/>
                    <a:pt x="10541" y="202"/>
                    <a:pt x="10475" y="101"/>
                  </a:cubicBezTo>
                  <a:cubicBezTo>
                    <a:pt x="10431" y="37"/>
                    <a:pt x="10361" y="0"/>
                    <a:pt x="10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5399;p75">
              <a:extLst>
                <a:ext uri="{FF2B5EF4-FFF2-40B4-BE49-F238E27FC236}">
                  <a16:creationId xmlns:a16="http://schemas.microsoft.com/office/drawing/2014/main" id="{49EEB7AE-B244-8566-8304-73CCC68CC446}"/>
                </a:ext>
              </a:extLst>
            </p:cNvPr>
            <p:cNvSpPr/>
            <p:nvPr/>
          </p:nvSpPr>
          <p:spPr>
            <a:xfrm>
              <a:off x="2673750" y="2674975"/>
              <a:ext cx="265175" cy="155025"/>
            </a:xfrm>
            <a:custGeom>
              <a:avLst/>
              <a:gdLst/>
              <a:ahLst/>
              <a:cxnLst/>
              <a:rect l="l" t="t" r="r" b="b"/>
              <a:pathLst>
                <a:path w="10607" h="6201" extrusionOk="0">
                  <a:moveTo>
                    <a:pt x="10309" y="0"/>
                  </a:moveTo>
                  <a:cubicBezTo>
                    <a:pt x="10277" y="0"/>
                    <a:pt x="10243" y="9"/>
                    <a:pt x="10208" y="29"/>
                  </a:cubicBezTo>
                  <a:lnTo>
                    <a:pt x="201" y="5800"/>
                  </a:lnTo>
                  <a:cubicBezTo>
                    <a:pt x="0" y="5900"/>
                    <a:pt x="67" y="6200"/>
                    <a:pt x="301" y="6200"/>
                  </a:cubicBezTo>
                  <a:cubicBezTo>
                    <a:pt x="334" y="6200"/>
                    <a:pt x="367" y="6167"/>
                    <a:pt x="401" y="6167"/>
                  </a:cubicBezTo>
                  <a:lnTo>
                    <a:pt x="10408" y="396"/>
                  </a:lnTo>
                  <a:cubicBezTo>
                    <a:pt x="10606" y="283"/>
                    <a:pt x="10491" y="0"/>
                    <a:pt x="10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5400;p75">
              <a:extLst>
                <a:ext uri="{FF2B5EF4-FFF2-40B4-BE49-F238E27FC236}">
                  <a16:creationId xmlns:a16="http://schemas.microsoft.com/office/drawing/2014/main" id="{1DE1B3DA-EDF9-A7FD-9D73-99B6C1E69653}"/>
                </a:ext>
              </a:extLst>
            </p:cNvPr>
            <p:cNvSpPr/>
            <p:nvPr/>
          </p:nvSpPr>
          <p:spPr>
            <a:xfrm>
              <a:off x="3645275" y="946250"/>
              <a:ext cx="1828825" cy="3114675"/>
            </a:xfrm>
            <a:custGeom>
              <a:avLst/>
              <a:gdLst/>
              <a:ahLst/>
              <a:cxnLst/>
              <a:rect l="l" t="t" r="r" b="b"/>
              <a:pathLst>
                <a:path w="73153" h="124587" extrusionOk="0">
                  <a:moveTo>
                    <a:pt x="70749" y="0"/>
                  </a:moveTo>
                  <a:cubicBezTo>
                    <a:pt x="70509" y="0"/>
                    <a:pt x="70274" y="76"/>
                    <a:pt x="70084" y="229"/>
                  </a:cubicBezTo>
                  <a:lnTo>
                    <a:pt x="1735" y="39690"/>
                  </a:lnTo>
                  <a:cubicBezTo>
                    <a:pt x="734" y="40324"/>
                    <a:pt x="101" y="41425"/>
                    <a:pt x="67" y="42592"/>
                  </a:cubicBezTo>
                  <a:lnTo>
                    <a:pt x="67" y="122616"/>
                  </a:lnTo>
                  <a:cubicBezTo>
                    <a:pt x="0" y="123050"/>
                    <a:pt x="201" y="123450"/>
                    <a:pt x="568" y="123717"/>
                  </a:cubicBezTo>
                  <a:lnTo>
                    <a:pt x="1902" y="124484"/>
                  </a:lnTo>
                  <a:cubicBezTo>
                    <a:pt x="2063" y="124552"/>
                    <a:pt x="2230" y="124586"/>
                    <a:pt x="2396" y="124586"/>
                  </a:cubicBezTo>
                  <a:cubicBezTo>
                    <a:pt x="2641" y="124586"/>
                    <a:pt x="2884" y="124510"/>
                    <a:pt x="3103" y="124351"/>
                  </a:cubicBezTo>
                  <a:lnTo>
                    <a:pt x="71418" y="84889"/>
                  </a:lnTo>
                  <a:cubicBezTo>
                    <a:pt x="72419" y="84256"/>
                    <a:pt x="73053" y="83155"/>
                    <a:pt x="73086" y="81987"/>
                  </a:cubicBezTo>
                  <a:lnTo>
                    <a:pt x="73086" y="1963"/>
                  </a:lnTo>
                  <a:cubicBezTo>
                    <a:pt x="73153" y="1530"/>
                    <a:pt x="72953" y="1096"/>
                    <a:pt x="72586" y="863"/>
                  </a:cubicBezTo>
                  <a:lnTo>
                    <a:pt x="71285" y="129"/>
                  </a:lnTo>
                  <a:cubicBezTo>
                    <a:pt x="71113" y="43"/>
                    <a:pt x="70929" y="0"/>
                    <a:pt x="707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5401;p75">
              <a:extLst>
                <a:ext uri="{FF2B5EF4-FFF2-40B4-BE49-F238E27FC236}">
                  <a16:creationId xmlns:a16="http://schemas.microsoft.com/office/drawing/2014/main" id="{3589E5E4-332F-AFDF-7083-DE7FD127809A}"/>
                </a:ext>
              </a:extLst>
            </p:cNvPr>
            <p:cNvSpPr/>
            <p:nvPr/>
          </p:nvSpPr>
          <p:spPr>
            <a:xfrm>
              <a:off x="3680300" y="965450"/>
              <a:ext cx="1792125" cy="3096975"/>
            </a:xfrm>
            <a:custGeom>
              <a:avLst/>
              <a:gdLst/>
              <a:ahLst/>
              <a:cxnLst/>
              <a:rect l="l" t="t" r="r" b="b"/>
              <a:pathLst>
                <a:path w="71685" h="123879" extrusionOk="0">
                  <a:moveTo>
                    <a:pt x="70763" y="0"/>
                  </a:moveTo>
                  <a:cubicBezTo>
                    <a:pt x="70540" y="0"/>
                    <a:pt x="70287" y="74"/>
                    <a:pt x="70017" y="228"/>
                  </a:cubicBezTo>
                  <a:lnTo>
                    <a:pt x="1668" y="39723"/>
                  </a:lnTo>
                  <a:cubicBezTo>
                    <a:pt x="701" y="40357"/>
                    <a:pt x="67" y="41458"/>
                    <a:pt x="0" y="42625"/>
                  </a:cubicBezTo>
                  <a:lnTo>
                    <a:pt x="0" y="122682"/>
                  </a:lnTo>
                  <a:cubicBezTo>
                    <a:pt x="0" y="123440"/>
                    <a:pt x="387" y="123878"/>
                    <a:pt x="933" y="123878"/>
                  </a:cubicBezTo>
                  <a:cubicBezTo>
                    <a:pt x="1156" y="123878"/>
                    <a:pt x="1407" y="123805"/>
                    <a:pt x="1668" y="123650"/>
                  </a:cubicBezTo>
                  <a:lnTo>
                    <a:pt x="70017" y="84188"/>
                  </a:lnTo>
                  <a:cubicBezTo>
                    <a:pt x="71018" y="83554"/>
                    <a:pt x="71618" y="82454"/>
                    <a:pt x="71685" y="81286"/>
                  </a:cubicBezTo>
                  <a:lnTo>
                    <a:pt x="71685" y="1229"/>
                  </a:lnTo>
                  <a:cubicBezTo>
                    <a:pt x="71685" y="446"/>
                    <a:pt x="71314" y="0"/>
                    <a:pt x="707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5402;p75">
              <a:extLst>
                <a:ext uri="{FF2B5EF4-FFF2-40B4-BE49-F238E27FC236}">
                  <a16:creationId xmlns:a16="http://schemas.microsoft.com/office/drawing/2014/main" id="{5794F003-4310-DE7F-5ADF-837A809BC7B9}"/>
                </a:ext>
              </a:extLst>
            </p:cNvPr>
            <p:cNvSpPr/>
            <p:nvPr/>
          </p:nvSpPr>
          <p:spPr>
            <a:xfrm>
              <a:off x="3680300" y="965100"/>
              <a:ext cx="1792125" cy="3096300"/>
            </a:xfrm>
            <a:custGeom>
              <a:avLst/>
              <a:gdLst/>
              <a:ahLst/>
              <a:cxnLst/>
              <a:rect l="l" t="t" r="r" b="b"/>
              <a:pathLst>
                <a:path w="71685" h="123852" extrusionOk="0">
                  <a:moveTo>
                    <a:pt x="70712" y="1"/>
                  </a:moveTo>
                  <a:cubicBezTo>
                    <a:pt x="70578" y="1"/>
                    <a:pt x="70435" y="25"/>
                    <a:pt x="70284" y="75"/>
                  </a:cubicBezTo>
                  <a:cubicBezTo>
                    <a:pt x="70317" y="175"/>
                    <a:pt x="70317" y="309"/>
                    <a:pt x="70317" y="409"/>
                  </a:cubicBezTo>
                  <a:lnTo>
                    <a:pt x="70317" y="80466"/>
                  </a:lnTo>
                  <a:cubicBezTo>
                    <a:pt x="70251" y="81667"/>
                    <a:pt x="69650" y="82734"/>
                    <a:pt x="68649" y="83402"/>
                  </a:cubicBezTo>
                  <a:lnTo>
                    <a:pt x="301" y="122830"/>
                  </a:lnTo>
                  <a:cubicBezTo>
                    <a:pt x="201" y="122896"/>
                    <a:pt x="101" y="122930"/>
                    <a:pt x="0" y="122997"/>
                  </a:cubicBezTo>
                  <a:cubicBezTo>
                    <a:pt x="113" y="123539"/>
                    <a:pt x="456" y="123852"/>
                    <a:pt x="925" y="123852"/>
                  </a:cubicBezTo>
                  <a:cubicBezTo>
                    <a:pt x="1148" y="123852"/>
                    <a:pt x="1399" y="123781"/>
                    <a:pt x="1668" y="123630"/>
                  </a:cubicBezTo>
                  <a:lnTo>
                    <a:pt x="70017" y="84202"/>
                  </a:lnTo>
                  <a:cubicBezTo>
                    <a:pt x="71018" y="83535"/>
                    <a:pt x="71618" y="82434"/>
                    <a:pt x="71685" y="81267"/>
                  </a:cubicBezTo>
                  <a:lnTo>
                    <a:pt x="71685" y="1209"/>
                  </a:lnTo>
                  <a:cubicBezTo>
                    <a:pt x="71685" y="451"/>
                    <a:pt x="71289" y="1"/>
                    <a:pt x="707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5403;p75">
              <a:extLst>
                <a:ext uri="{FF2B5EF4-FFF2-40B4-BE49-F238E27FC236}">
                  <a16:creationId xmlns:a16="http://schemas.microsoft.com/office/drawing/2014/main" id="{49F45F9D-ADF9-42AE-F9B8-587ACD8DB903}"/>
                </a:ext>
              </a:extLst>
            </p:cNvPr>
            <p:cNvSpPr/>
            <p:nvPr/>
          </p:nvSpPr>
          <p:spPr>
            <a:xfrm>
              <a:off x="3673625" y="971125"/>
              <a:ext cx="1757125" cy="3059725"/>
            </a:xfrm>
            <a:custGeom>
              <a:avLst/>
              <a:gdLst/>
              <a:ahLst/>
              <a:cxnLst/>
              <a:rect l="l" t="t" r="r" b="b"/>
              <a:pathLst>
                <a:path w="70285" h="122389" extrusionOk="0">
                  <a:moveTo>
                    <a:pt x="70284" y="1"/>
                  </a:moveTo>
                  <a:lnTo>
                    <a:pt x="52605" y="10008"/>
                  </a:lnTo>
                  <a:lnTo>
                    <a:pt x="34992" y="20049"/>
                  </a:lnTo>
                  <a:lnTo>
                    <a:pt x="17380" y="30189"/>
                  </a:lnTo>
                  <a:lnTo>
                    <a:pt x="8573" y="35260"/>
                  </a:lnTo>
                  <a:lnTo>
                    <a:pt x="4170" y="37795"/>
                  </a:lnTo>
                  <a:lnTo>
                    <a:pt x="2002" y="39062"/>
                  </a:lnTo>
                  <a:cubicBezTo>
                    <a:pt x="1802" y="39162"/>
                    <a:pt x="1635" y="39296"/>
                    <a:pt x="1468" y="39429"/>
                  </a:cubicBezTo>
                  <a:cubicBezTo>
                    <a:pt x="1268" y="39596"/>
                    <a:pt x="1101" y="39729"/>
                    <a:pt x="968" y="39930"/>
                  </a:cubicBezTo>
                  <a:cubicBezTo>
                    <a:pt x="668" y="40263"/>
                    <a:pt x="434" y="40663"/>
                    <a:pt x="267" y="41097"/>
                  </a:cubicBezTo>
                  <a:cubicBezTo>
                    <a:pt x="101" y="41531"/>
                    <a:pt x="1" y="41964"/>
                    <a:pt x="1" y="42431"/>
                  </a:cubicBezTo>
                  <a:lnTo>
                    <a:pt x="1" y="51338"/>
                  </a:lnTo>
                  <a:lnTo>
                    <a:pt x="1" y="61478"/>
                  </a:lnTo>
                  <a:lnTo>
                    <a:pt x="67" y="81793"/>
                  </a:lnTo>
                  <a:lnTo>
                    <a:pt x="134" y="102074"/>
                  </a:lnTo>
                  <a:lnTo>
                    <a:pt x="301" y="122389"/>
                  </a:lnTo>
                  <a:lnTo>
                    <a:pt x="434" y="102074"/>
                  </a:lnTo>
                  <a:lnTo>
                    <a:pt x="501" y="81793"/>
                  </a:lnTo>
                  <a:lnTo>
                    <a:pt x="568" y="61478"/>
                  </a:lnTo>
                  <a:lnTo>
                    <a:pt x="568" y="51304"/>
                  </a:lnTo>
                  <a:lnTo>
                    <a:pt x="568" y="46234"/>
                  </a:lnTo>
                  <a:lnTo>
                    <a:pt x="568" y="42431"/>
                  </a:lnTo>
                  <a:cubicBezTo>
                    <a:pt x="568" y="42064"/>
                    <a:pt x="634" y="41664"/>
                    <a:pt x="801" y="41331"/>
                  </a:cubicBezTo>
                  <a:cubicBezTo>
                    <a:pt x="1068" y="40597"/>
                    <a:pt x="1602" y="39963"/>
                    <a:pt x="2302" y="39596"/>
                  </a:cubicBezTo>
                  <a:lnTo>
                    <a:pt x="4504" y="38362"/>
                  </a:lnTo>
                  <a:lnTo>
                    <a:pt x="8907" y="35827"/>
                  </a:lnTo>
                  <a:lnTo>
                    <a:pt x="17680" y="30723"/>
                  </a:lnTo>
                  <a:lnTo>
                    <a:pt x="35259" y="20549"/>
                  </a:lnTo>
                  <a:lnTo>
                    <a:pt x="52772" y="10308"/>
                  </a:lnTo>
                  <a:lnTo>
                    <a:pt x="702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5404;p75">
              <a:extLst>
                <a:ext uri="{FF2B5EF4-FFF2-40B4-BE49-F238E27FC236}">
                  <a16:creationId xmlns:a16="http://schemas.microsoft.com/office/drawing/2014/main" id="{EEEC03D2-ACC9-7069-22BE-4AB471D66E83}"/>
                </a:ext>
              </a:extLst>
            </p:cNvPr>
            <p:cNvSpPr/>
            <p:nvPr/>
          </p:nvSpPr>
          <p:spPr>
            <a:xfrm>
              <a:off x="3847075" y="1635000"/>
              <a:ext cx="833125" cy="1183575"/>
            </a:xfrm>
            <a:custGeom>
              <a:avLst/>
              <a:gdLst/>
              <a:ahLst/>
              <a:cxnLst/>
              <a:rect l="l" t="t" r="r" b="b"/>
              <a:pathLst>
                <a:path w="33325" h="47343" extrusionOk="0">
                  <a:moveTo>
                    <a:pt x="32848" y="0"/>
                  </a:moveTo>
                  <a:cubicBezTo>
                    <a:pt x="32730" y="0"/>
                    <a:pt x="32597" y="42"/>
                    <a:pt x="32457" y="132"/>
                  </a:cubicBezTo>
                  <a:lnTo>
                    <a:pt x="902" y="18345"/>
                  </a:lnTo>
                  <a:cubicBezTo>
                    <a:pt x="368" y="18678"/>
                    <a:pt x="34" y="19279"/>
                    <a:pt x="1" y="19879"/>
                  </a:cubicBezTo>
                  <a:lnTo>
                    <a:pt x="1" y="46698"/>
                  </a:lnTo>
                  <a:cubicBezTo>
                    <a:pt x="1" y="47107"/>
                    <a:pt x="209" y="47342"/>
                    <a:pt x="512" y="47342"/>
                  </a:cubicBezTo>
                  <a:cubicBezTo>
                    <a:pt x="629" y="47342"/>
                    <a:pt x="762" y="47307"/>
                    <a:pt x="902" y="47232"/>
                  </a:cubicBezTo>
                  <a:lnTo>
                    <a:pt x="32457" y="28986"/>
                  </a:lnTo>
                  <a:cubicBezTo>
                    <a:pt x="32958" y="28652"/>
                    <a:pt x="33291" y="28085"/>
                    <a:pt x="33325" y="27451"/>
                  </a:cubicBezTo>
                  <a:lnTo>
                    <a:pt x="33325" y="632"/>
                  </a:lnTo>
                  <a:cubicBezTo>
                    <a:pt x="33325" y="234"/>
                    <a:pt x="33127" y="0"/>
                    <a:pt x="328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5405;p75">
              <a:extLst>
                <a:ext uri="{FF2B5EF4-FFF2-40B4-BE49-F238E27FC236}">
                  <a16:creationId xmlns:a16="http://schemas.microsoft.com/office/drawing/2014/main" id="{7A0E04E0-2831-EC59-7B44-E4CF9528736D}"/>
                </a:ext>
              </a:extLst>
            </p:cNvPr>
            <p:cNvSpPr/>
            <p:nvPr/>
          </p:nvSpPr>
          <p:spPr>
            <a:xfrm>
              <a:off x="3921300" y="2642000"/>
              <a:ext cx="20875" cy="45400"/>
            </a:xfrm>
            <a:custGeom>
              <a:avLst/>
              <a:gdLst/>
              <a:ahLst/>
              <a:cxnLst/>
              <a:rect l="l" t="t" r="r" b="b"/>
              <a:pathLst>
                <a:path w="835" h="1816" extrusionOk="0">
                  <a:moveTo>
                    <a:pt x="514" y="322"/>
                  </a:moveTo>
                  <a:cubicBezTo>
                    <a:pt x="534" y="322"/>
                    <a:pt x="551" y="331"/>
                    <a:pt x="568" y="347"/>
                  </a:cubicBezTo>
                  <a:cubicBezTo>
                    <a:pt x="601" y="414"/>
                    <a:pt x="634" y="514"/>
                    <a:pt x="634" y="581"/>
                  </a:cubicBezTo>
                  <a:lnTo>
                    <a:pt x="634" y="781"/>
                  </a:lnTo>
                  <a:lnTo>
                    <a:pt x="634" y="981"/>
                  </a:lnTo>
                  <a:cubicBezTo>
                    <a:pt x="634" y="1081"/>
                    <a:pt x="601" y="1181"/>
                    <a:pt x="568" y="1281"/>
                  </a:cubicBezTo>
                  <a:cubicBezTo>
                    <a:pt x="534" y="1348"/>
                    <a:pt x="501" y="1415"/>
                    <a:pt x="434" y="1448"/>
                  </a:cubicBezTo>
                  <a:cubicBezTo>
                    <a:pt x="384" y="1482"/>
                    <a:pt x="351" y="1498"/>
                    <a:pt x="326" y="1498"/>
                  </a:cubicBezTo>
                  <a:cubicBezTo>
                    <a:pt x="301" y="1498"/>
                    <a:pt x="284" y="1482"/>
                    <a:pt x="268" y="1448"/>
                  </a:cubicBezTo>
                  <a:cubicBezTo>
                    <a:pt x="234" y="1381"/>
                    <a:pt x="201" y="1315"/>
                    <a:pt x="234" y="1215"/>
                  </a:cubicBezTo>
                  <a:lnTo>
                    <a:pt x="234" y="1015"/>
                  </a:lnTo>
                  <a:lnTo>
                    <a:pt x="234" y="814"/>
                  </a:lnTo>
                  <a:cubicBezTo>
                    <a:pt x="234" y="714"/>
                    <a:pt x="234" y="614"/>
                    <a:pt x="268" y="548"/>
                  </a:cubicBezTo>
                  <a:cubicBezTo>
                    <a:pt x="301" y="447"/>
                    <a:pt x="368" y="381"/>
                    <a:pt x="434" y="347"/>
                  </a:cubicBezTo>
                  <a:cubicBezTo>
                    <a:pt x="468" y="331"/>
                    <a:pt x="493" y="322"/>
                    <a:pt x="514" y="322"/>
                  </a:cubicBezTo>
                  <a:close/>
                  <a:moveTo>
                    <a:pt x="652" y="0"/>
                  </a:moveTo>
                  <a:cubicBezTo>
                    <a:pt x="637" y="0"/>
                    <a:pt x="621" y="4"/>
                    <a:pt x="601" y="14"/>
                  </a:cubicBezTo>
                  <a:cubicBezTo>
                    <a:pt x="534" y="14"/>
                    <a:pt x="468" y="14"/>
                    <a:pt x="434" y="47"/>
                  </a:cubicBezTo>
                  <a:cubicBezTo>
                    <a:pt x="334" y="81"/>
                    <a:pt x="301" y="147"/>
                    <a:pt x="234" y="214"/>
                  </a:cubicBezTo>
                  <a:cubicBezTo>
                    <a:pt x="167" y="281"/>
                    <a:pt x="134" y="347"/>
                    <a:pt x="101" y="414"/>
                  </a:cubicBezTo>
                  <a:cubicBezTo>
                    <a:pt x="67" y="514"/>
                    <a:pt x="67" y="581"/>
                    <a:pt x="34" y="681"/>
                  </a:cubicBezTo>
                  <a:cubicBezTo>
                    <a:pt x="34" y="748"/>
                    <a:pt x="1" y="848"/>
                    <a:pt x="1" y="948"/>
                  </a:cubicBezTo>
                  <a:lnTo>
                    <a:pt x="1" y="1148"/>
                  </a:lnTo>
                  <a:lnTo>
                    <a:pt x="1" y="1348"/>
                  </a:lnTo>
                  <a:cubicBezTo>
                    <a:pt x="1" y="1415"/>
                    <a:pt x="34" y="1515"/>
                    <a:pt x="34" y="1582"/>
                  </a:cubicBezTo>
                  <a:cubicBezTo>
                    <a:pt x="34" y="1648"/>
                    <a:pt x="67" y="1715"/>
                    <a:pt x="101" y="1748"/>
                  </a:cubicBezTo>
                  <a:cubicBezTo>
                    <a:pt x="134" y="1782"/>
                    <a:pt x="201" y="1815"/>
                    <a:pt x="234" y="1815"/>
                  </a:cubicBezTo>
                  <a:cubicBezTo>
                    <a:pt x="301" y="1815"/>
                    <a:pt x="368" y="1782"/>
                    <a:pt x="434" y="1748"/>
                  </a:cubicBezTo>
                  <a:cubicBezTo>
                    <a:pt x="501" y="1715"/>
                    <a:pt x="568" y="1648"/>
                    <a:pt x="601" y="1582"/>
                  </a:cubicBezTo>
                  <a:cubicBezTo>
                    <a:pt x="668" y="1548"/>
                    <a:pt x="701" y="1448"/>
                    <a:pt x="735" y="1381"/>
                  </a:cubicBezTo>
                  <a:cubicBezTo>
                    <a:pt x="768" y="1315"/>
                    <a:pt x="801" y="1215"/>
                    <a:pt x="801" y="1148"/>
                  </a:cubicBezTo>
                  <a:cubicBezTo>
                    <a:pt x="835" y="1048"/>
                    <a:pt x="835" y="981"/>
                    <a:pt x="835" y="881"/>
                  </a:cubicBezTo>
                  <a:lnTo>
                    <a:pt x="835" y="447"/>
                  </a:lnTo>
                  <a:cubicBezTo>
                    <a:pt x="835" y="381"/>
                    <a:pt x="835" y="314"/>
                    <a:pt x="801" y="214"/>
                  </a:cubicBezTo>
                  <a:cubicBezTo>
                    <a:pt x="801" y="147"/>
                    <a:pt x="768" y="114"/>
                    <a:pt x="735" y="47"/>
                  </a:cubicBezTo>
                  <a:cubicBezTo>
                    <a:pt x="711" y="24"/>
                    <a:pt x="687" y="0"/>
                    <a:pt x="6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5406;p75">
              <a:extLst>
                <a:ext uri="{FF2B5EF4-FFF2-40B4-BE49-F238E27FC236}">
                  <a16:creationId xmlns:a16="http://schemas.microsoft.com/office/drawing/2014/main" id="{B2AC8657-0278-2A92-CE3F-728E5DC13FD9}"/>
                </a:ext>
              </a:extLst>
            </p:cNvPr>
            <p:cNvSpPr/>
            <p:nvPr/>
          </p:nvSpPr>
          <p:spPr>
            <a:xfrm>
              <a:off x="3993850" y="2281575"/>
              <a:ext cx="608950" cy="354100"/>
            </a:xfrm>
            <a:custGeom>
              <a:avLst/>
              <a:gdLst/>
              <a:ahLst/>
              <a:cxnLst/>
              <a:rect l="l" t="t" r="r" b="b"/>
              <a:pathLst>
                <a:path w="24358" h="14164" extrusionOk="0">
                  <a:moveTo>
                    <a:pt x="24076" y="1"/>
                  </a:moveTo>
                  <a:cubicBezTo>
                    <a:pt x="24048" y="1"/>
                    <a:pt x="24017" y="7"/>
                    <a:pt x="23985" y="21"/>
                  </a:cubicBezTo>
                  <a:lnTo>
                    <a:pt x="134" y="13797"/>
                  </a:lnTo>
                  <a:cubicBezTo>
                    <a:pt x="34" y="13830"/>
                    <a:pt x="1" y="13964"/>
                    <a:pt x="67" y="14064"/>
                  </a:cubicBezTo>
                  <a:cubicBezTo>
                    <a:pt x="101" y="14131"/>
                    <a:pt x="168" y="14164"/>
                    <a:pt x="234" y="14164"/>
                  </a:cubicBezTo>
                  <a:cubicBezTo>
                    <a:pt x="268" y="14164"/>
                    <a:pt x="301" y="14164"/>
                    <a:pt x="334" y="14131"/>
                  </a:cubicBezTo>
                  <a:lnTo>
                    <a:pt x="24185" y="387"/>
                  </a:lnTo>
                  <a:cubicBezTo>
                    <a:pt x="24357" y="244"/>
                    <a:pt x="24257" y="1"/>
                    <a:pt x="24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5407;p75">
              <a:extLst>
                <a:ext uri="{FF2B5EF4-FFF2-40B4-BE49-F238E27FC236}">
                  <a16:creationId xmlns:a16="http://schemas.microsoft.com/office/drawing/2014/main" id="{931BE911-0141-FF73-66CC-A0A0743D77E5}"/>
                </a:ext>
              </a:extLst>
            </p:cNvPr>
            <p:cNvSpPr/>
            <p:nvPr/>
          </p:nvSpPr>
          <p:spPr>
            <a:xfrm>
              <a:off x="3911300" y="2483875"/>
              <a:ext cx="14200" cy="42575"/>
            </a:xfrm>
            <a:custGeom>
              <a:avLst/>
              <a:gdLst/>
              <a:ahLst/>
              <a:cxnLst/>
              <a:rect l="l" t="t" r="r" b="b"/>
              <a:pathLst>
                <a:path w="568" h="1703" extrusionOk="0">
                  <a:moveTo>
                    <a:pt x="534" y="1"/>
                  </a:moveTo>
                  <a:lnTo>
                    <a:pt x="401" y="68"/>
                  </a:lnTo>
                  <a:cubicBezTo>
                    <a:pt x="401" y="68"/>
                    <a:pt x="367" y="68"/>
                    <a:pt x="367" y="101"/>
                  </a:cubicBezTo>
                  <a:lnTo>
                    <a:pt x="334" y="134"/>
                  </a:lnTo>
                  <a:lnTo>
                    <a:pt x="0" y="735"/>
                  </a:lnTo>
                  <a:cubicBezTo>
                    <a:pt x="0" y="735"/>
                    <a:pt x="0" y="768"/>
                    <a:pt x="0" y="768"/>
                  </a:cubicBezTo>
                  <a:cubicBezTo>
                    <a:pt x="0" y="802"/>
                    <a:pt x="0" y="802"/>
                    <a:pt x="0" y="802"/>
                  </a:cubicBezTo>
                  <a:lnTo>
                    <a:pt x="100" y="902"/>
                  </a:lnTo>
                  <a:cubicBezTo>
                    <a:pt x="100" y="918"/>
                    <a:pt x="100" y="927"/>
                    <a:pt x="105" y="927"/>
                  </a:cubicBezTo>
                  <a:cubicBezTo>
                    <a:pt x="109" y="927"/>
                    <a:pt x="117" y="918"/>
                    <a:pt x="134" y="902"/>
                  </a:cubicBezTo>
                  <a:lnTo>
                    <a:pt x="367" y="501"/>
                  </a:lnTo>
                  <a:lnTo>
                    <a:pt x="367" y="1669"/>
                  </a:lnTo>
                  <a:cubicBezTo>
                    <a:pt x="367" y="1669"/>
                    <a:pt x="367" y="1702"/>
                    <a:pt x="367" y="1702"/>
                  </a:cubicBezTo>
                  <a:lnTo>
                    <a:pt x="401" y="1702"/>
                  </a:lnTo>
                  <a:lnTo>
                    <a:pt x="534" y="1635"/>
                  </a:lnTo>
                  <a:cubicBezTo>
                    <a:pt x="534" y="1635"/>
                    <a:pt x="534" y="1602"/>
                    <a:pt x="534" y="1602"/>
                  </a:cubicBezTo>
                  <a:cubicBezTo>
                    <a:pt x="534" y="1569"/>
                    <a:pt x="534" y="1569"/>
                    <a:pt x="534" y="1535"/>
                  </a:cubicBezTo>
                  <a:lnTo>
                    <a:pt x="534" y="34"/>
                  </a:lnTo>
                  <a:cubicBezTo>
                    <a:pt x="567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5408;p75">
              <a:extLst>
                <a:ext uri="{FF2B5EF4-FFF2-40B4-BE49-F238E27FC236}">
                  <a16:creationId xmlns:a16="http://schemas.microsoft.com/office/drawing/2014/main" id="{1E2EE3A5-DACF-FFE4-0FC7-44DACEB65E07}"/>
                </a:ext>
              </a:extLst>
            </p:cNvPr>
            <p:cNvSpPr/>
            <p:nvPr/>
          </p:nvSpPr>
          <p:spPr>
            <a:xfrm>
              <a:off x="3930475" y="2472200"/>
              <a:ext cx="20050" cy="45075"/>
            </a:xfrm>
            <a:custGeom>
              <a:avLst/>
              <a:gdLst/>
              <a:ahLst/>
              <a:cxnLst/>
              <a:rect l="l" t="t" r="r" b="b"/>
              <a:pathLst>
                <a:path w="802" h="1803" extrusionOk="0">
                  <a:moveTo>
                    <a:pt x="497" y="318"/>
                  </a:moveTo>
                  <a:cubicBezTo>
                    <a:pt x="526" y="318"/>
                    <a:pt x="551" y="335"/>
                    <a:pt x="568" y="368"/>
                  </a:cubicBezTo>
                  <a:cubicBezTo>
                    <a:pt x="601" y="435"/>
                    <a:pt x="601" y="501"/>
                    <a:pt x="601" y="601"/>
                  </a:cubicBezTo>
                  <a:lnTo>
                    <a:pt x="601" y="968"/>
                  </a:lnTo>
                  <a:cubicBezTo>
                    <a:pt x="601" y="1068"/>
                    <a:pt x="601" y="1168"/>
                    <a:pt x="568" y="1269"/>
                  </a:cubicBezTo>
                  <a:cubicBezTo>
                    <a:pt x="534" y="1335"/>
                    <a:pt x="468" y="1402"/>
                    <a:pt x="401" y="1469"/>
                  </a:cubicBezTo>
                  <a:cubicBezTo>
                    <a:pt x="368" y="1485"/>
                    <a:pt x="334" y="1494"/>
                    <a:pt x="305" y="1494"/>
                  </a:cubicBezTo>
                  <a:cubicBezTo>
                    <a:pt x="276" y="1494"/>
                    <a:pt x="251" y="1485"/>
                    <a:pt x="234" y="1469"/>
                  </a:cubicBezTo>
                  <a:cubicBezTo>
                    <a:pt x="201" y="1369"/>
                    <a:pt x="201" y="1302"/>
                    <a:pt x="201" y="1235"/>
                  </a:cubicBezTo>
                  <a:cubicBezTo>
                    <a:pt x="201" y="1168"/>
                    <a:pt x="201" y="1102"/>
                    <a:pt x="201" y="1035"/>
                  </a:cubicBezTo>
                  <a:lnTo>
                    <a:pt x="201" y="835"/>
                  </a:lnTo>
                  <a:cubicBezTo>
                    <a:pt x="201" y="735"/>
                    <a:pt x="234" y="635"/>
                    <a:pt x="234" y="535"/>
                  </a:cubicBezTo>
                  <a:cubicBezTo>
                    <a:pt x="267" y="468"/>
                    <a:pt x="334" y="401"/>
                    <a:pt x="401" y="368"/>
                  </a:cubicBezTo>
                  <a:cubicBezTo>
                    <a:pt x="434" y="335"/>
                    <a:pt x="468" y="318"/>
                    <a:pt x="497" y="318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01" y="68"/>
                  </a:cubicBezTo>
                  <a:cubicBezTo>
                    <a:pt x="334" y="101"/>
                    <a:pt x="267" y="168"/>
                    <a:pt x="201" y="234"/>
                  </a:cubicBezTo>
                  <a:cubicBezTo>
                    <a:pt x="167" y="268"/>
                    <a:pt x="134" y="368"/>
                    <a:pt x="101" y="435"/>
                  </a:cubicBezTo>
                  <a:cubicBezTo>
                    <a:pt x="67" y="501"/>
                    <a:pt x="34" y="601"/>
                    <a:pt x="1" y="668"/>
                  </a:cubicBezTo>
                  <a:cubicBezTo>
                    <a:pt x="1" y="768"/>
                    <a:pt x="1" y="902"/>
                    <a:pt x="1" y="935"/>
                  </a:cubicBezTo>
                  <a:lnTo>
                    <a:pt x="1" y="1135"/>
                  </a:lnTo>
                  <a:lnTo>
                    <a:pt x="1" y="1369"/>
                  </a:lnTo>
                  <a:cubicBezTo>
                    <a:pt x="1" y="1435"/>
                    <a:pt x="1" y="1502"/>
                    <a:pt x="1" y="1602"/>
                  </a:cubicBezTo>
                  <a:cubicBezTo>
                    <a:pt x="34" y="1635"/>
                    <a:pt x="67" y="1702"/>
                    <a:pt x="101" y="1736"/>
                  </a:cubicBezTo>
                  <a:cubicBezTo>
                    <a:pt x="134" y="1769"/>
                    <a:pt x="167" y="1802"/>
                    <a:pt x="201" y="1802"/>
                  </a:cubicBezTo>
                  <a:cubicBezTo>
                    <a:pt x="267" y="1802"/>
                    <a:pt x="334" y="1802"/>
                    <a:pt x="401" y="1736"/>
                  </a:cubicBezTo>
                  <a:cubicBezTo>
                    <a:pt x="468" y="1702"/>
                    <a:pt x="534" y="1669"/>
                    <a:pt x="601" y="1602"/>
                  </a:cubicBezTo>
                  <a:cubicBezTo>
                    <a:pt x="634" y="1535"/>
                    <a:pt x="701" y="1469"/>
                    <a:pt x="701" y="1402"/>
                  </a:cubicBezTo>
                  <a:cubicBezTo>
                    <a:pt x="734" y="1302"/>
                    <a:pt x="768" y="1235"/>
                    <a:pt x="801" y="1135"/>
                  </a:cubicBezTo>
                  <a:cubicBezTo>
                    <a:pt x="801" y="1068"/>
                    <a:pt x="801" y="902"/>
                    <a:pt x="801" y="868"/>
                  </a:cubicBezTo>
                  <a:lnTo>
                    <a:pt x="801" y="768"/>
                  </a:lnTo>
                  <a:lnTo>
                    <a:pt x="801" y="568"/>
                  </a:lnTo>
                  <a:lnTo>
                    <a:pt x="801" y="468"/>
                  </a:lnTo>
                  <a:cubicBezTo>
                    <a:pt x="801" y="368"/>
                    <a:pt x="801" y="301"/>
                    <a:pt x="801" y="234"/>
                  </a:cubicBezTo>
                  <a:cubicBezTo>
                    <a:pt x="768" y="168"/>
                    <a:pt x="768" y="101"/>
                    <a:pt x="701" y="68"/>
                  </a:cubicBezTo>
                  <a:cubicBezTo>
                    <a:pt x="701" y="34"/>
                    <a:pt x="634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5409;p75">
              <a:extLst>
                <a:ext uri="{FF2B5EF4-FFF2-40B4-BE49-F238E27FC236}">
                  <a16:creationId xmlns:a16="http://schemas.microsoft.com/office/drawing/2014/main" id="{E422D34C-2F05-6618-9C1C-DF6C4BD7D0AF}"/>
                </a:ext>
              </a:extLst>
            </p:cNvPr>
            <p:cNvSpPr/>
            <p:nvPr/>
          </p:nvSpPr>
          <p:spPr>
            <a:xfrm>
              <a:off x="3992450" y="2116650"/>
              <a:ext cx="609375" cy="353975"/>
            </a:xfrm>
            <a:custGeom>
              <a:avLst/>
              <a:gdLst/>
              <a:ahLst/>
              <a:cxnLst/>
              <a:rect l="l" t="t" r="r" b="b"/>
              <a:pathLst>
                <a:path w="24375" h="14159" extrusionOk="0">
                  <a:moveTo>
                    <a:pt x="24120" y="0"/>
                  </a:moveTo>
                  <a:cubicBezTo>
                    <a:pt x="24093" y="0"/>
                    <a:pt x="24066" y="4"/>
                    <a:pt x="24041" y="13"/>
                  </a:cubicBezTo>
                  <a:lnTo>
                    <a:pt x="190" y="13789"/>
                  </a:lnTo>
                  <a:cubicBezTo>
                    <a:pt x="0" y="13884"/>
                    <a:pt x="51" y="14159"/>
                    <a:pt x="255" y="14159"/>
                  </a:cubicBezTo>
                  <a:cubicBezTo>
                    <a:pt x="266" y="14159"/>
                    <a:pt x="278" y="14158"/>
                    <a:pt x="290" y="14156"/>
                  </a:cubicBezTo>
                  <a:lnTo>
                    <a:pt x="390" y="14156"/>
                  </a:lnTo>
                  <a:lnTo>
                    <a:pt x="24241" y="380"/>
                  </a:lnTo>
                  <a:cubicBezTo>
                    <a:pt x="24341" y="313"/>
                    <a:pt x="24374" y="213"/>
                    <a:pt x="24307" y="113"/>
                  </a:cubicBezTo>
                  <a:cubicBezTo>
                    <a:pt x="24282" y="38"/>
                    <a:pt x="24201" y="0"/>
                    <a:pt x="241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5410;p75">
              <a:extLst>
                <a:ext uri="{FF2B5EF4-FFF2-40B4-BE49-F238E27FC236}">
                  <a16:creationId xmlns:a16="http://schemas.microsoft.com/office/drawing/2014/main" id="{55B5AF96-4FB7-AEB1-E0DE-9360D95A0908}"/>
                </a:ext>
              </a:extLst>
            </p:cNvPr>
            <p:cNvSpPr/>
            <p:nvPr/>
          </p:nvSpPr>
          <p:spPr>
            <a:xfrm>
              <a:off x="3909625" y="2319600"/>
              <a:ext cx="19200" cy="48400"/>
            </a:xfrm>
            <a:custGeom>
              <a:avLst/>
              <a:gdLst/>
              <a:ahLst/>
              <a:cxnLst/>
              <a:rect l="l" t="t" r="r" b="b"/>
              <a:pathLst>
                <a:path w="768" h="1936" extrusionOk="0">
                  <a:moveTo>
                    <a:pt x="568" y="1"/>
                  </a:moveTo>
                  <a:cubicBezTo>
                    <a:pt x="501" y="1"/>
                    <a:pt x="468" y="1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1" y="434"/>
                    <a:pt x="67" y="501"/>
                    <a:pt x="67" y="568"/>
                  </a:cubicBezTo>
                  <a:cubicBezTo>
                    <a:pt x="34" y="634"/>
                    <a:pt x="34" y="701"/>
                    <a:pt x="34" y="801"/>
                  </a:cubicBezTo>
                  <a:lnTo>
                    <a:pt x="34" y="835"/>
                  </a:lnTo>
                  <a:lnTo>
                    <a:pt x="67" y="835"/>
                  </a:lnTo>
                  <a:lnTo>
                    <a:pt x="167" y="768"/>
                  </a:lnTo>
                  <a:cubicBezTo>
                    <a:pt x="201" y="768"/>
                    <a:pt x="201" y="734"/>
                    <a:pt x="201" y="734"/>
                  </a:cubicBezTo>
                  <a:cubicBezTo>
                    <a:pt x="201" y="701"/>
                    <a:pt x="201" y="701"/>
                    <a:pt x="201" y="668"/>
                  </a:cubicBezTo>
                  <a:cubicBezTo>
                    <a:pt x="201" y="601"/>
                    <a:pt x="234" y="534"/>
                    <a:pt x="268" y="468"/>
                  </a:cubicBezTo>
                  <a:cubicBezTo>
                    <a:pt x="268" y="434"/>
                    <a:pt x="334" y="368"/>
                    <a:pt x="368" y="334"/>
                  </a:cubicBezTo>
                  <a:cubicBezTo>
                    <a:pt x="401" y="317"/>
                    <a:pt x="434" y="309"/>
                    <a:pt x="459" y="309"/>
                  </a:cubicBezTo>
                  <a:cubicBezTo>
                    <a:pt x="484" y="309"/>
                    <a:pt x="501" y="317"/>
                    <a:pt x="501" y="334"/>
                  </a:cubicBezTo>
                  <a:cubicBezTo>
                    <a:pt x="534" y="368"/>
                    <a:pt x="568" y="434"/>
                    <a:pt x="534" y="501"/>
                  </a:cubicBezTo>
                  <a:cubicBezTo>
                    <a:pt x="534" y="534"/>
                    <a:pt x="534" y="568"/>
                    <a:pt x="534" y="601"/>
                  </a:cubicBezTo>
                  <a:cubicBezTo>
                    <a:pt x="534" y="668"/>
                    <a:pt x="501" y="701"/>
                    <a:pt x="501" y="734"/>
                  </a:cubicBezTo>
                  <a:lnTo>
                    <a:pt x="1" y="1602"/>
                  </a:lnTo>
                  <a:cubicBezTo>
                    <a:pt x="1" y="1635"/>
                    <a:pt x="1" y="1635"/>
                    <a:pt x="1" y="1668"/>
                  </a:cubicBezTo>
                  <a:cubicBezTo>
                    <a:pt x="1" y="1702"/>
                    <a:pt x="1" y="1735"/>
                    <a:pt x="1" y="1735"/>
                  </a:cubicBezTo>
                  <a:lnTo>
                    <a:pt x="1" y="1902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735" y="1502"/>
                  </a:lnTo>
                  <a:cubicBezTo>
                    <a:pt x="768" y="1502"/>
                    <a:pt x="768" y="1468"/>
                    <a:pt x="768" y="1468"/>
                  </a:cubicBezTo>
                  <a:cubicBezTo>
                    <a:pt x="768" y="1468"/>
                    <a:pt x="768" y="1435"/>
                    <a:pt x="768" y="1435"/>
                  </a:cubicBezTo>
                  <a:lnTo>
                    <a:pt x="768" y="1268"/>
                  </a:lnTo>
                  <a:lnTo>
                    <a:pt x="768" y="1235"/>
                  </a:lnTo>
                  <a:lnTo>
                    <a:pt x="735" y="1235"/>
                  </a:lnTo>
                  <a:lnTo>
                    <a:pt x="301" y="1468"/>
                  </a:lnTo>
                  <a:lnTo>
                    <a:pt x="601" y="901"/>
                  </a:lnTo>
                  <a:cubicBezTo>
                    <a:pt x="634" y="835"/>
                    <a:pt x="668" y="768"/>
                    <a:pt x="668" y="734"/>
                  </a:cubicBezTo>
                  <a:cubicBezTo>
                    <a:pt x="701" y="701"/>
                    <a:pt x="735" y="634"/>
                    <a:pt x="735" y="601"/>
                  </a:cubicBezTo>
                  <a:cubicBezTo>
                    <a:pt x="735" y="568"/>
                    <a:pt x="768" y="501"/>
                    <a:pt x="768" y="468"/>
                  </a:cubicBezTo>
                  <a:cubicBezTo>
                    <a:pt x="768" y="434"/>
                    <a:pt x="768" y="401"/>
                    <a:pt x="768" y="368"/>
                  </a:cubicBezTo>
                  <a:cubicBezTo>
                    <a:pt x="768" y="301"/>
                    <a:pt x="768" y="234"/>
                    <a:pt x="768" y="201"/>
                  </a:cubicBezTo>
                  <a:cubicBezTo>
                    <a:pt x="735" y="134"/>
                    <a:pt x="735" y="101"/>
                    <a:pt x="701" y="67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5411;p75">
              <a:extLst>
                <a:ext uri="{FF2B5EF4-FFF2-40B4-BE49-F238E27FC236}">
                  <a16:creationId xmlns:a16="http://schemas.microsoft.com/office/drawing/2014/main" id="{66D3F40D-F230-0D9D-3346-F45759410E6A}"/>
                </a:ext>
              </a:extLst>
            </p:cNvPr>
            <p:cNvSpPr/>
            <p:nvPr/>
          </p:nvSpPr>
          <p:spPr>
            <a:xfrm>
              <a:off x="3932975" y="2305425"/>
              <a:ext cx="20875" cy="45400"/>
            </a:xfrm>
            <a:custGeom>
              <a:avLst/>
              <a:gdLst/>
              <a:ahLst/>
              <a:cxnLst/>
              <a:rect l="l" t="t" r="r" b="b"/>
              <a:pathLst>
                <a:path w="835" h="1816" extrusionOk="0">
                  <a:moveTo>
                    <a:pt x="504" y="329"/>
                  </a:moveTo>
                  <a:cubicBezTo>
                    <a:pt x="529" y="329"/>
                    <a:pt x="549" y="348"/>
                    <a:pt x="568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8" y="1268"/>
                  </a:cubicBezTo>
                  <a:cubicBezTo>
                    <a:pt x="534" y="1368"/>
                    <a:pt x="501" y="1435"/>
                    <a:pt x="434" y="1468"/>
                  </a:cubicBezTo>
                  <a:cubicBezTo>
                    <a:pt x="384" y="1485"/>
                    <a:pt x="351" y="1493"/>
                    <a:pt x="326" y="1493"/>
                  </a:cubicBezTo>
                  <a:cubicBezTo>
                    <a:pt x="301" y="1493"/>
                    <a:pt x="284" y="1485"/>
                    <a:pt x="268" y="1468"/>
                  </a:cubicBezTo>
                  <a:cubicBezTo>
                    <a:pt x="234" y="1402"/>
                    <a:pt x="201" y="1301"/>
                    <a:pt x="234" y="1235"/>
                  </a:cubicBezTo>
                  <a:lnTo>
                    <a:pt x="234" y="1035"/>
                  </a:lnTo>
                  <a:lnTo>
                    <a:pt x="234" y="834"/>
                  </a:lnTo>
                  <a:cubicBezTo>
                    <a:pt x="234" y="734"/>
                    <a:pt x="234" y="634"/>
                    <a:pt x="268" y="534"/>
                  </a:cubicBezTo>
                  <a:cubicBezTo>
                    <a:pt x="301" y="468"/>
                    <a:pt x="368" y="401"/>
                    <a:pt x="434" y="367"/>
                  </a:cubicBezTo>
                  <a:cubicBezTo>
                    <a:pt x="463" y="339"/>
                    <a:pt x="485" y="329"/>
                    <a:pt x="504" y="329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34" y="67"/>
                  </a:cubicBezTo>
                  <a:cubicBezTo>
                    <a:pt x="334" y="101"/>
                    <a:pt x="301" y="167"/>
                    <a:pt x="234" y="234"/>
                  </a:cubicBezTo>
                  <a:cubicBezTo>
                    <a:pt x="167" y="301"/>
                    <a:pt x="134" y="367"/>
                    <a:pt x="101" y="434"/>
                  </a:cubicBezTo>
                  <a:cubicBezTo>
                    <a:pt x="67" y="501"/>
                    <a:pt x="67" y="601"/>
                    <a:pt x="34" y="668"/>
                  </a:cubicBezTo>
                  <a:cubicBezTo>
                    <a:pt x="34" y="768"/>
                    <a:pt x="1" y="868"/>
                    <a:pt x="1" y="935"/>
                  </a:cubicBezTo>
                  <a:lnTo>
                    <a:pt x="1" y="1168"/>
                  </a:ln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8"/>
                    <a:pt x="67" y="1702"/>
                    <a:pt x="101" y="1768"/>
                  </a:cubicBezTo>
                  <a:cubicBezTo>
                    <a:pt x="124" y="1792"/>
                    <a:pt x="165" y="1816"/>
                    <a:pt x="198" y="1816"/>
                  </a:cubicBezTo>
                  <a:cubicBezTo>
                    <a:pt x="212" y="1816"/>
                    <a:pt x="224" y="1812"/>
                    <a:pt x="234" y="1802"/>
                  </a:cubicBezTo>
                  <a:cubicBezTo>
                    <a:pt x="301" y="1802"/>
                    <a:pt x="368" y="1802"/>
                    <a:pt x="434" y="1768"/>
                  </a:cubicBezTo>
                  <a:cubicBezTo>
                    <a:pt x="501" y="1735"/>
                    <a:pt x="568" y="1668"/>
                    <a:pt x="601" y="1602"/>
                  </a:cubicBezTo>
                  <a:cubicBezTo>
                    <a:pt x="668" y="1535"/>
                    <a:pt x="701" y="1468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968"/>
                    <a:pt x="835" y="901"/>
                  </a:cubicBezTo>
                  <a:lnTo>
                    <a:pt x="835" y="468"/>
                  </a:lnTo>
                  <a:cubicBezTo>
                    <a:pt x="835" y="401"/>
                    <a:pt x="835" y="301"/>
                    <a:pt x="801" y="234"/>
                  </a:cubicBezTo>
                  <a:cubicBezTo>
                    <a:pt x="801" y="167"/>
                    <a:pt x="768" y="101"/>
                    <a:pt x="735" y="67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5412;p75">
              <a:extLst>
                <a:ext uri="{FF2B5EF4-FFF2-40B4-BE49-F238E27FC236}">
                  <a16:creationId xmlns:a16="http://schemas.microsoft.com/office/drawing/2014/main" id="{FFB25AD2-D189-A3B1-BB68-37ADBE588E51}"/>
                </a:ext>
              </a:extLst>
            </p:cNvPr>
            <p:cNvSpPr/>
            <p:nvPr/>
          </p:nvSpPr>
          <p:spPr>
            <a:xfrm>
              <a:off x="3992200" y="1952175"/>
              <a:ext cx="610600" cy="354100"/>
            </a:xfrm>
            <a:custGeom>
              <a:avLst/>
              <a:gdLst/>
              <a:ahLst/>
              <a:cxnLst/>
              <a:rect l="l" t="t" r="r" b="b"/>
              <a:pathLst>
                <a:path w="24424" h="14164" extrusionOk="0">
                  <a:moveTo>
                    <a:pt x="24142" y="0"/>
                  </a:moveTo>
                  <a:cubicBezTo>
                    <a:pt x="24114" y="0"/>
                    <a:pt x="24083" y="7"/>
                    <a:pt x="24051" y="20"/>
                  </a:cubicBezTo>
                  <a:lnTo>
                    <a:pt x="200" y="13764"/>
                  </a:lnTo>
                  <a:cubicBezTo>
                    <a:pt x="0" y="13864"/>
                    <a:pt x="100" y="14164"/>
                    <a:pt x="300" y="14164"/>
                  </a:cubicBezTo>
                  <a:cubicBezTo>
                    <a:pt x="334" y="14164"/>
                    <a:pt x="367" y="14131"/>
                    <a:pt x="400" y="14131"/>
                  </a:cubicBezTo>
                  <a:lnTo>
                    <a:pt x="24251" y="387"/>
                  </a:lnTo>
                  <a:cubicBezTo>
                    <a:pt x="24423" y="244"/>
                    <a:pt x="24323" y="0"/>
                    <a:pt x="241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5413;p75">
              <a:extLst>
                <a:ext uri="{FF2B5EF4-FFF2-40B4-BE49-F238E27FC236}">
                  <a16:creationId xmlns:a16="http://schemas.microsoft.com/office/drawing/2014/main" id="{7A16D034-2176-AA2D-4DF0-684E14141BF6}"/>
                </a:ext>
              </a:extLst>
            </p:cNvPr>
            <p:cNvSpPr/>
            <p:nvPr/>
          </p:nvSpPr>
          <p:spPr>
            <a:xfrm>
              <a:off x="3908800" y="2151975"/>
              <a:ext cx="20875" cy="48400"/>
            </a:xfrm>
            <a:custGeom>
              <a:avLst/>
              <a:gdLst/>
              <a:ahLst/>
              <a:cxnLst/>
              <a:rect l="l" t="t" r="r" b="b"/>
              <a:pathLst>
                <a:path w="835" h="1936" extrusionOk="0">
                  <a:moveTo>
                    <a:pt x="768" y="1"/>
                  </a:moveTo>
                  <a:lnTo>
                    <a:pt x="67" y="368"/>
                  </a:lnTo>
                  <a:cubicBezTo>
                    <a:pt x="67" y="401"/>
                    <a:pt x="34" y="401"/>
                    <a:pt x="34" y="401"/>
                  </a:cubicBezTo>
                  <a:cubicBezTo>
                    <a:pt x="34" y="434"/>
                    <a:pt x="34" y="434"/>
                    <a:pt x="34" y="468"/>
                  </a:cubicBezTo>
                  <a:lnTo>
                    <a:pt x="34" y="635"/>
                  </a:lnTo>
                  <a:lnTo>
                    <a:pt x="34" y="668"/>
                  </a:lnTo>
                  <a:lnTo>
                    <a:pt x="67" y="668"/>
                  </a:lnTo>
                  <a:lnTo>
                    <a:pt x="501" y="434"/>
                  </a:lnTo>
                  <a:lnTo>
                    <a:pt x="267" y="901"/>
                  </a:lnTo>
                  <a:cubicBezTo>
                    <a:pt x="267" y="901"/>
                    <a:pt x="267" y="935"/>
                    <a:pt x="267" y="935"/>
                  </a:cubicBezTo>
                  <a:cubicBezTo>
                    <a:pt x="267" y="968"/>
                    <a:pt x="267" y="968"/>
                    <a:pt x="267" y="1002"/>
                  </a:cubicBezTo>
                  <a:lnTo>
                    <a:pt x="267" y="1168"/>
                  </a:lnTo>
                  <a:cubicBezTo>
                    <a:pt x="234" y="1202"/>
                    <a:pt x="234" y="1202"/>
                    <a:pt x="267" y="1235"/>
                  </a:cubicBezTo>
                  <a:lnTo>
                    <a:pt x="301" y="1235"/>
                  </a:lnTo>
                  <a:lnTo>
                    <a:pt x="401" y="1168"/>
                  </a:lnTo>
                  <a:cubicBezTo>
                    <a:pt x="467" y="1135"/>
                    <a:pt x="501" y="1102"/>
                    <a:pt x="567" y="1102"/>
                  </a:cubicBezTo>
                  <a:cubicBezTo>
                    <a:pt x="601" y="1135"/>
                    <a:pt x="634" y="1168"/>
                    <a:pt x="634" y="1235"/>
                  </a:cubicBezTo>
                  <a:cubicBezTo>
                    <a:pt x="601" y="1302"/>
                    <a:pt x="601" y="1368"/>
                    <a:pt x="567" y="1435"/>
                  </a:cubicBezTo>
                  <a:cubicBezTo>
                    <a:pt x="534" y="1469"/>
                    <a:pt x="467" y="1535"/>
                    <a:pt x="401" y="1569"/>
                  </a:cubicBezTo>
                  <a:lnTo>
                    <a:pt x="334" y="1602"/>
                  </a:lnTo>
                  <a:lnTo>
                    <a:pt x="200" y="1602"/>
                  </a:lnTo>
                  <a:cubicBezTo>
                    <a:pt x="200" y="1569"/>
                    <a:pt x="200" y="1535"/>
                    <a:pt x="200" y="1535"/>
                  </a:cubicBezTo>
                  <a:cubicBezTo>
                    <a:pt x="167" y="1535"/>
                    <a:pt x="167" y="1535"/>
                    <a:pt x="167" y="1502"/>
                  </a:cubicBezTo>
                  <a:lnTo>
                    <a:pt x="134" y="1502"/>
                  </a:lnTo>
                  <a:lnTo>
                    <a:pt x="34" y="1602"/>
                  </a:lnTo>
                  <a:cubicBezTo>
                    <a:pt x="0" y="1602"/>
                    <a:pt x="0" y="1602"/>
                    <a:pt x="0" y="1635"/>
                  </a:cubicBezTo>
                  <a:cubicBezTo>
                    <a:pt x="0" y="1635"/>
                    <a:pt x="0" y="1669"/>
                    <a:pt x="0" y="1669"/>
                  </a:cubicBezTo>
                  <a:cubicBezTo>
                    <a:pt x="0" y="1735"/>
                    <a:pt x="0" y="1769"/>
                    <a:pt x="34" y="1802"/>
                  </a:cubicBezTo>
                  <a:cubicBezTo>
                    <a:pt x="34" y="1835"/>
                    <a:pt x="67" y="1869"/>
                    <a:pt x="100" y="1902"/>
                  </a:cubicBezTo>
                  <a:cubicBezTo>
                    <a:pt x="134" y="1936"/>
                    <a:pt x="200" y="1936"/>
                    <a:pt x="234" y="1936"/>
                  </a:cubicBezTo>
                  <a:cubicBezTo>
                    <a:pt x="301" y="1902"/>
                    <a:pt x="367" y="1902"/>
                    <a:pt x="434" y="1869"/>
                  </a:cubicBezTo>
                  <a:cubicBezTo>
                    <a:pt x="467" y="1835"/>
                    <a:pt x="534" y="1769"/>
                    <a:pt x="601" y="1735"/>
                  </a:cubicBezTo>
                  <a:cubicBezTo>
                    <a:pt x="634" y="1669"/>
                    <a:pt x="667" y="1602"/>
                    <a:pt x="734" y="1535"/>
                  </a:cubicBezTo>
                  <a:cubicBezTo>
                    <a:pt x="768" y="1469"/>
                    <a:pt x="801" y="1402"/>
                    <a:pt x="801" y="1335"/>
                  </a:cubicBezTo>
                  <a:cubicBezTo>
                    <a:pt x="834" y="1268"/>
                    <a:pt x="834" y="1168"/>
                    <a:pt x="834" y="1102"/>
                  </a:cubicBezTo>
                  <a:cubicBezTo>
                    <a:pt x="834" y="1035"/>
                    <a:pt x="834" y="1002"/>
                    <a:pt x="801" y="935"/>
                  </a:cubicBezTo>
                  <a:cubicBezTo>
                    <a:pt x="801" y="901"/>
                    <a:pt x="768" y="868"/>
                    <a:pt x="768" y="835"/>
                  </a:cubicBezTo>
                  <a:cubicBezTo>
                    <a:pt x="734" y="801"/>
                    <a:pt x="701" y="801"/>
                    <a:pt x="667" y="801"/>
                  </a:cubicBezTo>
                  <a:cubicBezTo>
                    <a:pt x="645" y="790"/>
                    <a:pt x="627" y="787"/>
                    <a:pt x="611" y="787"/>
                  </a:cubicBezTo>
                  <a:cubicBezTo>
                    <a:pt x="579" y="787"/>
                    <a:pt x="556" y="801"/>
                    <a:pt x="534" y="801"/>
                  </a:cubicBezTo>
                  <a:lnTo>
                    <a:pt x="768" y="301"/>
                  </a:lnTo>
                  <a:lnTo>
                    <a:pt x="768" y="268"/>
                  </a:lnTo>
                  <a:cubicBezTo>
                    <a:pt x="768" y="234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801" y="34"/>
                    <a:pt x="801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5414;p75">
              <a:extLst>
                <a:ext uri="{FF2B5EF4-FFF2-40B4-BE49-F238E27FC236}">
                  <a16:creationId xmlns:a16="http://schemas.microsoft.com/office/drawing/2014/main" id="{6EAA0483-4CB2-08EE-CABA-9B9275421DC8}"/>
                </a:ext>
              </a:extLst>
            </p:cNvPr>
            <p:cNvSpPr/>
            <p:nvPr/>
          </p:nvSpPr>
          <p:spPr>
            <a:xfrm>
              <a:off x="3933825" y="2140300"/>
              <a:ext cx="20850" cy="45400"/>
            </a:xfrm>
            <a:custGeom>
              <a:avLst/>
              <a:gdLst/>
              <a:ahLst/>
              <a:cxnLst/>
              <a:rect l="l" t="t" r="r" b="b"/>
              <a:pathLst>
                <a:path w="834" h="1816" extrusionOk="0">
                  <a:moveTo>
                    <a:pt x="482" y="329"/>
                  </a:moveTo>
                  <a:cubicBezTo>
                    <a:pt x="517" y="329"/>
                    <a:pt x="548" y="348"/>
                    <a:pt x="567" y="368"/>
                  </a:cubicBezTo>
                  <a:cubicBezTo>
                    <a:pt x="600" y="434"/>
                    <a:pt x="600" y="501"/>
                    <a:pt x="600" y="601"/>
                  </a:cubicBezTo>
                  <a:lnTo>
                    <a:pt x="600" y="801"/>
                  </a:lnTo>
                  <a:lnTo>
                    <a:pt x="600" y="1002"/>
                  </a:lnTo>
                  <a:cubicBezTo>
                    <a:pt x="600" y="1102"/>
                    <a:pt x="600" y="1202"/>
                    <a:pt x="567" y="1268"/>
                  </a:cubicBezTo>
                  <a:cubicBezTo>
                    <a:pt x="534" y="1368"/>
                    <a:pt x="467" y="1435"/>
                    <a:pt x="400" y="1469"/>
                  </a:cubicBezTo>
                  <a:cubicBezTo>
                    <a:pt x="367" y="1485"/>
                    <a:pt x="342" y="1494"/>
                    <a:pt x="321" y="1494"/>
                  </a:cubicBezTo>
                  <a:cubicBezTo>
                    <a:pt x="300" y="1494"/>
                    <a:pt x="284" y="1485"/>
                    <a:pt x="267" y="1469"/>
                  </a:cubicBezTo>
                  <a:cubicBezTo>
                    <a:pt x="200" y="1402"/>
                    <a:pt x="200" y="1302"/>
                    <a:pt x="200" y="1235"/>
                  </a:cubicBezTo>
                  <a:lnTo>
                    <a:pt x="200" y="1035"/>
                  </a:lnTo>
                  <a:lnTo>
                    <a:pt x="200" y="835"/>
                  </a:lnTo>
                  <a:cubicBezTo>
                    <a:pt x="200" y="735"/>
                    <a:pt x="234" y="635"/>
                    <a:pt x="267" y="535"/>
                  </a:cubicBezTo>
                  <a:cubicBezTo>
                    <a:pt x="267" y="468"/>
                    <a:pt x="334" y="401"/>
                    <a:pt x="400" y="368"/>
                  </a:cubicBezTo>
                  <a:cubicBezTo>
                    <a:pt x="429" y="340"/>
                    <a:pt x="457" y="329"/>
                    <a:pt x="482" y="329"/>
                  </a:cubicBezTo>
                  <a:close/>
                  <a:moveTo>
                    <a:pt x="600" y="1"/>
                  </a:moveTo>
                  <a:cubicBezTo>
                    <a:pt x="534" y="1"/>
                    <a:pt x="467" y="34"/>
                    <a:pt x="400" y="68"/>
                  </a:cubicBezTo>
                  <a:cubicBezTo>
                    <a:pt x="334" y="101"/>
                    <a:pt x="267" y="168"/>
                    <a:pt x="234" y="234"/>
                  </a:cubicBezTo>
                  <a:cubicBezTo>
                    <a:pt x="167" y="301"/>
                    <a:pt x="133" y="368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5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35"/>
                    <a:pt x="33" y="1602"/>
                  </a:cubicBezTo>
                  <a:cubicBezTo>
                    <a:pt x="33" y="1669"/>
                    <a:pt x="67" y="1702"/>
                    <a:pt x="100" y="1769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34" y="1802"/>
                    <a:pt x="400" y="1769"/>
                  </a:cubicBezTo>
                  <a:cubicBezTo>
                    <a:pt x="467" y="1735"/>
                    <a:pt x="534" y="1669"/>
                    <a:pt x="600" y="1602"/>
                  </a:cubicBezTo>
                  <a:cubicBezTo>
                    <a:pt x="634" y="1535"/>
                    <a:pt x="701" y="1469"/>
                    <a:pt x="734" y="1402"/>
                  </a:cubicBezTo>
                  <a:cubicBezTo>
                    <a:pt x="767" y="1302"/>
                    <a:pt x="767" y="1235"/>
                    <a:pt x="801" y="1135"/>
                  </a:cubicBezTo>
                  <a:cubicBezTo>
                    <a:pt x="801" y="1068"/>
                    <a:pt x="801" y="968"/>
                    <a:pt x="834" y="901"/>
                  </a:cubicBezTo>
                  <a:lnTo>
                    <a:pt x="834" y="468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7" y="168"/>
                    <a:pt x="767" y="101"/>
                    <a:pt x="734" y="68"/>
                  </a:cubicBezTo>
                  <a:cubicBezTo>
                    <a:pt x="701" y="34"/>
                    <a:pt x="634" y="1"/>
                    <a:pt x="6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5415;p75">
              <a:extLst>
                <a:ext uri="{FF2B5EF4-FFF2-40B4-BE49-F238E27FC236}">
                  <a16:creationId xmlns:a16="http://schemas.microsoft.com/office/drawing/2014/main" id="{C0B9D822-2004-77BA-BF18-702A29E0DA6B}"/>
                </a:ext>
              </a:extLst>
            </p:cNvPr>
            <p:cNvSpPr/>
            <p:nvPr/>
          </p:nvSpPr>
          <p:spPr>
            <a:xfrm>
              <a:off x="3992200" y="1786775"/>
              <a:ext cx="611175" cy="354400"/>
            </a:xfrm>
            <a:custGeom>
              <a:avLst/>
              <a:gdLst/>
              <a:ahLst/>
              <a:cxnLst/>
              <a:rect l="l" t="t" r="r" b="b"/>
              <a:pathLst>
                <a:path w="24447" h="14176" extrusionOk="0">
                  <a:moveTo>
                    <a:pt x="24159" y="1"/>
                  </a:moveTo>
                  <a:cubicBezTo>
                    <a:pt x="24125" y="1"/>
                    <a:pt x="24088" y="10"/>
                    <a:pt x="24051" y="32"/>
                  </a:cubicBezTo>
                  <a:lnTo>
                    <a:pt x="200" y="13808"/>
                  </a:lnTo>
                  <a:cubicBezTo>
                    <a:pt x="0" y="13908"/>
                    <a:pt x="67" y="14175"/>
                    <a:pt x="300" y="14175"/>
                  </a:cubicBezTo>
                  <a:cubicBezTo>
                    <a:pt x="334" y="14175"/>
                    <a:pt x="367" y="14175"/>
                    <a:pt x="400" y="14142"/>
                  </a:cubicBezTo>
                  <a:lnTo>
                    <a:pt x="24251" y="399"/>
                  </a:lnTo>
                  <a:cubicBezTo>
                    <a:pt x="24447" y="259"/>
                    <a:pt x="24337" y="1"/>
                    <a:pt x="241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5416;p75">
              <a:extLst>
                <a:ext uri="{FF2B5EF4-FFF2-40B4-BE49-F238E27FC236}">
                  <a16:creationId xmlns:a16="http://schemas.microsoft.com/office/drawing/2014/main" id="{4817E46C-9BD9-A2D3-2F46-A6BD1139146F}"/>
                </a:ext>
              </a:extLst>
            </p:cNvPr>
            <p:cNvSpPr/>
            <p:nvPr/>
          </p:nvSpPr>
          <p:spPr>
            <a:xfrm>
              <a:off x="3999700" y="1996925"/>
              <a:ext cx="596275" cy="633750"/>
            </a:xfrm>
            <a:custGeom>
              <a:avLst/>
              <a:gdLst/>
              <a:ahLst/>
              <a:cxnLst/>
              <a:rect l="l" t="t" r="r" b="b"/>
              <a:pathLst>
                <a:path w="23851" h="25350" extrusionOk="0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5417;p75">
              <a:extLst>
                <a:ext uri="{FF2B5EF4-FFF2-40B4-BE49-F238E27FC236}">
                  <a16:creationId xmlns:a16="http://schemas.microsoft.com/office/drawing/2014/main" id="{40B89684-D6C8-EDD6-574E-179444983070}"/>
                </a:ext>
              </a:extLst>
            </p:cNvPr>
            <p:cNvSpPr/>
            <p:nvPr/>
          </p:nvSpPr>
          <p:spPr>
            <a:xfrm>
              <a:off x="3999700" y="1996925"/>
              <a:ext cx="596275" cy="633750"/>
            </a:xfrm>
            <a:custGeom>
              <a:avLst/>
              <a:gdLst/>
              <a:ahLst/>
              <a:cxnLst/>
              <a:rect l="l" t="t" r="r" b="b"/>
              <a:pathLst>
                <a:path w="23851" h="25350" extrusionOk="0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5418;p75">
              <a:extLst>
                <a:ext uri="{FF2B5EF4-FFF2-40B4-BE49-F238E27FC236}">
                  <a16:creationId xmlns:a16="http://schemas.microsoft.com/office/drawing/2014/main" id="{6F11D70D-C778-F28B-A1BC-323AB29DE3BB}"/>
                </a:ext>
              </a:extLst>
            </p:cNvPr>
            <p:cNvSpPr/>
            <p:nvPr/>
          </p:nvSpPr>
          <p:spPr>
            <a:xfrm>
              <a:off x="3998850" y="1987700"/>
              <a:ext cx="597125" cy="642975"/>
            </a:xfrm>
            <a:custGeom>
              <a:avLst/>
              <a:gdLst/>
              <a:ahLst/>
              <a:cxnLst/>
              <a:rect l="l" t="t" r="r" b="b"/>
              <a:pathLst>
                <a:path w="23885" h="25719" extrusionOk="0">
                  <a:moveTo>
                    <a:pt x="23885" y="0"/>
                  </a:moveTo>
                  <a:cubicBezTo>
                    <a:pt x="20482" y="1969"/>
                    <a:pt x="20049" y="6272"/>
                    <a:pt x="18047" y="7439"/>
                  </a:cubicBezTo>
                  <a:cubicBezTo>
                    <a:pt x="17908" y="7518"/>
                    <a:pt x="17776" y="7554"/>
                    <a:pt x="17650" y="7554"/>
                  </a:cubicBezTo>
                  <a:cubicBezTo>
                    <a:pt x="16139" y="7554"/>
                    <a:pt x="15518" y="2289"/>
                    <a:pt x="13581" y="2289"/>
                  </a:cubicBezTo>
                  <a:cubicBezTo>
                    <a:pt x="13364" y="2289"/>
                    <a:pt x="13130" y="2355"/>
                    <a:pt x="12877" y="2502"/>
                  </a:cubicBezTo>
                  <a:cubicBezTo>
                    <a:pt x="10175" y="4070"/>
                    <a:pt x="9508" y="17680"/>
                    <a:pt x="6839" y="19181"/>
                  </a:cubicBezTo>
                  <a:cubicBezTo>
                    <a:pt x="6515" y="19369"/>
                    <a:pt x="6228" y="19451"/>
                    <a:pt x="5971" y="19451"/>
                  </a:cubicBezTo>
                  <a:cubicBezTo>
                    <a:pt x="4294" y="19451"/>
                    <a:pt x="3882" y="15979"/>
                    <a:pt x="2798" y="15979"/>
                  </a:cubicBezTo>
                  <a:cubicBezTo>
                    <a:pt x="2695" y="15979"/>
                    <a:pt x="2586" y="16010"/>
                    <a:pt x="2469" y="16079"/>
                  </a:cubicBezTo>
                  <a:cubicBezTo>
                    <a:pt x="1268" y="16746"/>
                    <a:pt x="34" y="22883"/>
                    <a:pt x="34" y="22883"/>
                  </a:cubicBezTo>
                  <a:lnTo>
                    <a:pt x="1" y="25719"/>
                  </a:lnTo>
                  <a:lnTo>
                    <a:pt x="1" y="25719"/>
                  </a:lnTo>
                  <a:lnTo>
                    <a:pt x="23885" y="11942"/>
                  </a:lnTo>
                  <a:lnTo>
                    <a:pt x="2388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5419;p75">
              <a:extLst>
                <a:ext uri="{FF2B5EF4-FFF2-40B4-BE49-F238E27FC236}">
                  <a16:creationId xmlns:a16="http://schemas.microsoft.com/office/drawing/2014/main" id="{258557CC-B12F-3B5E-E1A9-B784F1128CC9}"/>
                </a:ext>
              </a:extLst>
            </p:cNvPr>
            <p:cNvSpPr/>
            <p:nvPr/>
          </p:nvSpPr>
          <p:spPr>
            <a:xfrm>
              <a:off x="4000525" y="2042750"/>
              <a:ext cx="596275" cy="587925"/>
            </a:xfrm>
            <a:custGeom>
              <a:avLst/>
              <a:gdLst/>
              <a:ahLst/>
              <a:cxnLst/>
              <a:rect l="l" t="t" r="r" b="b"/>
              <a:pathLst>
                <a:path w="23851" h="23517" extrusionOk="0">
                  <a:moveTo>
                    <a:pt x="21483" y="0"/>
                  </a:moveTo>
                  <a:cubicBezTo>
                    <a:pt x="20015" y="2035"/>
                    <a:pt x="19381" y="4403"/>
                    <a:pt x="17980" y="5237"/>
                  </a:cubicBezTo>
                  <a:cubicBezTo>
                    <a:pt x="17843" y="5313"/>
                    <a:pt x="17712" y="5348"/>
                    <a:pt x="17588" y="5348"/>
                  </a:cubicBezTo>
                  <a:cubicBezTo>
                    <a:pt x="16571" y="5348"/>
                    <a:pt x="15970" y="2977"/>
                    <a:pt x="15078" y="1401"/>
                  </a:cubicBezTo>
                  <a:cubicBezTo>
                    <a:pt x="14044" y="3236"/>
                    <a:pt x="13110" y="5571"/>
                    <a:pt x="11742" y="7906"/>
                  </a:cubicBezTo>
                  <a:cubicBezTo>
                    <a:pt x="11109" y="9040"/>
                    <a:pt x="10275" y="10041"/>
                    <a:pt x="9274" y="10908"/>
                  </a:cubicBezTo>
                  <a:cubicBezTo>
                    <a:pt x="8607" y="13843"/>
                    <a:pt x="7873" y="16378"/>
                    <a:pt x="6805" y="16979"/>
                  </a:cubicBezTo>
                  <a:cubicBezTo>
                    <a:pt x="6482" y="17167"/>
                    <a:pt x="6194" y="17249"/>
                    <a:pt x="5937" y="17249"/>
                  </a:cubicBezTo>
                  <a:cubicBezTo>
                    <a:pt x="4260" y="17249"/>
                    <a:pt x="3848" y="13777"/>
                    <a:pt x="2764" y="13777"/>
                  </a:cubicBezTo>
                  <a:cubicBezTo>
                    <a:pt x="2661" y="13777"/>
                    <a:pt x="2552" y="13808"/>
                    <a:pt x="2436" y="13877"/>
                  </a:cubicBezTo>
                  <a:cubicBezTo>
                    <a:pt x="1235" y="14544"/>
                    <a:pt x="1" y="20681"/>
                    <a:pt x="1" y="20681"/>
                  </a:cubicBezTo>
                  <a:lnTo>
                    <a:pt x="1" y="23517"/>
                  </a:lnTo>
                  <a:lnTo>
                    <a:pt x="23851" y="9740"/>
                  </a:lnTo>
                  <a:lnTo>
                    <a:pt x="23851" y="1101"/>
                  </a:lnTo>
                  <a:cubicBezTo>
                    <a:pt x="23689" y="1192"/>
                    <a:pt x="23528" y="1233"/>
                    <a:pt x="23365" y="1233"/>
                  </a:cubicBezTo>
                  <a:cubicBezTo>
                    <a:pt x="22757" y="1233"/>
                    <a:pt x="22141" y="658"/>
                    <a:pt x="21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5420;p75">
              <a:extLst>
                <a:ext uri="{FF2B5EF4-FFF2-40B4-BE49-F238E27FC236}">
                  <a16:creationId xmlns:a16="http://schemas.microsoft.com/office/drawing/2014/main" id="{FBFE7C98-76D2-DEB2-76F6-60CA745FF19F}"/>
                </a:ext>
              </a:extLst>
            </p:cNvPr>
            <p:cNvSpPr/>
            <p:nvPr/>
          </p:nvSpPr>
          <p:spPr>
            <a:xfrm>
              <a:off x="3847075" y="2597875"/>
              <a:ext cx="833125" cy="1183575"/>
            </a:xfrm>
            <a:custGeom>
              <a:avLst/>
              <a:gdLst/>
              <a:ahLst/>
              <a:cxnLst/>
              <a:rect l="l" t="t" r="r" b="b"/>
              <a:pathLst>
                <a:path w="33325" h="47343" extrusionOk="0">
                  <a:moveTo>
                    <a:pt x="32826" y="1"/>
                  </a:moveTo>
                  <a:cubicBezTo>
                    <a:pt x="32713" y="1"/>
                    <a:pt x="32588" y="36"/>
                    <a:pt x="32457" y="111"/>
                  </a:cubicBezTo>
                  <a:lnTo>
                    <a:pt x="902" y="18357"/>
                  </a:lnTo>
                  <a:cubicBezTo>
                    <a:pt x="368" y="18691"/>
                    <a:pt x="34" y="19258"/>
                    <a:pt x="1" y="19892"/>
                  </a:cubicBezTo>
                  <a:lnTo>
                    <a:pt x="1" y="46711"/>
                  </a:lnTo>
                  <a:cubicBezTo>
                    <a:pt x="1" y="47109"/>
                    <a:pt x="198" y="47343"/>
                    <a:pt x="489" y="47343"/>
                  </a:cubicBezTo>
                  <a:cubicBezTo>
                    <a:pt x="612" y="47343"/>
                    <a:pt x="752" y="47301"/>
                    <a:pt x="902" y="47211"/>
                  </a:cubicBezTo>
                  <a:lnTo>
                    <a:pt x="32457" y="28998"/>
                  </a:lnTo>
                  <a:cubicBezTo>
                    <a:pt x="32958" y="28665"/>
                    <a:pt x="33291" y="28064"/>
                    <a:pt x="33325" y="27464"/>
                  </a:cubicBezTo>
                  <a:lnTo>
                    <a:pt x="33325" y="645"/>
                  </a:lnTo>
                  <a:cubicBezTo>
                    <a:pt x="33325" y="236"/>
                    <a:pt x="33117" y="1"/>
                    <a:pt x="328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5421;p75">
              <a:extLst>
                <a:ext uri="{FF2B5EF4-FFF2-40B4-BE49-F238E27FC236}">
                  <a16:creationId xmlns:a16="http://schemas.microsoft.com/office/drawing/2014/main" id="{9F6A6B74-35DB-8C8C-F469-7EE507705C9A}"/>
                </a:ext>
              </a:extLst>
            </p:cNvPr>
            <p:cNvSpPr/>
            <p:nvPr/>
          </p:nvSpPr>
          <p:spPr>
            <a:xfrm>
              <a:off x="3932975" y="3111000"/>
              <a:ext cx="44225" cy="514550"/>
            </a:xfrm>
            <a:custGeom>
              <a:avLst/>
              <a:gdLst/>
              <a:ahLst/>
              <a:cxnLst/>
              <a:rect l="l" t="t" r="r" b="b"/>
              <a:pathLst>
                <a:path w="1769" h="20582" extrusionOk="0">
                  <a:moveTo>
                    <a:pt x="1769" y="1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8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5422;p75">
              <a:extLst>
                <a:ext uri="{FF2B5EF4-FFF2-40B4-BE49-F238E27FC236}">
                  <a16:creationId xmlns:a16="http://schemas.microsoft.com/office/drawing/2014/main" id="{3700BFC1-25F9-5880-C101-1C354EBB73EB}"/>
                </a:ext>
              </a:extLst>
            </p:cNvPr>
            <p:cNvSpPr/>
            <p:nvPr/>
          </p:nvSpPr>
          <p:spPr>
            <a:xfrm>
              <a:off x="4010525" y="3065975"/>
              <a:ext cx="43400" cy="514550"/>
            </a:xfrm>
            <a:custGeom>
              <a:avLst/>
              <a:gdLst/>
              <a:ahLst/>
              <a:cxnLst/>
              <a:rect l="l" t="t" r="r" b="b"/>
              <a:pathLst>
                <a:path w="1736" h="20582" extrusionOk="0">
                  <a:moveTo>
                    <a:pt x="1735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35" y="1958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5423;p75">
              <a:extLst>
                <a:ext uri="{FF2B5EF4-FFF2-40B4-BE49-F238E27FC236}">
                  <a16:creationId xmlns:a16="http://schemas.microsoft.com/office/drawing/2014/main" id="{540EB0D9-64CC-CC05-42E9-B5C9F374CEA6}"/>
                </a:ext>
              </a:extLst>
            </p:cNvPr>
            <p:cNvSpPr/>
            <p:nvPr/>
          </p:nvSpPr>
          <p:spPr>
            <a:xfrm>
              <a:off x="4087250" y="3021775"/>
              <a:ext cx="44225" cy="514550"/>
            </a:xfrm>
            <a:custGeom>
              <a:avLst/>
              <a:gdLst/>
              <a:ahLst/>
              <a:cxnLst/>
              <a:rect l="l" t="t" r="r" b="b"/>
              <a:pathLst>
                <a:path w="1769" h="20582" extrusionOk="0">
                  <a:moveTo>
                    <a:pt x="1769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4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424;p75">
              <a:extLst>
                <a:ext uri="{FF2B5EF4-FFF2-40B4-BE49-F238E27FC236}">
                  <a16:creationId xmlns:a16="http://schemas.microsoft.com/office/drawing/2014/main" id="{8A0D3D28-3884-4BF2-7C54-5141A947B11E}"/>
                </a:ext>
              </a:extLst>
            </p:cNvPr>
            <p:cNvSpPr/>
            <p:nvPr/>
          </p:nvSpPr>
          <p:spPr>
            <a:xfrm>
              <a:off x="4164800" y="2976750"/>
              <a:ext cx="43400" cy="514550"/>
            </a:xfrm>
            <a:custGeom>
              <a:avLst/>
              <a:gdLst/>
              <a:ahLst/>
              <a:cxnLst/>
              <a:rect l="l" t="t" r="r" b="b"/>
              <a:pathLst>
                <a:path w="1736" h="20582" extrusionOk="0">
                  <a:moveTo>
                    <a:pt x="1736" y="0"/>
                  </a:moveTo>
                  <a:lnTo>
                    <a:pt x="1" y="1034"/>
                  </a:lnTo>
                  <a:lnTo>
                    <a:pt x="1" y="20581"/>
                  </a:lnTo>
                  <a:lnTo>
                    <a:pt x="1736" y="1958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425;p75">
              <a:extLst>
                <a:ext uri="{FF2B5EF4-FFF2-40B4-BE49-F238E27FC236}">
                  <a16:creationId xmlns:a16="http://schemas.microsoft.com/office/drawing/2014/main" id="{3986BAB9-FE52-1DCD-6E87-9C0CAE135F70}"/>
                </a:ext>
              </a:extLst>
            </p:cNvPr>
            <p:cNvSpPr/>
            <p:nvPr/>
          </p:nvSpPr>
          <p:spPr>
            <a:xfrm>
              <a:off x="4242375" y="2932550"/>
              <a:ext cx="43375" cy="514550"/>
            </a:xfrm>
            <a:custGeom>
              <a:avLst/>
              <a:gdLst/>
              <a:ahLst/>
              <a:cxnLst/>
              <a:rect l="l" t="t" r="r" b="b"/>
              <a:pathLst>
                <a:path w="1735" h="20582" extrusionOk="0">
                  <a:moveTo>
                    <a:pt x="1735" y="0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35" y="195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426;p75">
              <a:extLst>
                <a:ext uri="{FF2B5EF4-FFF2-40B4-BE49-F238E27FC236}">
                  <a16:creationId xmlns:a16="http://schemas.microsoft.com/office/drawing/2014/main" id="{1A1C839C-49BA-42E2-CA52-4CBCEE11B141}"/>
                </a:ext>
              </a:extLst>
            </p:cNvPr>
            <p:cNvSpPr/>
            <p:nvPr/>
          </p:nvSpPr>
          <p:spPr>
            <a:xfrm>
              <a:off x="4319100" y="2887500"/>
              <a:ext cx="44200" cy="514575"/>
            </a:xfrm>
            <a:custGeom>
              <a:avLst/>
              <a:gdLst/>
              <a:ahLst/>
              <a:cxnLst/>
              <a:rect l="l" t="t" r="r" b="b"/>
              <a:pathLst>
                <a:path w="1768" h="20583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68" y="1958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427;p75">
              <a:extLst>
                <a:ext uri="{FF2B5EF4-FFF2-40B4-BE49-F238E27FC236}">
                  <a16:creationId xmlns:a16="http://schemas.microsoft.com/office/drawing/2014/main" id="{AB1D9706-7AB3-8146-CCE1-7976DC79DEE1}"/>
                </a:ext>
              </a:extLst>
            </p:cNvPr>
            <p:cNvSpPr/>
            <p:nvPr/>
          </p:nvSpPr>
          <p:spPr>
            <a:xfrm>
              <a:off x="4319100" y="2887500"/>
              <a:ext cx="44200" cy="248550"/>
            </a:xfrm>
            <a:custGeom>
              <a:avLst/>
              <a:gdLst/>
              <a:ahLst/>
              <a:cxnLst/>
              <a:rect l="l" t="t" r="r" b="b"/>
              <a:pathLst>
                <a:path w="1768" h="9942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9941"/>
                  </a:lnTo>
                  <a:lnTo>
                    <a:pt x="1768" y="89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428;p75">
              <a:extLst>
                <a:ext uri="{FF2B5EF4-FFF2-40B4-BE49-F238E27FC236}">
                  <a16:creationId xmlns:a16="http://schemas.microsoft.com/office/drawing/2014/main" id="{0958B138-B204-A000-4B17-5D2F87B1B01D}"/>
                </a:ext>
              </a:extLst>
            </p:cNvPr>
            <p:cNvSpPr/>
            <p:nvPr/>
          </p:nvSpPr>
          <p:spPr>
            <a:xfrm>
              <a:off x="4396650" y="2843300"/>
              <a:ext cx="43375" cy="514575"/>
            </a:xfrm>
            <a:custGeom>
              <a:avLst/>
              <a:gdLst/>
              <a:ahLst/>
              <a:cxnLst/>
              <a:rect l="l" t="t" r="r" b="b"/>
              <a:pathLst>
                <a:path w="1735" h="20583" extrusionOk="0">
                  <a:moveTo>
                    <a:pt x="1735" y="1"/>
                  </a:moveTo>
                  <a:lnTo>
                    <a:pt x="0" y="1002"/>
                  </a:lnTo>
                  <a:lnTo>
                    <a:pt x="0" y="20582"/>
                  </a:lnTo>
                  <a:lnTo>
                    <a:pt x="1735" y="19582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429;p75">
              <a:extLst>
                <a:ext uri="{FF2B5EF4-FFF2-40B4-BE49-F238E27FC236}">
                  <a16:creationId xmlns:a16="http://schemas.microsoft.com/office/drawing/2014/main" id="{53882831-E527-09B5-62BA-03F5BED6120F}"/>
                </a:ext>
              </a:extLst>
            </p:cNvPr>
            <p:cNvSpPr/>
            <p:nvPr/>
          </p:nvSpPr>
          <p:spPr>
            <a:xfrm>
              <a:off x="4474200" y="2798275"/>
              <a:ext cx="43400" cy="514575"/>
            </a:xfrm>
            <a:custGeom>
              <a:avLst/>
              <a:gdLst/>
              <a:ahLst/>
              <a:cxnLst/>
              <a:rect l="l" t="t" r="r" b="b"/>
              <a:pathLst>
                <a:path w="1736" h="20583" extrusionOk="0">
                  <a:moveTo>
                    <a:pt x="1735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35" y="1958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430;p75">
              <a:extLst>
                <a:ext uri="{FF2B5EF4-FFF2-40B4-BE49-F238E27FC236}">
                  <a16:creationId xmlns:a16="http://schemas.microsoft.com/office/drawing/2014/main" id="{D4BC8F7A-B834-7DF0-C99D-920B7BF5D6F3}"/>
                </a:ext>
              </a:extLst>
            </p:cNvPr>
            <p:cNvSpPr/>
            <p:nvPr/>
          </p:nvSpPr>
          <p:spPr>
            <a:xfrm>
              <a:off x="4550925" y="2754075"/>
              <a:ext cx="44225" cy="514575"/>
            </a:xfrm>
            <a:custGeom>
              <a:avLst/>
              <a:gdLst/>
              <a:ahLst/>
              <a:cxnLst/>
              <a:rect l="l" t="t" r="r" b="b"/>
              <a:pathLst>
                <a:path w="1769" h="20583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68" y="1958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431;p75">
              <a:extLst>
                <a:ext uri="{FF2B5EF4-FFF2-40B4-BE49-F238E27FC236}">
                  <a16:creationId xmlns:a16="http://schemas.microsoft.com/office/drawing/2014/main" id="{4842101C-AEE8-735E-9E8B-EF2DA6F2F954}"/>
                </a:ext>
              </a:extLst>
            </p:cNvPr>
            <p:cNvSpPr/>
            <p:nvPr/>
          </p:nvSpPr>
          <p:spPr>
            <a:xfrm>
              <a:off x="3932975" y="3217750"/>
              <a:ext cx="44225" cy="298575"/>
            </a:xfrm>
            <a:custGeom>
              <a:avLst/>
              <a:gdLst/>
              <a:ahLst/>
              <a:cxnLst/>
              <a:rect l="l" t="t" r="r" b="b"/>
              <a:pathLst>
                <a:path w="1769" h="11943" extrusionOk="0">
                  <a:moveTo>
                    <a:pt x="1769" y="0"/>
                  </a:moveTo>
                  <a:lnTo>
                    <a:pt x="1" y="1001"/>
                  </a:lnTo>
                  <a:lnTo>
                    <a:pt x="1" y="11942"/>
                  </a:lnTo>
                  <a:lnTo>
                    <a:pt x="1769" y="1090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5432;p75">
              <a:extLst>
                <a:ext uri="{FF2B5EF4-FFF2-40B4-BE49-F238E27FC236}">
                  <a16:creationId xmlns:a16="http://schemas.microsoft.com/office/drawing/2014/main" id="{78392839-8653-1E4C-827F-B374886F6199}"/>
                </a:ext>
              </a:extLst>
            </p:cNvPr>
            <p:cNvSpPr/>
            <p:nvPr/>
          </p:nvSpPr>
          <p:spPr>
            <a:xfrm>
              <a:off x="3932975" y="3490450"/>
              <a:ext cx="44225" cy="135100"/>
            </a:xfrm>
            <a:custGeom>
              <a:avLst/>
              <a:gdLst/>
              <a:ahLst/>
              <a:cxnLst/>
              <a:rect l="l" t="t" r="r" b="b"/>
              <a:pathLst>
                <a:path w="1769" h="5404" extrusionOk="0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5433;p75">
              <a:extLst>
                <a:ext uri="{FF2B5EF4-FFF2-40B4-BE49-F238E27FC236}">
                  <a16:creationId xmlns:a16="http://schemas.microsoft.com/office/drawing/2014/main" id="{C0BA51F2-8ED7-9F98-CF6C-2A321ED68E9E}"/>
                </a:ext>
              </a:extLst>
            </p:cNvPr>
            <p:cNvSpPr/>
            <p:nvPr/>
          </p:nvSpPr>
          <p:spPr>
            <a:xfrm>
              <a:off x="4010525" y="3235250"/>
              <a:ext cx="43400" cy="123450"/>
            </a:xfrm>
            <a:custGeom>
              <a:avLst/>
              <a:gdLst/>
              <a:ahLst/>
              <a:cxnLst/>
              <a:rect l="l" t="t" r="r" b="b"/>
              <a:pathLst>
                <a:path w="1736" h="4938" extrusionOk="0">
                  <a:moveTo>
                    <a:pt x="1735" y="1"/>
                  </a:moveTo>
                  <a:lnTo>
                    <a:pt x="1" y="1002"/>
                  </a:lnTo>
                  <a:lnTo>
                    <a:pt x="1" y="4938"/>
                  </a:lnTo>
                  <a:lnTo>
                    <a:pt x="1735" y="3937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5434;p75">
              <a:extLst>
                <a:ext uri="{FF2B5EF4-FFF2-40B4-BE49-F238E27FC236}">
                  <a16:creationId xmlns:a16="http://schemas.microsoft.com/office/drawing/2014/main" id="{2A0CFC96-3161-E4FB-7883-C473B75DD51F}"/>
                </a:ext>
              </a:extLst>
            </p:cNvPr>
            <p:cNvSpPr/>
            <p:nvPr/>
          </p:nvSpPr>
          <p:spPr>
            <a:xfrm>
              <a:off x="4010525" y="3333650"/>
              <a:ext cx="43400" cy="246875"/>
            </a:xfrm>
            <a:custGeom>
              <a:avLst/>
              <a:gdLst/>
              <a:ahLst/>
              <a:cxnLst/>
              <a:rect l="l" t="t" r="r" b="b"/>
              <a:pathLst>
                <a:path w="1736" h="9875" extrusionOk="0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5435;p75">
              <a:extLst>
                <a:ext uri="{FF2B5EF4-FFF2-40B4-BE49-F238E27FC236}">
                  <a16:creationId xmlns:a16="http://schemas.microsoft.com/office/drawing/2014/main" id="{8949651E-539B-B2BD-82C3-8A5A443404CC}"/>
                </a:ext>
              </a:extLst>
            </p:cNvPr>
            <p:cNvSpPr/>
            <p:nvPr/>
          </p:nvSpPr>
          <p:spPr>
            <a:xfrm>
              <a:off x="4087250" y="3062625"/>
              <a:ext cx="44225" cy="110950"/>
            </a:xfrm>
            <a:custGeom>
              <a:avLst/>
              <a:gdLst/>
              <a:ahLst/>
              <a:cxnLst/>
              <a:rect l="l" t="t" r="r" b="b"/>
              <a:pathLst>
                <a:path w="1769" h="4438" extrusionOk="0">
                  <a:moveTo>
                    <a:pt x="1769" y="1"/>
                  </a:moveTo>
                  <a:lnTo>
                    <a:pt x="1" y="1002"/>
                  </a:lnTo>
                  <a:lnTo>
                    <a:pt x="1" y="4437"/>
                  </a:lnTo>
                  <a:lnTo>
                    <a:pt x="1769" y="3437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5436;p75">
              <a:extLst>
                <a:ext uri="{FF2B5EF4-FFF2-40B4-BE49-F238E27FC236}">
                  <a16:creationId xmlns:a16="http://schemas.microsoft.com/office/drawing/2014/main" id="{6743D29F-43DD-281D-B0FB-389025F529E1}"/>
                </a:ext>
              </a:extLst>
            </p:cNvPr>
            <p:cNvSpPr/>
            <p:nvPr/>
          </p:nvSpPr>
          <p:spPr>
            <a:xfrm>
              <a:off x="4087250" y="3148525"/>
              <a:ext cx="44225" cy="387800"/>
            </a:xfrm>
            <a:custGeom>
              <a:avLst/>
              <a:gdLst/>
              <a:ahLst/>
              <a:cxnLst/>
              <a:rect l="l" t="t" r="r" b="b"/>
              <a:pathLst>
                <a:path w="1769" h="15512" extrusionOk="0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5437;p75">
              <a:extLst>
                <a:ext uri="{FF2B5EF4-FFF2-40B4-BE49-F238E27FC236}">
                  <a16:creationId xmlns:a16="http://schemas.microsoft.com/office/drawing/2014/main" id="{44D941F0-3EAD-BAFE-6F0F-A7537A42A7CC}"/>
                </a:ext>
              </a:extLst>
            </p:cNvPr>
            <p:cNvSpPr/>
            <p:nvPr/>
          </p:nvSpPr>
          <p:spPr>
            <a:xfrm>
              <a:off x="4164800" y="3083475"/>
              <a:ext cx="43400" cy="241875"/>
            </a:xfrm>
            <a:custGeom>
              <a:avLst/>
              <a:gdLst/>
              <a:ahLst/>
              <a:cxnLst/>
              <a:rect l="l" t="t" r="r" b="b"/>
              <a:pathLst>
                <a:path w="1736" h="9675" extrusionOk="0">
                  <a:moveTo>
                    <a:pt x="1736" y="1"/>
                  </a:moveTo>
                  <a:lnTo>
                    <a:pt x="1" y="1035"/>
                  </a:lnTo>
                  <a:lnTo>
                    <a:pt x="1" y="9674"/>
                  </a:lnTo>
                  <a:lnTo>
                    <a:pt x="1736" y="8674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5438;p75">
              <a:extLst>
                <a:ext uri="{FF2B5EF4-FFF2-40B4-BE49-F238E27FC236}">
                  <a16:creationId xmlns:a16="http://schemas.microsoft.com/office/drawing/2014/main" id="{BCB4B8F1-C124-C5FF-C34E-300C04DEE28A}"/>
                </a:ext>
              </a:extLst>
            </p:cNvPr>
            <p:cNvSpPr/>
            <p:nvPr/>
          </p:nvSpPr>
          <p:spPr>
            <a:xfrm>
              <a:off x="4164800" y="3300300"/>
              <a:ext cx="43400" cy="191000"/>
            </a:xfrm>
            <a:custGeom>
              <a:avLst/>
              <a:gdLst/>
              <a:ahLst/>
              <a:cxnLst/>
              <a:rect l="l" t="t" r="r" b="b"/>
              <a:pathLst>
                <a:path w="1736" h="7640" extrusionOk="0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5439;p75">
              <a:extLst>
                <a:ext uri="{FF2B5EF4-FFF2-40B4-BE49-F238E27FC236}">
                  <a16:creationId xmlns:a16="http://schemas.microsoft.com/office/drawing/2014/main" id="{99FEDFCA-FA46-4F08-A924-4A375011E87C}"/>
                </a:ext>
              </a:extLst>
            </p:cNvPr>
            <p:cNvSpPr/>
            <p:nvPr/>
          </p:nvSpPr>
          <p:spPr>
            <a:xfrm>
              <a:off x="4242375" y="3126850"/>
              <a:ext cx="43375" cy="116775"/>
            </a:xfrm>
            <a:custGeom>
              <a:avLst/>
              <a:gdLst/>
              <a:ahLst/>
              <a:cxnLst/>
              <a:rect l="l" t="t" r="r" b="b"/>
              <a:pathLst>
                <a:path w="1735" h="4671" extrusionOk="0">
                  <a:moveTo>
                    <a:pt x="1735" y="0"/>
                  </a:moveTo>
                  <a:lnTo>
                    <a:pt x="0" y="1034"/>
                  </a:lnTo>
                  <a:lnTo>
                    <a:pt x="0" y="4670"/>
                  </a:lnTo>
                  <a:lnTo>
                    <a:pt x="1735" y="367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5440;p75">
              <a:extLst>
                <a:ext uri="{FF2B5EF4-FFF2-40B4-BE49-F238E27FC236}">
                  <a16:creationId xmlns:a16="http://schemas.microsoft.com/office/drawing/2014/main" id="{00169C9B-616F-8CF1-7BC4-ACC85F29130C}"/>
                </a:ext>
              </a:extLst>
            </p:cNvPr>
            <p:cNvSpPr/>
            <p:nvPr/>
          </p:nvSpPr>
          <p:spPr>
            <a:xfrm>
              <a:off x="4242375" y="3218575"/>
              <a:ext cx="43375" cy="228525"/>
            </a:xfrm>
            <a:custGeom>
              <a:avLst/>
              <a:gdLst/>
              <a:ahLst/>
              <a:cxnLst/>
              <a:rect l="l" t="t" r="r" b="b"/>
              <a:pathLst>
                <a:path w="1735" h="9141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5441;p75">
              <a:extLst>
                <a:ext uri="{FF2B5EF4-FFF2-40B4-BE49-F238E27FC236}">
                  <a16:creationId xmlns:a16="http://schemas.microsoft.com/office/drawing/2014/main" id="{7FA61B17-C8EE-97C8-3CA3-29432CC16A54}"/>
                </a:ext>
              </a:extLst>
            </p:cNvPr>
            <p:cNvSpPr/>
            <p:nvPr/>
          </p:nvSpPr>
          <p:spPr>
            <a:xfrm>
              <a:off x="4319100" y="3111000"/>
              <a:ext cx="44200" cy="291075"/>
            </a:xfrm>
            <a:custGeom>
              <a:avLst/>
              <a:gdLst/>
              <a:ahLst/>
              <a:cxnLst/>
              <a:rect l="l" t="t" r="r" b="b"/>
              <a:pathLst>
                <a:path w="1768" h="11643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5442;p75">
              <a:extLst>
                <a:ext uri="{FF2B5EF4-FFF2-40B4-BE49-F238E27FC236}">
                  <a16:creationId xmlns:a16="http://schemas.microsoft.com/office/drawing/2014/main" id="{D849715A-9701-8A64-46F2-07CE35366CE9}"/>
                </a:ext>
              </a:extLst>
            </p:cNvPr>
            <p:cNvSpPr/>
            <p:nvPr/>
          </p:nvSpPr>
          <p:spPr>
            <a:xfrm>
              <a:off x="4396650" y="3101825"/>
              <a:ext cx="43375" cy="132625"/>
            </a:xfrm>
            <a:custGeom>
              <a:avLst/>
              <a:gdLst/>
              <a:ahLst/>
              <a:cxnLst/>
              <a:rect l="l" t="t" r="r" b="b"/>
              <a:pathLst>
                <a:path w="1735" h="5305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5304"/>
                  </a:lnTo>
                  <a:lnTo>
                    <a:pt x="1735" y="430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5443;p75">
              <a:extLst>
                <a:ext uri="{FF2B5EF4-FFF2-40B4-BE49-F238E27FC236}">
                  <a16:creationId xmlns:a16="http://schemas.microsoft.com/office/drawing/2014/main" id="{17C34E08-57CF-999F-E386-962630478027}"/>
                </a:ext>
              </a:extLst>
            </p:cNvPr>
            <p:cNvSpPr/>
            <p:nvPr/>
          </p:nvSpPr>
          <p:spPr>
            <a:xfrm>
              <a:off x="4396650" y="3209400"/>
              <a:ext cx="43375" cy="148475"/>
            </a:xfrm>
            <a:custGeom>
              <a:avLst/>
              <a:gdLst/>
              <a:ahLst/>
              <a:cxnLst/>
              <a:rect l="l" t="t" r="r" b="b"/>
              <a:pathLst>
                <a:path w="1735" h="5939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5444;p75">
              <a:extLst>
                <a:ext uri="{FF2B5EF4-FFF2-40B4-BE49-F238E27FC236}">
                  <a16:creationId xmlns:a16="http://schemas.microsoft.com/office/drawing/2014/main" id="{231A505F-4B75-7AB3-8D27-4141692625FF}"/>
                </a:ext>
              </a:extLst>
            </p:cNvPr>
            <p:cNvSpPr/>
            <p:nvPr/>
          </p:nvSpPr>
          <p:spPr>
            <a:xfrm>
              <a:off x="4474200" y="2882500"/>
              <a:ext cx="43400" cy="268550"/>
            </a:xfrm>
            <a:custGeom>
              <a:avLst/>
              <a:gdLst/>
              <a:ahLst/>
              <a:cxnLst/>
              <a:rect l="l" t="t" r="r" b="b"/>
              <a:pathLst>
                <a:path w="1736" h="10742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10742"/>
                  </a:lnTo>
                  <a:lnTo>
                    <a:pt x="1735" y="974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5445;p75">
              <a:extLst>
                <a:ext uri="{FF2B5EF4-FFF2-40B4-BE49-F238E27FC236}">
                  <a16:creationId xmlns:a16="http://schemas.microsoft.com/office/drawing/2014/main" id="{C8A7BB14-D219-878D-6373-004E7A2A71E6}"/>
                </a:ext>
              </a:extLst>
            </p:cNvPr>
            <p:cNvSpPr/>
            <p:nvPr/>
          </p:nvSpPr>
          <p:spPr>
            <a:xfrm>
              <a:off x="4474200" y="3126025"/>
              <a:ext cx="43400" cy="186825"/>
            </a:xfrm>
            <a:custGeom>
              <a:avLst/>
              <a:gdLst/>
              <a:ahLst/>
              <a:cxnLst/>
              <a:rect l="l" t="t" r="r" b="b"/>
              <a:pathLst>
                <a:path w="1736" h="7473" extrusionOk="0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5446;p75">
              <a:extLst>
                <a:ext uri="{FF2B5EF4-FFF2-40B4-BE49-F238E27FC236}">
                  <a16:creationId xmlns:a16="http://schemas.microsoft.com/office/drawing/2014/main" id="{54896DF2-A1AC-8ED4-52CF-FC9C1215610B}"/>
                </a:ext>
              </a:extLst>
            </p:cNvPr>
            <p:cNvSpPr/>
            <p:nvPr/>
          </p:nvSpPr>
          <p:spPr>
            <a:xfrm>
              <a:off x="4550925" y="2970075"/>
              <a:ext cx="44225" cy="110100"/>
            </a:xfrm>
            <a:custGeom>
              <a:avLst/>
              <a:gdLst/>
              <a:ahLst/>
              <a:cxnLst/>
              <a:rect l="l" t="t" r="r" b="b"/>
              <a:pathLst>
                <a:path w="1769" h="4404" extrusionOk="0">
                  <a:moveTo>
                    <a:pt x="1768" y="0"/>
                  </a:moveTo>
                  <a:lnTo>
                    <a:pt x="0" y="1034"/>
                  </a:lnTo>
                  <a:lnTo>
                    <a:pt x="0" y="4403"/>
                  </a:lnTo>
                  <a:lnTo>
                    <a:pt x="1768" y="340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5447;p75">
              <a:extLst>
                <a:ext uri="{FF2B5EF4-FFF2-40B4-BE49-F238E27FC236}">
                  <a16:creationId xmlns:a16="http://schemas.microsoft.com/office/drawing/2014/main" id="{ACDB8423-8CC2-7634-DB70-DD9FBEBAB0C8}"/>
                </a:ext>
              </a:extLst>
            </p:cNvPr>
            <p:cNvSpPr/>
            <p:nvPr/>
          </p:nvSpPr>
          <p:spPr>
            <a:xfrm>
              <a:off x="4550925" y="3055125"/>
              <a:ext cx="44225" cy="213525"/>
            </a:xfrm>
            <a:custGeom>
              <a:avLst/>
              <a:gdLst/>
              <a:ahLst/>
              <a:cxnLst/>
              <a:rect l="l" t="t" r="r" b="b"/>
              <a:pathLst>
                <a:path w="1769" h="8541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5448;p75">
              <a:extLst>
                <a:ext uri="{FF2B5EF4-FFF2-40B4-BE49-F238E27FC236}">
                  <a16:creationId xmlns:a16="http://schemas.microsoft.com/office/drawing/2014/main" id="{2A087663-EB97-F9AE-3873-5DD42EFC03F3}"/>
                </a:ext>
              </a:extLst>
            </p:cNvPr>
            <p:cNvSpPr/>
            <p:nvPr/>
          </p:nvSpPr>
          <p:spPr>
            <a:xfrm>
              <a:off x="3932975" y="3490450"/>
              <a:ext cx="44225" cy="135100"/>
            </a:xfrm>
            <a:custGeom>
              <a:avLst/>
              <a:gdLst/>
              <a:ahLst/>
              <a:cxnLst/>
              <a:rect l="l" t="t" r="r" b="b"/>
              <a:pathLst>
                <a:path w="1769" h="5404" extrusionOk="0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5449;p75">
              <a:extLst>
                <a:ext uri="{FF2B5EF4-FFF2-40B4-BE49-F238E27FC236}">
                  <a16:creationId xmlns:a16="http://schemas.microsoft.com/office/drawing/2014/main" id="{C1267F22-1E21-5B8F-F154-479CFBFA66DF}"/>
                </a:ext>
              </a:extLst>
            </p:cNvPr>
            <p:cNvSpPr/>
            <p:nvPr/>
          </p:nvSpPr>
          <p:spPr>
            <a:xfrm>
              <a:off x="3932975" y="3490450"/>
              <a:ext cx="44225" cy="135100"/>
            </a:xfrm>
            <a:custGeom>
              <a:avLst/>
              <a:gdLst/>
              <a:ahLst/>
              <a:cxnLst/>
              <a:rect l="l" t="t" r="r" b="b"/>
              <a:pathLst>
                <a:path w="1769" h="5404" extrusionOk="0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5450;p75">
              <a:extLst>
                <a:ext uri="{FF2B5EF4-FFF2-40B4-BE49-F238E27FC236}">
                  <a16:creationId xmlns:a16="http://schemas.microsoft.com/office/drawing/2014/main" id="{37C61A2B-F09B-01E3-2731-472285B03E8C}"/>
                </a:ext>
              </a:extLst>
            </p:cNvPr>
            <p:cNvSpPr/>
            <p:nvPr/>
          </p:nvSpPr>
          <p:spPr>
            <a:xfrm>
              <a:off x="4010525" y="3333650"/>
              <a:ext cx="43400" cy="246875"/>
            </a:xfrm>
            <a:custGeom>
              <a:avLst/>
              <a:gdLst/>
              <a:ahLst/>
              <a:cxnLst/>
              <a:rect l="l" t="t" r="r" b="b"/>
              <a:pathLst>
                <a:path w="1736" h="9875" extrusionOk="0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5451;p75">
              <a:extLst>
                <a:ext uri="{FF2B5EF4-FFF2-40B4-BE49-F238E27FC236}">
                  <a16:creationId xmlns:a16="http://schemas.microsoft.com/office/drawing/2014/main" id="{BB2151DE-569B-415B-0598-B5D09CCF9C1C}"/>
                </a:ext>
              </a:extLst>
            </p:cNvPr>
            <p:cNvSpPr/>
            <p:nvPr/>
          </p:nvSpPr>
          <p:spPr>
            <a:xfrm>
              <a:off x="4010525" y="3333650"/>
              <a:ext cx="43400" cy="246875"/>
            </a:xfrm>
            <a:custGeom>
              <a:avLst/>
              <a:gdLst/>
              <a:ahLst/>
              <a:cxnLst/>
              <a:rect l="l" t="t" r="r" b="b"/>
              <a:pathLst>
                <a:path w="1736" h="9875" extrusionOk="0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5452;p75">
              <a:extLst>
                <a:ext uri="{FF2B5EF4-FFF2-40B4-BE49-F238E27FC236}">
                  <a16:creationId xmlns:a16="http://schemas.microsoft.com/office/drawing/2014/main" id="{3F13E34E-501A-BD24-D7DF-29DA62830228}"/>
                </a:ext>
              </a:extLst>
            </p:cNvPr>
            <p:cNvSpPr/>
            <p:nvPr/>
          </p:nvSpPr>
          <p:spPr>
            <a:xfrm>
              <a:off x="4087250" y="3148525"/>
              <a:ext cx="44225" cy="387800"/>
            </a:xfrm>
            <a:custGeom>
              <a:avLst/>
              <a:gdLst/>
              <a:ahLst/>
              <a:cxnLst/>
              <a:rect l="l" t="t" r="r" b="b"/>
              <a:pathLst>
                <a:path w="1769" h="15512" extrusionOk="0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5453;p75">
              <a:extLst>
                <a:ext uri="{FF2B5EF4-FFF2-40B4-BE49-F238E27FC236}">
                  <a16:creationId xmlns:a16="http://schemas.microsoft.com/office/drawing/2014/main" id="{E55A2853-5F3F-64D6-7BE9-6586DE26545C}"/>
                </a:ext>
              </a:extLst>
            </p:cNvPr>
            <p:cNvSpPr/>
            <p:nvPr/>
          </p:nvSpPr>
          <p:spPr>
            <a:xfrm>
              <a:off x="4087250" y="3148525"/>
              <a:ext cx="44225" cy="387800"/>
            </a:xfrm>
            <a:custGeom>
              <a:avLst/>
              <a:gdLst/>
              <a:ahLst/>
              <a:cxnLst/>
              <a:rect l="l" t="t" r="r" b="b"/>
              <a:pathLst>
                <a:path w="1769" h="15512" extrusionOk="0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5454;p75">
              <a:extLst>
                <a:ext uri="{FF2B5EF4-FFF2-40B4-BE49-F238E27FC236}">
                  <a16:creationId xmlns:a16="http://schemas.microsoft.com/office/drawing/2014/main" id="{20124B43-1671-756F-C2E5-EA439F5D27CB}"/>
                </a:ext>
              </a:extLst>
            </p:cNvPr>
            <p:cNvSpPr/>
            <p:nvPr/>
          </p:nvSpPr>
          <p:spPr>
            <a:xfrm>
              <a:off x="4164800" y="3300300"/>
              <a:ext cx="43400" cy="191000"/>
            </a:xfrm>
            <a:custGeom>
              <a:avLst/>
              <a:gdLst/>
              <a:ahLst/>
              <a:cxnLst/>
              <a:rect l="l" t="t" r="r" b="b"/>
              <a:pathLst>
                <a:path w="1736" h="7640" extrusionOk="0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5455;p75">
              <a:extLst>
                <a:ext uri="{FF2B5EF4-FFF2-40B4-BE49-F238E27FC236}">
                  <a16:creationId xmlns:a16="http://schemas.microsoft.com/office/drawing/2014/main" id="{50067D72-9986-2F5F-4116-1A4AFB39CA00}"/>
                </a:ext>
              </a:extLst>
            </p:cNvPr>
            <p:cNvSpPr/>
            <p:nvPr/>
          </p:nvSpPr>
          <p:spPr>
            <a:xfrm>
              <a:off x="4164800" y="3300300"/>
              <a:ext cx="43400" cy="191000"/>
            </a:xfrm>
            <a:custGeom>
              <a:avLst/>
              <a:gdLst/>
              <a:ahLst/>
              <a:cxnLst/>
              <a:rect l="l" t="t" r="r" b="b"/>
              <a:pathLst>
                <a:path w="1736" h="7640" extrusionOk="0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5456;p75">
              <a:extLst>
                <a:ext uri="{FF2B5EF4-FFF2-40B4-BE49-F238E27FC236}">
                  <a16:creationId xmlns:a16="http://schemas.microsoft.com/office/drawing/2014/main" id="{D6937A1A-5EB6-9E8A-B071-E41A4B787AA0}"/>
                </a:ext>
              </a:extLst>
            </p:cNvPr>
            <p:cNvSpPr/>
            <p:nvPr/>
          </p:nvSpPr>
          <p:spPr>
            <a:xfrm>
              <a:off x="4242375" y="3218575"/>
              <a:ext cx="43375" cy="228525"/>
            </a:xfrm>
            <a:custGeom>
              <a:avLst/>
              <a:gdLst/>
              <a:ahLst/>
              <a:cxnLst/>
              <a:rect l="l" t="t" r="r" b="b"/>
              <a:pathLst>
                <a:path w="1735" h="9141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5457;p75">
              <a:extLst>
                <a:ext uri="{FF2B5EF4-FFF2-40B4-BE49-F238E27FC236}">
                  <a16:creationId xmlns:a16="http://schemas.microsoft.com/office/drawing/2014/main" id="{7CED829B-A8AD-FB63-3B68-29505BEE683A}"/>
                </a:ext>
              </a:extLst>
            </p:cNvPr>
            <p:cNvSpPr/>
            <p:nvPr/>
          </p:nvSpPr>
          <p:spPr>
            <a:xfrm>
              <a:off x="4242375" y="3218575"/>
              <a:ext cx="43375" cy="228525"/>
            </a:xfrm>
            <a:custGeom>
              <a:avLst/>
              <a:gdLst/>
              <a:ahLst/>
              <a:cxnLst/>
              <a:rect l="l" t="t" r="r" b="b"/>
              <a:pathLst>
                <a:path w="1735" h="9141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5458;p75">
              <a:extLst>
                <a:ext uri="{FF2B5EF4-FFF2-40B4-BE49-F238E27FC236}">
                  <a16:creationId xmlns:a16="http://schemas.microsoft.com/office/drawing/2014/main" id="{C34DE0DD-5435-D68D-8CE0-BF0D0B0D782E}"/>
                </a:ext>
              </a:extLst>
            </p:cNvPr>
            <p:cNvSpPr/>
            <p:nvPr/>
          </p:nvSpPr>
          <p:spPr>
            <a:xfrm>
              <a:off x="4319100" y="3111000"/>
              <a:ext cx="44200" cy="291075"/>
            </a:xfrm>
            <a:custGeom>
              <a:avLst/>
              <a:gdLst/>
              <a:ahLst/>
              <a:cxnLst/>
              <a:rect l="l" t="t" r="r" b="b"/>
              <a:pathLst>
                <a:path w="1768" h="11643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5459;p75">
              <a:extLst>
                <a:ext uri="{FF2B5EF4-FFF2-40B4-BE49-F238E27FC236}">
                  <a16:creationId xmlns:a16="http://schemas.microsoft.com/office/drawing/2014/main" id="{81D7DFD0-A79F-1D0E-D3BC-7E61ABCCECAA}"/>
                </a:ext>
              </a:extLst>
            </p:cNvPr>
            <p:cNvSpPr/>
            <p:nvPr/>
          </p:nvSpPr>
          <p:spPr>
            <a:xfrm>
              <a:off x="4319100" y="3111000"/>
              <a:ext cx="44200" cy="291075"/>
            </a:xfrm>
            <a:custGeom>
              <a:avLst/>
              <a:gdLst/>
              <a:ahLst/>
              <a:cxnLst/>
              <a:rect l="l" t="t" r="r" b="b"/>
              <a:pathLst>
                <a:path w="1768" h="11643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5460;p75">
              <a:extLst>
                <a:ext uri="{FF2B5EF4-FFF2-40B4-BE49-F238E27FC236}">
                  <a16:creationId xmlns:a16="http://schemas.microsoft.com/office/drawing/2014/main" id="{9320BC64-FFEA-E7DF-F998-9898D7A27C17}"/>
                </a:ext>
              </a:extLst>
            </p:cNvPr>
            <p:cNvSpPr/>
            <p:nvPr/>
          </p:nvSpPr>
          <p:spPr>
            <a:xfrm>
              <a:off x="4396650" y="3209400"/>
              <a:ext cx="43375" cy="148475"/>
            </a:xfrm>
            <a:custGeom>
              <a:avLst/>
              <a:gdLst/>
              <a:ahLst/>
              <a:cxnLst/>
              <a:rect l="l" t="t" r="r" b="b"/>
              <a:pathLst>
                <a:path w="1735" h="5939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5461;p75">
              <a:extLst>
                <a:ext uri="{FF2B5EF4-FFF2-40B4-BE49-F238E27FC236}">
                  <a16:creationId xmlns:a16="http://schemas.microsoft.com/office/drawing/2014/main" id="{30CE9BF1-1070-F663-BE7D-280C53CD48F0}"/>
                </a:ext>
              </a:extLst>
            </p:cNvPr>
            <p:cNvSpPr/>
            <p:nvPr/>
          </p:nvSpPr>
          <p:spPr>
            <a:xfrm>
              <a:off x="4396650" y="3209400"/>
              <a:ext cx="43375" cy="148475"/>
            </a:xfrm>
            <a:custGeom>
              <a:avLst/>
              <a:gdLst/>
              <a:ahLst/>
              <a:cxnLst/>
              <a:rect l="l" t="t" r="r" b="b"/>
              <a:pathLst>
                <a:path w="1735" h="5939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5462;p75">
              <a:extLst>
                <a:ext uri="{FF2B5EF4-FFF2-40B4-BE49-F238E27FC236}">
                  <a16:creationId xmlns:a16="http://schemas.microsoft.com/office/drawing/2014/main" id="{D34AE844-6821-358D-2EC4-9FC27DAEE367}"/>
                </a:ext>
              </a:extLst>
            </p:cNvPr>
            <p:cNvSpPr/>
            <p:nvPr/>
          </p:nvSpPr>
          <p:spPr>
            <a:xfrm>
              <a:off x="4474200" y="3126025"/>
              <a:ext cx="43400" cy="186825"/>
            </a:xfrm>
            <a:custGeom>
              <a:avLst/>
              <a:gdLst/>
              <a:ahLst/>
              <a:cxnLst/>
              <a:rect l="l" t="t" r="r" b="b"/>
              <a:pathLst>
                <a:path w="1736" h="7473" extrusionOk="0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5463;p75">
              <a:extLst>
                <a:ext uri="{FF2B5EF4-FFF2-40B4-BE49-F238E27FC236}">
                  <a16:creationId xmlns:a16="http://schemas.microsoft.com/office/drawing/2014/main" id="{E1F777BC-C610-2FF3-51AF-F19BDE4A5CF2}"/>
                </a:ext>
              </a:extLst>
            </p:cNvPr>
            <p:cNvSpPr/>
            <p:nvPr/>
          </p:nvSpPr>
          <p:spPr>
            <a:xfrm>
              <a:off x="4474200" y="3126025"/>
              <a:ext cx="43400" cy="186825"/>
            </a:xfrm>
            <a:custGeom>
              <a:avLst/>
              <a:gdLst/>
              <a:ahLst/>
              <a:cxnLst/>
              <a:rect l="l" t="t" r="r" b="b"/>
              <a:pathLst>
                <a:path w="1736" h="7473" extrusionOk="0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5464;p75">
              <a:extLst>
                <a:ext uri="{FF2B5EF4-FFF2-40B4-BE49-F238E27FC236}">
                  <a16:creationId xmlns:a16="http://schemas.microsoft.com/office/drawing/2014/main" id="{0D4C8E70-468C-96A1-74E7-C235E2723405}"/>
                </a:ext>
              </a:extLst>
            </p:cNvPr>
            <p:cNvSpPr/>
            <p:nvPr/>
          </p:nvSpPr>
          <p:spPr>
            <a:xfrm>
              <a:off x="4550925" y="3055125"/>
              <a:ext cx="44225" cy="213525"/>
            </a:xfrm>
            <a:custGeom>
              <a:avLst/>
              <a:gdLst/>
              <a:ahLst/>
              <a:cxnLst/>
              <a:rect l="l" t="t" r="r" b="b"/>
              <a:pathLst>
                <a:path w="1769" h="8541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5465;p75">
              <a:extLst>
                <a:ext uri="{FF2B5EF4-FFF2-40B4-BE49-F238E27FC236}">
                  <a16:creationId xmlns:a16="http://schemas.microsoft.com/office/drawing/2014/main" id="{CC1CD2B5-FC05-FB96-CAE3-C95E9358C1FB}"/>
                </a:ext>
              </a:extLst>
            </p:cNvPr>
            <p:cNvSpPr/>
            <p:nvPr/>
          </p:nvSpPr>
          <p:spPr>
            <a:xfrm>
              <a:off x="4897000" y="1504075"/>
              <a:ext cx="669675" cy="1089025"/>
            </a:xfrm>
            <a:custGeom>
              <a:avLst/>
              <a:gdLst/>
              <a:ahLst/>
              <a:cxnLst/>
              <a:rect l="l" t="t" r="r" b="b"/>
              <a:pathLst>
                <a:path w="26787" h="43561" extrusionOk="0">
                  <a:moveTo>
                    <a:pt x="26298" y="0"/>
                  </a:moveTo>
                  <a:cubicBezTo>
                    <a:pt x="26175" y="0"/>
                    <a:pt x="26035" y="42"/>
                    <a:pt x="25886" y="132"/>
                  </a:cubicBezTo>
                  <a:lnTo>
                    <a:pt x="868" y="14575"/>
                  </a:lnTo>
                  <a:cubicBezTo>
                    <a:pt x="367" y="14909"/>
                    <a:pt x="34" y="15476"/>
                    <a:pt x="1" y="16110"/>
                  </a:cubicBezTo>
                  <a:lnTo>
                    <a:pt x="1" y="42929"/>
                  </a:lnTo>
                  <a:cubicBezTo>
                    <a:pt x="1" y="43327"/>
                    <a:pt x="198" y="43561"/>
                    <a:pt x="477" y="43561"/>
                  </a:cubicBezTo>
                  <a:cubicBezTo>
                    <a:pt x="596" y="43561"/>
                    <a:pt x="729" y="43519"/>
                    <a:pt x="868" y="43429"/>
                  </a:cubicBezTo>
                  <a:lnTo>
                    <a:pt x="25886" y="28986"/>
                  </a:lnTo>
                  <a:cubicBezTo>
                    <a:pt x="26419" y="28652"/>
                    <a:pt x="26753" y="28085"/>
                    <a:pt x="26786" y="27451"/>
                  </a:cubicBezTo>
                  <a:lnTo>
                    <a:pt x="26786" y="632"/>
                  </a:lnTo>
                  <a:cubicBezTo>
                    <a:pt x="26786" y="234"/>
                    <a:pt x="26589" y="0"/>
                    <a:pt x="262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5466;p75">
              <a:extLst>
                <a:ext uri="{FF2B5EF4-FFF2-40B4-BE49-F238E27FC236}">
                  <a16:creationId xmlns:a16="http://schemas.microsoft.com/office/drawing/2014/main" id="{97C9B774-60A1-E641-2B74-1EFC19B75C33}"/>
                </a:ext>
              </a:extLst>
            </p:cNvPr>
            <p:cNvSpPr/>
            <p:nvPr/>
          </p:nvSpPr>
          <p:spPr>
            <a:xfrm>
              <a:off x="4891175" y="1498775"/>
              <a:ext cx="681325" cy="1099375"/>
            </a:xfrm>
            <a:custGeom>
              <a:avLst/>
              <a:gdLst/>
              <a:ahLst/>
              <a:cxnLst/>
              <a:rect l="l" t="t" r="r" b="b"/>
              <a:pathLst>
                <a:path w="27253" h="43975" extrusionOk="0">
                  <a:moveTo>
                    <a:pt x="26652" y="444"/>
                  </a:moveTo>
                  <a:cubicBezTo>
                    <a:pt x="26752" y="544"/>
                    <a:pt x="26819" y="711"/>
                    <a:pt x="26786" y="877"/>
                  </a:cubicBezTo>
                  <a:lnTo>
                    <a:pt x="26786" y="27697"/>
                  </a:lnTo>
                  <a:cubicBezTo>
                    <a:pt x="26752" y="28230"/>
                    <a:pt x="26486" y="28731"/>
                    <a:pt x="26019" y="29064"/>
                  </a:cubicBezTo>
                  <a:lnTo>
                    <a:pt x="1001" y="43475"/>
                  </a:lnTo>
                  <a:cubicBezTo>
                    <a:pt x="921" y="43554"/>
                    <a:pt x="826" y="43590"/>
                    <a:pt x="736" y="43590"/>
                  </a:cubicBezTo>
                  <a:cubicBezTo>
                    <a:pt x="525" y="43590"/>
                    <a:pt x="340" y="43398"/>
                    <a:pt x="434" y="43141"/>
                  </a:cubicBezTo>
                  <a:lnTo>
                    <a:pt x="434" y="16322"/>
                  </a:lnTo>
                  <a:cubicBezTo>
                    <a:pt x="467" y="15788"/>
                    <a:pt x="734" y="15288"/>
                    <a:pt x="1201" y="14987"/>
                  </a:cubicBezTo>
                  <a:lnTo>
                    <a:pt x="26219" y="544"/>
                  </a:lnTo>
                  <a:cubicBezTo>
                    <a:pt x="26319" y="477"/>
                    <a:pt x="26419" y="444"/>
                    <a:pt x="26519" y="444"/>
                  </a:cubicBezTo>
                  <a:close/>
                  <a:moveTo>
                    <a:pt x="26467" y="1"/>
                  </a:moveTo>
                  <a:cubicBezTo>
                    <a:pt x="26305" y="1"/>
                    <a:pt x="26147" y="52"/>
                    <a:pt x="26019" y="144"/>
                  </a:cubicBezTo>
                  <a:lnTo>
                    <a:pt x="1001" y="14587"/>
                  </a:lnTo>
                  <a:cubicBezTo>
                    <a:pt x="400" y="14954"/>
                    <a:pt x="33" y="15621"/>
                    <a:pt x="0" y="16322"/>
                  </a:cubicBezTo>
                  <a:lnTo>
                    <a:pt x="0" y="43141"/>
                  </a:lnTo>
                  <a:cubicBezTo>
                    <a:pt x="0" y="43441"/>
                    <a:pt x="133" y="43708"/>
                    <a:pt x="367" y="43875"/>
                  </a:cubicBezTo>
                  <a:cubicBezTo>
                    <a:pt x="467" y="43942"/>
                    <a:pt x="600" y="43975"/>
                    <a:pt x="701" y="43975"/>
                  </a:cubicBezTo>
                  <a:cubicBezTo>
                    <a:pt x="901" y="43975"/>
                    <a:pt x="1067" y="43908"/>
                    <a:pt x="1234" y="43808"/>
                  </a:cubicBezTo>
                  <a:lnTo>
                    <a:pt x="26219" y="29398"/>
                  </a:lnTo>
                  <a:cubicBezTo>
                    <a:pt x="26819" y="28998"/>
                    <a:pt x="27186" y="28364"/>
                    <a:pt x="27219" y="27663"/>
                  </a:cubicBezTo>
                  <a:lnTo>
                    <a:pt x="27219" y="844"/>
                  </a:lnTo>
                  <a:cubicBezTo>
                    <a:pt x="27253" y="544"/>
                    <a:pt x="27119" y="277"/>
                    <a:pt x="26853" y="110"/>
                  </a:cubicBezTo>
                  <a:cubicBezTo>
                    <a:pt x="26732" y="35"/>
                    <a:pt x="26599" y="1"/>
                    <a:pt x="264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5467;p75">
              <a:extLst>
                <a:ext uri="{FF2B5EF4-FFF2-40B4-BE49-F238E27FC236}">
                  <a16:creationId xmlns:a16="http://schemas.microsoft.com/office/drawing/2014/main" id="{E01382F7-8535-7C23-9157-36FEEDC430FB}"/>
                </a:ext>
              </a:extLst>
            </p:cNvPr>
            <p:cNvSpPr/>
            <p:nvPr/>
          </p:nvSpPr>
          <p:spPr>
            <a:xfrm>
              <a:off x="5231400" y="1808825"/>
              <a:ext cx="96775" cy="239775"/>
            </a:xfrm>
            <a:custGeom>
              <a:avLst/>
              <a:gdLst/>
              <a:ahLst/>
              <a:cxnLst/>
              <a:rect l="l" t="t" r="r" b="b"/>
              <a:pathLst>
                <a:path w="3871" h="9591" extrusionOk="0">
                  <a:moveTo>
                    <a:pt x="2637" y="0"/>
                  </a:moveTo>
                  <a:cubicBezTo>
                    <a:pt x="1838" y="0"/>
                    <a:pt x="947" y="247"/>
                    <a:pt x="1" y="784"/>
                  </a:cubicBezTo>
                  <a:lnTo>
                    <a:pt x="1" y="9591"/>
                  </a:lnTo>
                  <a:lnTo>
                    <a:pt x="3870" y="217"/>
                  </a:lnTo>
                  <a:cubicBezTo>
                    <a:pt x="3491" y="75"/>
                    <a:pt x="3078" y="0"/>
                    <a:pt x="26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5468;p75">
              <a:extLst>
                <a:ext uri="{FF2B5EF4-FFF2-40B4-BE49-F238E27FC236}">
                  <a16:creationId xmlns:a16="http://schemas.microsoft.com/office/drawing/2014/main" id="{187EE177-7ABA-DE7E-450D-8A9A58C07A5C}"/>
                </a:ext>
              </a:extLst>
            </p:cNvPr>
            <p:cNvSpPr/>
            <p:nvPr/>
          </p:nvSpPr>
          <p:spPr>
            <a:xfrm>
              <a:off x="5134675" y="1828425"/>
              <a:ext cx="96750" cy="220175"/>
            </a:xfrm>
            <a:custGeom>
              <a:avLst/>
              <a:gdLst/>
              <a:ahLst/>
              <a:cxnLst/>
              <a:rect l="l" t="t" r="r" b="b"/>
              <a:pathLst>
                <a:path w="3870" h="8807" extrusionOk="0">
                  <a:moveTo>
                    <a:pt x="3870" y="0"/>
                  </a:moveTo>
                  <a:cubicBezTo>
                    <a:pt x="2302" y="1001"/>
                    <a:pt x="968" y="2335"/>
                    <a:pt x="0" y="3936"/>
                  </a:cubicBezTo>
                  <a:lnTo>
                    <a:pt x="3870" y="880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5469;p75">
              <a:extLst>
                <a:ext uri="{FF2B5EF4-FFF2-40B4-BE49-F238E27FC236}">
                  <a16:creationId xmlns:a16="http://schemas.microsoft.com/office/drawing/2014/main" id="{1301C339-F25E-56EC-F6B8-AEE53460CA96}"/>
                </a:ext>
              </a:extLst>
            </p:cNvPr>
            <p:cNvSpPr/>
            <p:nvPr/>
          </p:nvSpPr>
          <p:spPr>
            <a:xfrm>
              <a:off x="5074625" y="1926825"/>
              <a:ext cx="156800" cy="144300"/>
            </a:xfrm>
            <a:custGeom>
              <a:avLst/>
              <a:gdLst/>
              <a:ahLst/>
              <a:cxnLst/>
              <a:rect l="l" t="t" r="r" b="b"/>
              <a:pathLst>
                <a:path w="6272" h="5772" extrusionOk="0">
                  <a:moveTo>
                    <a:pt x="2402" y="0"/>
                  </a:moveTo>
                  <a:cubicBezTo>
                    <a:pt x="1268" y="1768"/>
                    <a:pt x="434" y="3703"/>
                    <a:pt x="1" y="5771"/>
                  </a:cubicBezTo>
                  <a:lnTo>
                    <a:pt x="6272" y="487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5470;p75">
              <a:extLst>
                <a:ext uri="{FF2B5EF4-FFF2-40B4-BE49-F238E27FC236}">
                  <a16:creationId xmlns:a16="http://schemas.microsoft.com/office/drawing/2014/main" id="{F4307EC3-D00D-55D3-7D3B-234BF12980B2}"/>
                </a:ext>
              </a:extLst>
            </p:cNvPr>
            <p:cNvSpPr/>
            <p:nvPr/>
          </p:nvSpPr>
          <p:spPr>
            <a:xfrm>
              <a:off x="5231400" y="1814250"/>
              <a:ext cx="157650" cy="234350"/>
            </a:xfrm>
            <a:custGeom>
              <a:avLst/>
              <a:gdLst/>
              <a:ahLst/>
              <a:cxnLst/>
              <a:rect l="l" t="t" r="r" b="b"/>
              <a:pathLst>
                <a:path w="6306" h="9374" extrusionOk="0">
                  <a:moveTo>
                    <a:pt x="3904" y="0"/>
                  </a:moveTo>
                  <a:lnTo>
                    <a:pt x="1" y="9374"/>
                  </a:lnTo>
                  <a:lnTo>
                    <a:pt x="6305" y="3036"/>
                  </a:lnTo>
                  <a:cubicBezTo>
                    <a:pt x="5872" y="1501"/>
                    <a:pt x="5004" y="467"/>
                    <a:pt x="39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5471;p75">
              <a:extLst>
                <a:ext uri="{FF2B5EF4-FFF2-40B4-BE49-F238E27FC236}">
                  <a16:creationId xmlns:a16="http://schemas.microsoft.com/office/drawing/2014/main" id="{AB02D250-0D1B-BAC9-F642-BEEDCECDC3C1}"/>
                </a:ext>
              </a:extLst>
            </p:cNvPr>
            <p:cNvSpPr/>
            <p:nvPr/>
          </p:nvSpPr>
          <p:spPr>
            <a:xfrm>
              <a:off x="5066300" y="2048575"/>
              <a:ext cx="165125" cy="158475"/>
            </a:xfrm>
            <a:custGeom>
              <a:avLst/>
              <a:gdLst/>
              <a:ahLst/>
              <a:cxnLst/>
              <a:rect l="l" t="t" r="r" b="b"/>
              <a:pathLst>
                <a:path w="6605" h="6339" extrusionOk="0">
                  <a:moveTo>
                    <a:pt x="6605" y="1"/>
                  </a:moveTo>
                  <a:lnTo>
                    <a:pt x="334" y="901"/>
                  </a:lnTo>
                  <a:cubicBezTo>
                    <a:pt x="133" y="1835"/>
                    <a:pt x="0" y="2836"/>
                    <a:pt x="0" y="3803"/>
                  </a:cubicBezTo>
                  <a:cubicBezTo>
                    <a:pt x="0" y="4671"/>
                    <a:pt x="100" y="5504"/>
                    <a:pt x="334" y="6338"/>
                  </a:cubicBezTo>
                  <a:lnTo>
                    <a:pt x="660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5472;p75">
              <a:extLst>
                <a:ext uri="{FF2B5EF4-FFF2-40B4-BE49-F238E27FC236}">
                  <a16:creationId xmlns:a16="http://schemas.microsoft.com/office/drawing/2014/main" id="{3267A17E-5B2A-54BC-9E82-2E569E405329}"/>
                </a:ext>
              </a:extLst>
            </p:cNvPr>
            <p:cNvSpPr/>
            <p:nvPr/>
          </p:nvSpPr>
          <p:spPr>
            <a:xfrm>
              <a:off x="5231400" y="2026050"/>
              <a:ext cx="156800" cy="144300"/>
            </a:xfrm>
            <a:custGeom>
              <a:avLst/>
              <a:gdLst/>
              <a:ahLst/>
              <a:cxnLst/>
              <a:rect l="l" t="t" r="r" b="b"/>
              <a:pathLst>
                <a:path w="6272" h="5772" extrusionOk="0">
                  <a:moveTo>
                    <a:pt x="6272" y="1"/>
                  </a:moveTo>
                  <a:lnTo>
                    <a:pt x="1" y="902"/>
                  </a:lnTo>
                  <a:lnTo>
                    <a:pt x="3904" y="5772"/>
                  </a:lnTo>
                  <a:cubicBezTo>
                    <a:pt x="5038" y="4004"/>
                    <a:pt x="5838" y="2036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5473;p75">
              <a:extLst>
                <a:ext uri="{FF2B5EF4-FFF2-40B4-BE49-F238E27FC236}">
                  <a16:creationId xmlns:a16="http://schemas.microsoft.com/office/drawing/2014/main" id="{02E3855C-6916-4B8E-0068-2C22B8BF0FCF}"/>
                </a:ext>
              </a:extLst>
            </p:cNvPr>
            <p:cNvSpPr/>
            <p:nvPr/>
          </p:nvSpPr>
          <p:spPr>
            <a:xfrm>
              <a:off x="5134675" y="2048575"/>
              <a:ext cx="96750" cy="239575"/>
            </a:xfrm>
            <a:custGeom>
              <a:avLst/>
              <a:gdLst/>
              <a:ahLst/>
              <a:cxnLst/>
              <a:rect l="l" t="t" r="r" b="b"/>
              <a:pathLst>
                <a:path w="3870" h="9583" extrusionOk="0">
                  <a:moveTo>
                    <a:pt x="3870" y="1"/>
                  </a:moveTo>
                  <a:lnTo>
                    <a:pt x="0" y="9341"/>
                  </a:lnTo>
                  <a:cubicBezTo>
                    <a:pt x="404" y="9499"/>
                    <a:pt x="839" y="9582"/>
                    <a:pt x="1298" y="9582"/>
                  </a:cubicBezTo>
                  <a:cubicBezTo>
                    <a:pt x="2093" y="9582"/>
                    <a:pt x="2961" y="9335"/>
                    <a:pt x="3870" y="8807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5474;p75">
              <a:extLst>
                <a:ext uri="{FF2B5EF4-FFF2-40B4-BE49-F238E27FC236}">
                  <a16:creationId xmlns:a16="http://schemas.microsoft.com/office/drawing/2014/main" id="{8281F38A-E6BD-853F-68E2-FE609D1841C6}"/>
                </a:ext>
              </a:extLst>
            </p:cNvPr>
            <p:cNvSpPr/>
            <p:nvPr/>
          </p:nvSpPr>
          <p:spPr>
            <a:xfrm>
              <a:off x="5074625" y="2048575"/>
              <a:ext cx="156800" cy="233525"/>
            </a:xfrm>
            <a:custGeom>
              <a:avLst/>
              <a:gdLst/>
              <a:ahLst/>
              <a:cxnLst/>
              <a:rect l="l" t="t" r="r" b="b"/>
              <a:pathLst>
                <a:path w="6272" h="9341" extrusionOk="0">
                  <a:moveTo>
                    <a:pt x="6272" y="1"/>
                  </a:moveTo>
                  <a:lnTo>
                    <a:pt x="1" y="6338"/>
                  </a:lnTo>
                  <a:cubicBezTo>
                    <a:pt x="434" y="7873"/>
                    <a:pt x="1268" y="8907"/>
                    <a:pt x="2402" y="9341"/>
                  </a:cubicBezTo>
                  <a:lnTo>
                    <a:pt x="62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5475;p75">
              <a:extLst>
                <a:ext uri="{FF2B5EF4-FFF2-40B4-BE49-F238E27FC236}">
                  <a16:creationId xmlns:a16="http://schemas.microsoft.com/office/drawing/2014/main" id="{4A19D722-A43B-8F03-7889-F91030C82F48}"/>
                </a:ext>
              </a:extLst>
            </p:cNvPr>
            <p:cNvSpPr/>
            <p:nvPr/>
          </p:nvSpPr>
          <p:spPr>
            <a:xfrm>
              <a:off x="5066300" y="1926825"/>
              <a:ext cx="165125" cy="356100"/>
            </a:xfrm>
            <a:custGeom>
              <a:avLst/>
              <a:gdLst/>
              <a:ahLst/>
              <a:cxnLst/>
              <a:rect l="l" t="t" r="r" b="b"/>
              <a:pathLst>
                <a:path w="6605" h="14244" extrusionOk="0">
                  <a:moveTo>
                    <a:pt x="2735" y="0"/>
                  </a:moveTo>
                  <a:cubicBezTo>
                    <a:pt x="1601" y="1768"/>
                    <a:pt x="767" y="3736"/>
                    <a:pt x="334" y="5771"/>
                  </a:cubicBezTo>
                  <a:cubicBezTo>
                    <a:pt x="133" y="6739"/>
                    <a:pt x="0" y="7706"/>
                    <a:pt x="0" y="8707"/>
                  </a:cubicBezTo>
                  <a:cubicBezTo>
                    <a:pt x="0" y="9574"/>
                    <a:pt x="100" y="10408"/>
                    <a:pt x="334" y="11242"/>
                  </a:cubicBezTo>
                  <a:cubicBezTo>
                    <a:pt x="734" y="12776"/>
                    <a:pt x="1601" y="13810"/>
                    <a:pt x="2735" y="14244"/>
                  </a:cubicBezTo>
                  <a:lnTo>
                    <a:pt x="6605" y="4904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5476;p75">
              <a:extLst>
                <a:ext uri="{FF2B5EF4-FFF2-40B4-BE49-F238E27FC236}">
                  <a16:creationId xmlns:a16="http://schemas.microsoft.com/office/drawing/2014/main" id="{A5E5A1D3-0463-7F62-9CB6-80F5407F6BB2}"/>
                </a:ext>
              </a:extLst>
            </p:cNvPr>
            <p:cNvSpPr/>
            <p:nvPr/>
          </p:nvSpPr>
          <p:spPr>
            <a:xfrm>
              <a:off x="5231400" y="1890125"/>
              <a:ext cx="165150" cy="158475"/>
            </a:xfrm>
            <a:custGeom>
              <a:avLst/>
              <a:gdLst/>
              <a:ahLst/>
              <a:cxnLst/>
              <a:rect l="l" t="t" r="r" b="b"/>
              <a:pathLst>
                <a:path w="6606" h="6339" extrusionOk="0">
                  <a:moveTo>
                    <a:pt x="6272" y="1"/>
                  </a:moveTo>
                  <a:lnTo>
                    <a:pt x="1" y="6339"/>
                  </a:lnTo>
                  <a:lnTo>
                    <a:pt x="6272" y="5438"/>
                  </a:lnTo>
                  <a:cubicBezTo>
                    <a:pt x="6505" y="4471"/>
                    <a:pt x="6605" y="3503"/>
                    <a:pt x="6605" y="2536"/>
                  </a:cubicBezTo>
                  <a:cubicBezTo>
                    <a:pt x="6605" y="1668"/>
                    <a:pt x="6505" y="801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5477;p75">
              <a:extLst>
                <a:ext uri="{FF2B5EF4-FFF2-40B4-BE49-F238E27FC236}">
                  <a16:creationId xmlns:a16="http://schemas.microsoft.com/office/drawing/2014/main" id="{60C4E9C3-B997-8D30-DC2A-DAC9101267E1}"/>
                </a:ext>
              </a:extLst>
            </p:cNvPr>
            <p:cNvSpPr/>
            <p:nvPr/>
          </p:nvSpPr>
          <p:spPr>
            <a:xfrm>
              <a:off x="5231400" y="2048575"/>
              <a:ext cx="97600" cy="220175"/>
            </a:xfrm>
            <a:custGeom>
              <a:avLst/>
              <a:gdLst/>
              <a:ahLst/>
              <a:cxnLst/>
              <a:rect l="l" t="t" r="r" b="b"/>
              <a:pathLst>
                <a:path w="3904" h="8807" extrusionOk="0">
                  <a:moveTo>
                    <a:pt x="1" y="1"/>
                  </a:moveTo>
                  <a:lnTo>
                    <a:pt x="1" y="8807"/>
                  </a:lnTo>
                  <a:cubicBezTo>
                    <a:pt x="1602" y="7806"/>
                    <a:pt x="2903" y="6472"/>
                    <a:pt x="3904" y="48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5478;p75">
              <a:extLst>
                <a:ext uri="{FF2B5EF4-FFF2-40B4-BE49-F238E27FC236}">
                  <a16:creationId xmlns:a16="http://schemas.microsoft.com/office/drawing/2014/main" id="{CF591A36-20CD-AEAE-C647-22BC951CC770}"/>
                </a:ext>
              </a:extLst>
            </p:cNvPr>
            <p:cNvSpPr/>
            <p:nvPr/>
          </p:nvSpPr>
          <p:spPr>
            <a:xfrm>
              <a:off x="5134675" y="1890125"/>
              <a:ext cx="261875" cy="398025"/>
            </a:xfrm>
            <a:custGeom>
              <a:avLst/>
              <a:gdLst/>
              <a:ahLst/>
              <a:cxnLst/>
              <a:rect l="l" t="t" r="r" b="b"/>
              <a:pathLst>
                <a:path w="10475" h="15921" extrusionOk="0">
                  <a:moveTo>
                    <a:pt x="10141" y="1"/>
                  </a:moveTo>
                  <a:lnTo>
                    <a:pt x="3870" y="6339"/>
                  </a:lnTo>
                  <a:lnTo>
                    <a:pt x="0" y="15679"/>
                  </a:lnTo>
                  <a:cubicBezTo>
                    <a:pt x="404" y="15837"/>
                    <a:pt x="839" y="15920"/>
                    <a:pt x="1298" y="15920"/>
                  </a:cubicBezTo>
                  <a:cubicBezTo>
                    <a:pt x="2093" y="15920"/>
                    <a:pt x="2961" y="15673"/>
                    <a:pt x="3870" y="15145"/>
                  </a:cubicBezTo>
                  <a:cubicBezTo>
                    <a:pt x="5438" y="14144"/>
                    <a:pt x="6772" y="12810"/>
                    <a:pt x="7739" y="11209"/>
                  </a:cubicBezTo>
                  <a:cubicBezTo>
                    <a:pt x="8873" y="9441"/>
                    <a:pt x="9707" y="7473"/>
                    <a:pt x="10141" y="5438"/>
                  </a:cubicBezTo>
                  <a:cubicBezTo>
                    <a:pt x="10374" y="4471"/>
                    <a:pt x="10474" y="3503"/>
                    <a:pt x="10474" y="2502"/>
                  </a:cubicBezTo>
                  <a:cubicBezTo>
                    <a:pt x="10474" y="1668"/>
                    <a:pt x="10374" y="801"/>
                    <a:pt x="10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5479;p75">
              <a:extLst>
                <a:ext uri="{FF2B5EF4-FFF2-40B4-BE49-F238E27FC236}">
                  <a16:creationId xmlns:a16="http://schemas.microsoft.com/office/drawing/2014/main" id="{BDF2D3DC-0D96-CACC-FEEB-6EEAAA0F5CD1}"/>
                </a:ext>
              </a:extLst>
            </p:cNvPr>
            <p:cNvSpPr/>
            <p:nvPr/>
          </p:nvSpPr>
          <p:spPr>
            <a:xfrm>
              <a:off x="5028750" y="1755950"/>
              <a:ext cx="405325" cy="585350"/>
            </a:xfrm>
            <a:custGeom>
              <a:avLst/>
              <a:gdLst/>
              <a:ahLst/>
              <a:cxnLst/>
              <a:rect l="l" t="t" r="r" b="b"/>
              <a:pathLst>
                <a:path w="16213" h="23414" extrusionOk="0">
                  <a:moveTo>
                    <a:pt x="11417" y="427"/>
                  </a:moveTo>
                  <a:cubicBezTo>
                    <a:pt x="12053" y="427"/>
                    <a:pt x="12657" y="595"/>
                    <a:pt x="13177" y="931"/>
                  </a:cubicBezTo>
                  <a:cubicBezTo>
                    <a:pt x="14845" y="1898"/>
                    <a:pt x="15812" y="4167"/>
                    <a:pt x="15812" y="7136"/>
                  </a:cubicBezTo>
                  <a:cubicBezTo>
                    <a:pt x="15812" y="12906"/>
                    <a:pt x="12310" y="19578"/>
                    <a:pt x="8007" y="22080"/>
                  </a:cubicBezTo>
                  <a:cubicBezTo>
                    <a:pt x="6948" y="22676"/>
                    <a:pt x="5912" y="22984"/>
                    <a:pt x="4962" y="22984"/>
                  </a:cubicBezTo>
                  <a:cubicBezTo>
                    <a:pt x="4265" y="22984"/>
                    <a:pt x="3615" y="22819"/>
                    <a:pt x="3036" y="22480"/>
                  </a:cubicBezTo>
                  <a:cubicBezTo>
                    <a:pt x="1369" y="21513"/>
                    <a:pt x="401" y="19244"/>
                    <a:pt x="401" y="16275"/>
                  </a:cubicBezTo>
                  <a:cubicBezTo>
                    <a:pt x="401" y="10505"/>
                    <a:pt x="3904" y="3833"/>
                    <a:pt x="8207" y="1331"/>
                  </a:cubicBezTo>
                  <a:cubicBezTo>
                    <a:pt x="9141" y="764"/>
                    <a:pt x="10175" y="464"/>
                    <a:pt x="11242" y="431"/>
                  </a:cubicBezTo>
                  <a:cubicBezTo>
                    <a:pt x="11301" y="428"/>
                    <a:pt x="11359" y="427"/>
                    <a:pt x="11417" y="427"/>
                  </a:cubicBezTo>
                  <a:close/>
                  <a:moveTo>
                    <a:pt x="11227" y="0"/>
                  </a:moveTo>
                  <a:cubicBezTo>
                    <a:pt x="10216" y="0"/>
                    <a:pt x="9122" y="322"/>
                    <a:pt x="8007" y="964"/>
                  </a:cubicBezTo>
                  <a:cubicBezTo>
                    <a:pt x="3604" y="3533"/>
                    <a:pt x="1" y="10405"/>
                    <a:pt x="1" y="16275"/>
                  </a:cubicBezTo>
                  <a:cubicBezTo>
                    <a:pt x="1" y="19411"/>
                    <a:pt x="1035" y="21813"/>
                    <a:pt x="2836" y="22847"/>
                  </a:cubicBezTo>
                  <a:cubicBezTo>
                    <a:pt x="3470" y="23214"/>
                    <a:pt x="4204" y="23414"/>
                    <a:pt x="4971" y="23414"/>
                  </a:cubicBezTo>
                  <a:cubicBezTo>
                    <a:pt x="6105" y="23347"/>
                    <a:pt x="7239" y="23014"/>
                    <a:pt x="8207" y="22413"/>
                  </a:cubicBezTo>
                  <a:cubicBezTo>
                    <a:pt x="12610" y="19878"/>
                    <a:pt x="16213" y="13006"/>
                    <a:pt x="16213" y="7136"/>
                  </a:cubicBezTo>
                  <a:cubicBezTo>
                    <a:pt x="16213" y="4000"/>
                    <a:pt x="15178" y="1598"/>
                    <a:pt x="13377" y="564"/>
                  </a:cubicBezTo>
                  <a:cubicBezTo>
                    <a:pt x="12727" y="188"/>
                    <a:pt x="12001" y="0"/>
                    <a:pt x="11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5480;p75">
              <a:extLst>
                <a:ext uri="{FF2B5EF4-FFF2-40B4-BE49-F238E27FC236}">
                  <a16:creationId xmlns:a16="http://schemas.microsoft.com/office/drawing/2014/main" id="{5FFECC5C-B30E-636A-B269-DA3302193276}"/>
                </a:ext>
              </a:extLst>
            </p:cNvPr>
            <p:cNvSpPr/>
            <p:nvPr/>
          </p:nvSpPr>
          <p:spPr>
            <a:xfrm>
              <a:off x="4855300" y="1223775"/>
              <a:ext cx="402725" cy="482925"/>
            </a:xfrm>
            <a:custGeom>
              <a:avLst/>
              <a:gdLst/>
              <a:ahLst/>
              <a:cxnLst/>
              <a:rect l="l" t="t" r="r" b="b"/>
              <a:pathLst>
                <a:path w="16109" h="19317" extrusionOk="0">
                  <a:moveTo>
                    <a:pt x="15196" y="414"/>
                  </a:moveTo>
                  <a:cubicBezTo>
                    <a:pt x="15444" y="414"/>
                    <a:pt x="15674" y="649"/>
                    <a:pt x="15578" y="936"/>
                  </a:cubicBezTo>
                  <a:lnTo>
                    <a:pt x="15578" y="9409"/>
                  </a:lnTo>
                  <a:cubicBezTo>
                    <a:pt x="15545" y="10043"/>
                    <a:pt x="15212" y="10610"/>
                    <a:pt x="14711" y="10977"/>
                  </a:cubicBezTo>
                  <a:lnTo>
                    <a:pt x="12543" y="12211"/>
                  </a:lnTo>
                  <a:lnTo>
                    <a:pt x="11142" y="16981"/>
                  </a:lnTo>
                  <a:cubicBezTo>
                    <a:pt x="11142" y="17014"/>
                    <a:pt x="11109" y="17048"/>
                    <a:pt x="11075" y="17048"/>
                  </a:cubicBezTo>
                  <a:cubicBezTo>
                    <a:pt x="11042" y="17048"/>
                    <a:pt x="11042" y="17014"/>
                    <a:pt x="11009" y="16981"/>
                  </a:cubicBezTo>
                  <a:lnTo>
                    <a:pt x="9674" y="13879"/>
                  </a:lnTo>
                  <a:lnTo>
                    <a:pt x="1135" y="18816"/>
                  </a:lnTo>
                  <a:cubicBezTo>
                    <a:pt x="1051" y="18890"/>
                    <a:pt x="952" y="18923"/>
                    <a:pt x="854" y="18923"/>
                  </a:cubicBezTo>
                  <a:cubicBezTo>
                    <a:pt x="602" y="18923"/>
                    <a:pt x="362" y="18704"/>
                    <a:pt x="434" y="18415"/>
                  </a:cubicBezTo>
                  <a:lnTo>
                    <a:pt x="434" y="9943"/>
                  </a:lnTo>
                  <a:cubicBezTo>
                    <a:pt x="468" y="9309"/>
                    <a:pt x="801" y="8742"/>
                    <a:pt x="1335" y="8375"/>
                  </a:cubicBezTo>
                  <a:lnTo>
                    <a:pt x="14911" y="536"/>
                  </a:lnTo>
                  <a:cubicBezTo>
                    <a:pt x="14996" y="451"/>
                    <a:pt x="15098" y="414"/>
                    <a:pt x="15196" y="414"/>
                  </a:cubicBezTo>
                  <a:close/>
                  <a:moveTo>
                    <a:pt x="15230" y="1"/>
                  </a:moveTo>
                  <a:cubicBezTo>
                    <a:pt x="15052" y="1"/>
                    <a:pt x="14870" y="62"/>
                    <a:pt x="14711" y="202"/>
                  </a:cubicBezTo>
                  <a:lnTo>
                    <a:pt x="1135" y="8041"/>
                  </a:lnTo>
                  <a:cubicBezTo>
                    <a:pt x="468" y="8442"/>
                    <a:pt x="67" y="9142"/>
                    <a:pt x="34" y="9943"/>
                  </a:cubicBezTo>
                  <a:lnTo>
                    <a:pt x="34" y="18415"/>
                  </a:lnTo>
                  <a:cubicBezTo>
                    <a:pt x="1" y="18716"/>
                    <a:pt x="134" y="19049"/>
                    <a:pt x="434" y="19249"/>
                  </a:cubicBezTo>
                  <a:cubicBezTo>
                    <a:pt x="534" y="19316"/>
                    <a:pt x="668" y="19316"/>
                    <a:pt x="768" y="19316"/>
                  </a:cubicBezTo>
                  <a:cubicBezTo>
                    <a:pt x="968" y="19316"/>
                    <a:pt x="1168" y="19283"/>
                    <a:pt x="1335" y="19149"/>
                  </a:cubicBezTo>
                  <a:lnTo>
                    <a:pt x="9507" y="14479"/>
                  </a:lnTo>
                  <a:lnTo>
                    <a:pt x="10675" y="17148"/>
                  </a:lnTo>
                  <a:cubicBezTo>
                    <a:pt x="10742" y="17348"/>
                    <a:pt x="10942" y="17448"/>
                    <a:pt x="11142" y="17448"/>
                  </a:cubicBezTo>
                  <a:cubicBezTo>
                    <a:pt x="11342" y="17448"/>
                    <a:pt x="11509" y="17281"/>
                    <a:pt x="11542" y="17114"/>
                  </a:cubicBezTo>
                  <a:lnTo>
                    <a:pt x="12910" y="12478"/>
                  </a:lnTo>
                  <a:lnTo>
                    <a:pt x="14911" y="11344"/>
                  </a:lnTo>
                  <a:cubicBezTo>
                    <a:pt x="15578" y="10910"/>
                    <a:pt x="15979" y="10210"/>
                    <a:pt x="16012" y="9442"/>
                  </a:cubicBezTo>
                  <a:lnTo>
                    <a:pt x="16012" y="936"/>
                  </a:lnTo>
                  <a:cubicBezTo>
                    <a:pt x="16108" y="408"/>
                    <a:pt x="15686" y="1"/>
                    <a:pt x="152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5481;p75">
              <a:extLst>
                <a:ext uri="{FF2B5EF4-FFF2-40B4-BE49-F238E27FC236}">
                  <a16:creationId xmlns:a16="http://schemas.microsoft.com/office/drawing/2014/main" id="{ED5171DA-49B7-311A-233D-DF5F7B5B26A0}"/>
                </a:ext>
              </a:extLst>
            </p:cNvPr>
            <p:cNvSpPr/>
            <p:nvPr/>
          </p:nvSpPr>
          <p:spPr>
            <a:xfrm>
              <a:off x="4931200" y="1348125"/>
              <a:ext cx="248425" cy="145075"/>
            </a:xfrm>
            <a:custGeom>
              <a:avLst/>
              <a:gdLst/>
              <a:ahLst/>
              <a:cxnLst/>
              <a:rect l="l" t="t" r="r" b="b"/>
              <a:pathLst>
                <a:path w="9937" h="5803" extrusionOk="0">
                  <a:moveTo>
                    <a:pt x="9649" y="1"/>
                  </a:moveTo>
                  <a:cubicBezTo>
                    <a:pt x="9615" y="1"/>
                    <a:pt x="9578" y="10"/>
                    <a:pt x="9540" y="32"/>
                  </a:cubicBezTo>
                  <a:lnTo>
                    <a:pt x="200" y="5402"/>
                  </a:lnTo>
                  <a:cubicBezTo>
                    <a:pt x="0" y="5502"/>
                    <a:pt x="100" y="5803"/>
                    <a:pt x="300" y="5803"/>
                  </a:cubicBezTo>
                  <a:cubicBezTo>
                    <a:pt x="334" y="5803"/>
                    <a:pt x="367" y="5803"/>
                    <a:pt x="400" y="5769"/>
                  </a:cubicBezTo>
                  <a:lnTo>
                    <a:pt x="9740" y="365"/>
                  </a:lnTo>
                  <a:cubicBezTo>
                    <a:pt x="9936" y="253"/>
                    <a:pt x="9827" y="1"/>
                    <a:pt x="964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5482;p75">
              <a:extLst>
                <a:ext uri="{FF2B5EF4-FFF2-40B4-BE49-F238E27FC236}">
                  <a16:creationId xmlns:a16="http://schemas.microsoft.com/office/drawing/2014/main" id="{09A5F116-84CD-7E42-B5AC-92E205C7056C}"/>
                </a:ext>
              </a:extLst>
            </p:cNvPr>
            <p:cNvSpPr/>
            <p:nvPr/>
          </p:nvSpPr>
          <p:spPr>
            <a:xfrm>
              <a:off x="4932025" y="1393075"/>
              <a:ext cx="246025" cy="145150"/>
            </a:xfrm>
            <a:custGeom>
              <a:avLst/>
              <a:gdLst/>
              <a:ahLst/>
              <a:cxnLst/>
              <a:rect l="l" t="t" r="r" b="b"/>
              <a:pathLst>
                <a:path w="9841" h="5806" extrusionOk="0">
                  <a:moveTo>
                    <a:pt x="9622" y="0"/>
                  </a:moveTo>
                  <a:cubicBezTo>
                    <a:pt x="9582" y="0"/>
                    <a:pt x="9543" y="11"/>
                    <a:pt x="9507" y="35"/>
                  </a:cubicBezTo>
                  <a:lnTo>
                    <a:pt x="167" y="5439"/>
                  </a:lnTo>
                  <a:cubicBezTo>
                    <a:pt x="1" y="5539"/>
                    <a:pt x="67" y="5806"/>
                    <a:pt x="267" y="5806"/>
                  </a:cubicBezTo>
                  <a:cubicBezTo>
                    <a:pt x="301" y="5806"/>
                    <a:pt x="334" y="5806"/>
                    <a:pt x="367" y="5773"/>
                  </a:cubicBezTo>
                  <a:lnTo>
                    <a:pt x="9707" y="402"/>
                  </a:lnTo>
                  <a:cubicBezTo>
                    <a:pt x="9808" y="335"/>
                    <a:pt x="9841" y="202"/>
                    <a:pt x="9808" y="102"/>
                  </a:cubicBezTo>
                  <a:cubicBezTo>
                    <a:pt x="9764" y="37"/>
                    <a:pt x="9694" y="0"/>
                    <a:pt x="962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5483;p75">
              <a:extLst>
                <a:ext uri="{FF2B5EF4-FFF2-40B4-BE49-F238E27FC236}">
                  <a16:creationId xmlns:a16="http://schemas.microsoft.com/office/drawing/2014/main" id="{ACB0F6EA-D68F-7DD3-65E0-7E16A74A4F51}"/>
                </a:ext>
              </a:extLst>
            </p:cNvPr>
            <p:cNvSpPr/>
            <p:nvPr/>
          </p:nvSpPr>
          <p:spPr>
            <a:xfrm>
              <a:off x="4932850" y="1438475"/>
              <a:ext cx="245200" cy="144800"/>
            </a:xfrm>
            <a:custGeom>
              <a:avLst/>
              <a:gdLst/>
              <a:ahLst/>
              <a:cxnLst/>
              <a:rect l="l" t="t" r="r" b="b"/>
              <a:pathLst>
                <a:path w="9808" h="5792" extrusionOk="0">
                  <a:moveTo>
                    <a:pt x="9593" y="0"/>
                  </a:moveTo>
                  <a:cubicBezTo>
                    <a:pt x="9552" y="0"/>
                    <a:pt x="9511" y="8"/>
                    <a:pt x="9474" y="20"/>
                  </a:cubicBezTo>
                  <a:lnTo>
                    <a:pt x="134" y="5424"/>
                  </a:lnTo>
                  <a:cubicBezTo>
                    <a:pt x="34" y="5458"/>
                    <a:pt x="1" y="5591"/>
                    <a:pt x="68" y="5691"/>
                  </a:cubicBezTo>
                  <a:cubicBezTo>
                    <a:pt x="101" y="5758"/>
                    <a:pt x="168" y="5791"/>
                    <a:pt x="234" y="5791"/>
                  </a:cubicBezTo>
                  <a:lnTo>
                    <a:pt x="334" y="5791"/>
                  </a:lnTo>
                  <a:lnTo>
                    <a:pt x="9674" y="387"/>
                  </a:lnTo>
                  <a:cubicBezTo>
                    <a:pt x="9775" y="321"/>
                    <a:pt x="9808" y="187"/>
                    <a:pt x="9775" y="87"/>
                  </a:cubicBezTo>
                  <a:cubicBezTo>
                    <a:pt x="9732" y="24"/>
                    <a:pt x="9663" y="0"/>
                    <a:pt x="9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5484;p75">
              <a:extLst>
                <a:ext uri="{FF2B5EF4-FFF2-40B4-BE49-F238E27FC236}">
                  <a16:creationId xmlns:a16="http://schemas.microsoft.com/office/drawing/2014/main" id="{A606B195-F811-65A4-AFAE-75DD2DD79148}"/>
                </a:ext>
              </a:extLst>
            </p:cNvPr>
            <p:cNvSpPr/>
            <p:nvPr/>
          </p:nvSpPr>
          <p:spPr>
            <a:xfrm>
              <a:off x="4800275" y="2751050"/>
              <a:ext cx="94250" cy="154825"/>
            </a:xfrm>
            <a:custGeom>
              <a:avLst/>
              <a:gdLst/>
              <a:ahLst/>
              <a:cxnLst/>
              <a:rect l="l" t="t" r="r" b="b"/>
              <a:pathLst>
                <a:path w="3770" h="6193" extrusionOk="0">
                  <a:moveTo>
                    <a:pt x="3336" y="589"/>
                  </a:moveTo>
                  <a:lnTo>
                    <a:pt x="3336" y="3958"/>
                  </a:lnTo>
                  <a:lnTo>
                    <a:pt x="434" y="5626"/>
                  </a:lnTo>
                  <a:lnTo>
                    <a:pt x="434" y="2257"/>
                  </a:lnTo>
                  <a:lnTo>
                    <a:pt x="3336" y="589"/>
                  </a:lnTo>
                  <a:close/>
                  <a:moveTo>
                    <a:pt x="3524" y="1"/>
                  </a:moveTo>
                  <a:cubicBezTo>
                    <a:pt x="3494" y="1"/>
                    <a:pt x="3464" y="7"/>
                    <a:pt x="3436" y="22"/>
                  </a:cubicBezTo>
                  <a:lnTo>
                    <a:pt x="100" y="1956"/>
                  </a:lnTo>
                  <a:cubicBezTo>
                    <a:pt x="33" y="1990"/>
                    <a:pt x="0" y="2056"/>
                    <a:pt x="0" y="2123"/>
                  </a:cubicBezTo>
                  <a:lnTo>
                    <a:pt x="0" y="5993"/>
                  </a:lnTo>
                  <a:cubicBezTo>
                    <a:pt x="0" y="6059"/>
                    <a:pt x="33" y="6126"/>
                    <a:pt x="100" y="6159"/>
                  </a:cubicBezTo>
                  <a:cubicBezTo>
                    <a:pt x="134" y="6193"/>
                    <a:pt x="167" y="6193"/>
                    <a:pt x="200" y="6193"/>
                  </a:cubicBezTo>
                  <a:cubicBezTo>
                    <a:pt x="234" y="6193"/>
                    <a:pt x="300" y="6193"/>
                    <a:pt x="334" y="6159"/>
                  </a:cubicBezTo>
                  <a:lnTo>
                    <a:pt x="3669" y="4225"/>
                  </a:lnTo>
                  <a:cubicBezTo>
                    <a:pt x="3703" y="4191"/>
                    <a:pt x="3769" y="4125"/>
                    <a:pt x="3769" y="4058"/>
                  </a:cubicBezTo>
                  <a:lnTo>
                    <a:pt x="3769" y="222"/>
                  </a:lnTo>
                  <a:cubicBezTo>
                    <a:pt x="3743" y="91"/>
                    <a:pt x="3635" y="1"/>
                    <a:pt x="352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5485;p75">
              <a:extLst>
                <a:ext uri="{FF2B5EF4-FFF2-40B4-BE49-F238E27FC236}">
                  <a16:creationId xmlns:a16="http://schemas.microsoft.com/office/drawing/2014/main" id="{CD8E96D6-F3D2-148E-E3C1-C1640135CAD3}"/>
                </a:ext>
              </a:extLst>
            </p:cNvPr>
            <p:cNvSpPr/>
            <p:nvPr/>
          </p:nvSpPr>
          <p:spPr>
            <a:xfrm>
              <a:off x="4820375" y="2731425"/>
              <a:ext cx="85825" cy="124425"/>
            </a:xfrm>
            <a:custGeom>
              <a:avLst/>
              <a:gdLst/>
              <a:ahLst/>
              <a:cxnLst/>
              <a:rect l="l" t="t" r="r" b="b"/>
              <a:pathLst>
                <a:path w="3433" h="4977" extrusionOk="0">
                  <a:moveTo>
                    <a:pt x="2967" y="0"/>
                  </a:moveTo>
                  <a:cubicBezTo>
                    <a:pt x="2817" y="0"/>
                    <a:pt x="2672" y="93"/>
                    <a:pt x="2599" y="240"/>
                  </a:cubicBezTo>
                  <a:lnTo>
                    <a:pt x="1064" y="3876"/>
                  </a:lnTo>
                  <a:lnTo>
                    <a:pt x="731" y="3542"/>
                  </a:lnTo>
                  <a:cubicBezTo>
                    <a:pt x="663" y="3505"/>
                    <a:pt x="594" y="3488"/>
                    <a:pt x="528" y="3488"/>
                  </a:cubicBezTo>
                  <a:cubicBezTo>
                    <a:pt x="236" y="3488"/>
                    <a:pt x="0" y="3810"/>
                    <a:pt x="163" y="4109"/>
                  </a:cubicBezTo>
                  <a:lnTo>
                    <a:pt x="931" y="4876"/>
                  </a:lnTo>
                  <a:cubicBezTo>
                    <a:pt x="997" y="4943"/>
                    <a:pt x="1097" y="4976"/>
                    <a:pt x="1231" y="4976"/>
                  </a:cubicBezTo>
                  <a:lnTo>
                    <a:pt x="1298" y="4976"/>
                  </a:lnTo>
                  <a:cubicBezTo>
                    <a:pt x="1431" y="4943"/>
                    <a:pt x="1531" y="4843"/>
                    <a:pt x="1598" y="4743"/>
                  </a:cubicBezTo>
                  <a:lnTo>
                    <a:pt x="3366" y="573"/>
                  </a:lnTo>
                  <a:cubicBezTo>
                    <a:pt x="3432" y="373"/>
                    <a:pt x="3332" y="106"/>
                    <a:pt x="3132" y="39"/>
                  </a:cubicBezTo>
                  <a:cubicBezTo>
                    <a:pt x="3079" y="13"/>
                    <a:pt x="3023" y="0"/>
                    <a:pt x="29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5486;p75">
              <a:extLst>
                <a:ext uri="{FF2B5EF4-FFF2-40B4-BE49-F238E27FC236}">
                  <a16:creationId xmlns:a16="http://schemas.microsoft.com/office/drawing/2014/main" id="{86ADB3CF-BF5D-C001-D944-926049CA5126}"/>
                </a:ext>
              </a:extLst>
            </p:cNvPr>
            <p:cNvSpPr/>
            <p:nvPr/>
          </p:nvSpPr>
          <p:spPr>
            <a:xfrm>
              <a:off x="4946200" y="2569925"/>
              <a:ext cx="333600" cy="210175"/>
            </a:xfrm>
            <a:custGeom>
              <a:avLst/>
              <a:gdLst/>
              <a:ahLst/>
              <a:cxnLst/>
              <a:rect l="l" t="t" r="r" b="b"/>
              <a:pathLst>
                <a:path w="13344" h="8407" extrusionOk="0">
                  <a:moveTo>
                    <a:pt x="13072" y="1"/>
                  </a:moveTo>
                  <a:cubicBezTo>
                    <a:pt x="12995" y="1"/>
                    <a:pt x="12906" y="31"/>
                    <a:pt x="12810" y="95"/>
                  </a:cubicBezTo>
                  <a:lnTo>
                    <a:pt x="534" y="7167"/>
                  </a:lnTo>
                  <a:cubicBezTo>
                    <a:pt x="234" y="7367"/>
                    <a:pt x="34" y="7700"/>
                    <a:pt x="1" y="8067"/>
                  </a:cubicBezTo>
                  <a:cubicBezTo>
                    <a:pt x="1" y="8278"/>
                    <a:pt x="132" y="8407"/>
                    <a:pt x="303" y="8407"/>
                  </a:cubicBezTo>
                  <a:cubicBezTo>
                    <a:pt x="376" y="8407"/>
                    <a:pt x="455" y="8384"/>
                    <a:pt x="534" y="8334"/>
                  </a:cubicBezTo>
                  <a:lnTo>
                    <a:pt x="12810" y="1229"/>
                  </a:lnTo>
                  <a:cubicBezTo>
                    <a:pt x="13110" y="1029"/>
                    <a:pt x="13310" y="729"/>
                    <a:pt x="13343" y="362"/>
                  </a:cubicBezTo>
                  <a:cubicBezTo>
                    <a:pt x="13343" y="135"/>
                    <a:pt x="13236" y="1"/>
                    <a:pt x="130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5487;p75">
              <a:extLst>
                <a:ext uri="{FF2B5EF4-FFF2-40B4-BE49-F238E27FC236}">
                  <a16:creationId xmlns:a16="http://schemas.microsoft.com/office/drawing/2014/main" id="{E13FAB2B-D1BB-EA5F-BD55-0A6955C53492}"/>
                </a:ext>
              </a:extLst>
            </p:cNvPr>
            <p:cNvSpPr/>
            <p:nvPr/>
          </p:nvSpPr>
          <p:spPr>
            <a:xfrm>
              <a:off x="4800275" y="2895225"/>
              <a:ext cx="94250" cy="154925"/>
            </a:xfrm>
            <a:custGeom>
              <a:avLst/>
              <a:gdLst/>
              <a:ahLst/>
              <a:cxnLst/>
              <a:rect l="l" t="t" r="r" b="b"/>
              <a:pathLst>
                <a:path w="3770" h="6197" extrusionOk="0">
                  <a:moveTo>
                    <a:pt x="3336" y="559"/>
                  </a:moveTo>
                  <a:lnTo>
                    <a:pt x="3336" y="3962"/>
                  </a:lnTo>
                  <a:lnTo>
                    <a:pt x="434" y="5629"/>
                  </a:lnTo>
                  <a:lnTo>
                    <a:pt x="434" y="2260"/>
                  </a:lnTo>
                  <a:lnTo>
                    <a:pt x="3336" y="559"/>
                  </a:lnTo>
                  <a:close/>
                  <a:moveTo>
                    <a:pt x="3536" y="0"/>
                  </a:moveTo>
                  <a:cubicBezTo>
                    <a:pt x="3503" y="0"/>
                    <a:pt x="3469" y="9"/>
                    <a:pt x="3436" y="25"/>
                  </a:cubicBezTo>
                  <a:lnTo>
                    <a:pt x="100" y="1960"/>
                  </a:lnTo>
                  <a:cubicBezTo>
                    <a:pt x="33" y="1994"/>
                    <a:pt x="0" y="2060"/>
                    <a:pt x="0" y="2127"/>
                  </a:cubicBezTo>
                  <a:lnTo>
                    <a:pt x="0" y="5996"/>
                  </a:lnTo>
                  <a:cubicBezTo>
                    <a:pt x="0" y="6063"/>
                    <a:pt x="33" y="6130"/>
                    <a:pt x="100" y="6163"/>
                  </a:cubicBezTo>
                  <a:cubicBezTo>
                    <a:pt x="134" y="6197"/>
                    <a:pt x="167" y="6197"/>
                    <a:pt x="200" y="6197"/>
                  </a:cubicBezTo>
                  <a:cubicBezTo>
                    <a:pt x="234" y="6197"/>
                    <a:pt x="267" y="6163"/>
                    <a:pt x="300" y="6163"/>
                  </a:cubicBezTo>
                  <a:lnTo>
                    <a:pt x="3636" y="4228"/>
                  </a:lnTo>
                  <a:cubicBezTo>
                    <a:pt x="3703" y="4195"/>
                    <a:pt x="3769" y="4128"/>
                    <a:pt x="3769" y="4062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5"/>
                  </a:cubicBezTo>
                  <a:cubicBezTo>
                    <a:pt x="3603" y="9"/>
                    <a:pt x="3569" y="0"/>
                    <a:pt x="35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488;p75">
              <a:extLst>
                <a:ext uri="{FF2B5EF4-FFF2-40B4-BE49-F238E27FC236}">
                  <a16:creationId xmlns:a16="http://schemas.microsoft.com/office/drawing/2014/main" id="{791576E2-6DA2-A0CB-F386-BB2243B422B1}"/>
                </a:ext>
              </a:extLst>
            </p:cNvPr>
            <p:cNvSpPr/>
            <p:nvPr/>
          </p:nvSpPr>
          <p:spPr>
            <a:xfrm>
              <a:off x="4819750" y="2875675"/>
              <a:ext cx="86450" cy="125075"/>
            </a:xfrm>
            <a:custGeom>
              <a:avLst/>
              <a:gdLst/>
              <a:ahLst/>
              <a:cxnLst/>
              <a:rect l="l" t="t" r="r" b="b"/>
              <a:pathLst>
                <a:path w="3458" h="5003" extrusionOk="0">
                  <a:moveTo>
                    <a:pt x="2992" y="1"/>
                  </a:moveTo>
                  <a:cubicBezTo>
                    <a:pt x="2842" y="1"/>
                    <a:pt x="2697" y="94"/>
                    <a:pt x="2624" y="240"/>
                  </a:cubicBezTo>
                  <a:lnTo>
                    <a:pt x="1089" y="3876"/>
                  </a:lnTo>
                  <a:lnTo>
                    <a:pt x="756" y="3543"/>
                  </a:lnTo>
                  <a:cubicBezTo>
                    <a:pt x="677" y="3497"/>
                    <a:pt x="599" y="3477"/>
                    <a:pt x="525" y="3477"/>
                  </a:cubicBezTo>
                  <a:cubicBezTo>
                    <a:pt x="223" y="3477"/>
                    <a:pt x="1" y="3815"/>
                    <a:pt x="188" y="4110"/>
                  </a:cubicBezTo>
                  <a:lnTo>
                    <a:pt x="956" y="4877"/>
                  </a:lnTo>
                  <a:cubicBezTo>
                    <a:pt x="1056" y="4944"/>
                    <a:pt x="1156" y="4977"/>
                    <a:pt x="1256" y="4977"/>
                  </a:cubicBezTo>
                  <a:cubicBezTo>
                    <a:pt x="1256" y="4994"/>
                    <a:pt x="1264" y="5002"/>
                    <a:pt x="1277" y="5002"/>
                  </a:cubicBezTo>
                  <a:cubicBezTo>
                    <a:pt x="1289" y="5002"/>
                    <a:pt x="1306" y="4994"/>
                    <a:pt x="1323" y="4977"/>
                  </a:cubicBezTo>
                  <a:cubicBezTo>
                    <a:pt x="1456" y="4977"/>
                    <a:pt x="1556" y="4877"/>
                    <a:pt x="1623" y="4744"/>
                  </a:cubicBezTo>
                  <a:lnTo>
                    <a:pt x="3357" y="574"/>
                  </a:lnTo>
                  <a:cubicBezTo>
                    <a:pt x="3457" y="374"/>
                    <a:pt x="3357" y="140"/>
                    <a:pt x="3157" y="40"/>
                  </a:cubicBezTo>
                  <a:cubicBezTo>
                    <a:pt x="3104" y="13"/>
                    <a:pt x="3048" y="1"/>
                    <a:pt x="29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489;p75">
              <a:extLst>
                <a:ext uri="{FF2B5EF4-FFF2-40B4-BE49-F238E27FC236}">
                  <a16:creationId xmlns:a16="http://schemas.microsoft.com/office/drawing/2014/main" id="{90F8FA35-614E-786A-CA5C-251C28F19CBD}"/>
                </a:ext>
              </a:extLst>
            </p:cNvPr>
            <p:cNvSpPr/>
            <p:nvPr/>
          </p:nvSpPr>
          <p:spPr>
            <a:xfrm>
              <a:off x="4946200" y="2713900"/>
              <a:ext cx="333600" cy="210175"/>
            </a:xfrm>
            <a:custGeom>
              <a:avLst/>
              <a:gdLst/>
              <a:ahLst/>
              <a:cxnLst/>
              <a:rect l="l" t="t" r="r" b="b"/>
              <a:pathLst>
                <a:path w="13344" h="8407" extrusionOk="0">
                  <a:moveTo>
                    <a:pt x="13056" y="1"/>
                  </a:moveTo>
                  <a:cubicBezTo>
                    <a:pt x="12982" y="1"/>
                    <a:pt x="12899" y="24"/>
                    <a:pt x="12810" y="73"/>
                  </a:cubicBezTo>
                  <a:lnTo>
                    <a:pt x="534" y="7178"/>
                  </a:lnTo>
                  <a:cubicBezTo>
                    <a:pt x="234" y="7345"/>
                    <a:pt x="34" y="7679"/>
                    <a:pt x="1" y="8046"/>
                  </a:cubicBezTo>
                  <a:cubicBezTo>
                    <a:pt x="1" y="8272"/>
                    <a:pt x="124" y="8407"/>
                    <a:pt x="287" y="8407"/>
                  </a:cubicBezTo>
                  <a:cubicBezTo>
                    <a:pt x="363" y="8407"/>
                    <a:pt x="449" y="8377"/>
                    <a:pt x="534" y="8313"/>
                  </a:cubicBezTo>
                  <a:lnTo>
                    <a:pt x="12810" y="1241"/>
                  </a:lnTo>
                  <a:cubicBezTo>
                    <a:pt x="13110" y="1041"/>
                    <a:pt x="13310" y="707"/>
                    <a:pt x="13343" y="340"/>
                  </a:cubicBezTo>
                  <a:cubicBezTo>
                    <a:pt x="13343" y="129"/>
                    <a:pt x="13228" y="1"/>
                    <a:pt x="130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490;p75">
              <a:extLst>
                <a:ext uri="{FF2B5EF4-FFF2-40B4-BE49-F238E27FC236}">
                  <a16:creationId xmlns:a16="http://schemas.microsoft.com/office/drawing/2014/main" id="{30800924-98E9-6701-6F82-4B6231BEA3CE}"/>
                </a:ext>
              </a:extLst>
            </p:cNvPr>
            <p:cNvSpPr/>
            <p:nvPr/>
          </p:nvSpPr>
          <p:spPr>
            <a:xfrm>
              <a:off x="4800275" y="3040325"/>
              <a:ext cx="94250" cy="154100"/>
            </a:xfrm>
            <a:custGeom>
              <a:avLst/>
              <a:gdLst/>
              <a:ahLst/>
              <a:cxnLst/>
              <a:rect l="l" t="t" r="r" b="b"/>
              <a:pathLst>
                <a:path w="3770" h="6164" extrusionOk="0">
                  <a:moveTo>
                    <a:pt x="3336" y="559"/>
                  </a:moveTo>
                  <a:lnTo>
                    <a:pt x="3336" y="3928"/>
                  </a:lnTo>
                  <a:lnTo>
                    <a:pt x="434" y="5596"/>
                  </a:lnTo>
                  <a:lnTo>
                    <a:pt x="434" y="2227"/>
                  </a:lnTo>
                  <a:lnTo>
                    <a:pt x="3336" y="559"/>
                  </a:lnTo>
                  <a:close/>
                  <a:moveTo>
                    <a:pt x="3536" y="1"/>
                  </a:moveTo>
                  <a:cubicBezTo>
                    <a:pt x="3503" y="1"/>
                    <a:pt x="3469" y="9"/>
                    <a:pt x="3436" y="26"/>
                  </a:cubicBezTo>
                  <a:lnTo>
                    <a:pt x="100" y="1927"/>
                  </a:lnTo>
                  <a:cubicBezTo>
                    <a:pt x="33" y="1960"/>
                    <a:pt x="0" y="2027"/>
                    <a:pt x="0" y="2127"/>
                  </a:cubicBezTo>
                  <a:lnTo>
                    <a:pt x="0" y="5963"/>
                  </a:lnTo>
                  <a:cubicBezTo>
                    <a:pt x="0" y="6063"/>
                    <a:pt x="100" y="6163"/>
                    <a:pt x="200" y="6163"/>
                  </a:cubicBezTo>
                  <a:cubicBezTo>
                    <a:pt x="234" y="6163"/>
                    <a:pt x="267" y="6163"/>
                    <a:pt x="300" y="6130"/>
                  </a:cubicBezTo>
                  <a:lnTo>
                    <a:pt x="3636" y="4229"/>
                  </a:lnTo>
                  <a:cubicBezTo>
                    <a:pt x="3703" y="4195"/>
                    <a:pt x="3769" y="4095"/>
                    <a:pt x="3769" y="4028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6"/>
                  </a:cubicBezTo>
                  <a:cubicBezTo>
                    <a:pt x="3603" y="9"/>
                    <a:pt x="3569" y="1"/>
                    <a:pt x="35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5491;p75">
              <a:extLst>
                <a:ext uri="{FF2B5EF4-FFF2-40B4-BE49-F238E27FC236}">
                  <a16:creationId xmlns:a16="http://schemas.microsoft.com/office/drawing/2014/main" id="{92C0F628-5A8B-3CB7-918A-5679701007AD}"/>
                </a:ext>
              </a:extLst>
            </p:cNvPr>
            <p:cNvSpPr/>
            <p:nvPr/>
          </p:nvSpPr>
          <p:spPr>
            <a:xfrm>
              <a:off x="4819625" y="3020800"/>
              <a:ext cx="86575" cy="124425"/>
            </a:xfrm>
            <a:custGeom>
              <a:avLst/>
              <a:gdLst/>
              <a:ahLst/>
              <a:cxnLst/>
              <a:rect l="l" t="t" r="r" b="b"/>
              <a:pathLst>
                <a:path w="3463" h="4977" extrusionOk="0">
                  <a:moveTo>
                    <a:pt x="2997" y="0"/>
                  </a:moveTo>
                  <a:cubicBezTo>
                    <a:pt x="2847" y="0"/>
                    <a:pt x="2702" y="93"/>
                    <a:pt x="2629" y="240"/>
                  </a:cubicBezTo>
                  <a:lnTo>
                    <a:pt x="1094" y="3875"/>
                  </a:lnTo>
                  <a:lnTo>
                    <a:pt x="761" y="3509"/>
                  </a:lnTo>
                  <a:cubicBezTo>
                    <a:pt x="691" y="3474"/>
                    <a:pt x="621" y="3458"/>
                    <a:pt x="554" y="3458"/>
                  </a:cubicBezTo>
                  <a:cubicBezTo>
                    <a:pt x="240" y="3458"/>
                    <a:pt x="1" y="3806"/>
                    <a:pt x="193" y="4109"/>
                  </a:cubicBezTo>
                  <a:lnTo>
                    <a:pt x="961" y="4876"/>
                  </a:lnTo>
                  <a:cubicBezTo>
                    <a:pt x="1061" y="4943"/>
                    <a:pt x="1161" y="4976"/>
                    <a:pt x="1261" y="4976"/>
                  </a:cubicBezTo>
                  <a:lnTo>
                    <a:pt x="1328" y="4976"/>
                  </a:lnTo>
                  <a:cubicBezTo>
                    <a:pt x="1461" y="4943"/>
                    <a:pt x="1561" y="4876"/>
                    <a:pt x="1628" y="4743"/>
                  </a:cubicBezTo>
                  <a:lnTo>
                    <a:pt x="3362" y="573"/>
                  </a:lnTo>
                  <a:cubicBezTo>
                    <a:pt x="3462" y="373"/>
                    <a:pt x="3362" y="106"/>
                    <a:pt x="3162" y="39"/>
                  </a:cubicBezTo>
                  <a:cubicBezTo>
                    <a:pt x="3109" y="13"/>
                    <a:pt x="3053" y="0"/>
                    <a:pt x="29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5492;p75">
              <a:extLst>
                <a:ext uri="{FF2B5EF4-FFF2-40B4-BE49-F238E27FC236}">
                  <a16:creationId xmlns:a16="http://schemas.microsoft.com/office/drawing/2014/main" id="{8E91824D-2142-E7A8-3CD9-F53B9D8391C9}"/>
                </a:ext>
              </a:extLst>
            </p:cNvPr>
            <p:cNvSpPr/>
            <p:nvPr/>
          </p:nvSpPr>
          <p:spPr>
            <a:xfrm>
              <a:off x="4946200" y="2858000"/>
              <a:ext cx="333600" cy="209800"/>
            </a:xfrm>
            <a:custGeom>
              <a:avLst/>
              <a:gdLst/>
              <a:ahLst/>
              <a:cxnLst/>
              <a:rect l="l" t="t" r="r" b="b"/>
              <a:pathLst>
                <a:path w="13344" h="8392" extrusionOk="0">
                  <a:moveTo>
                    <a:pt x="13071" y="1"/>
                  </a:moveTo>
                  <a:cubicBezTo>
                    <a:pt x="12994" y="1"/>
                    <a:pt x="12906" y="27"/>
                    <a:pt x="12810" y="80"/>
                  </a:cubicBezTo>
                  <a:lnTo>
                    <a:pt x="534" y="7152"/>
                  </a:lnTo>
                  <a:cubicBezTo>
                    <a:pt x="234" y="7352"/>
                    <a:pt x="34" y="7686"/>
                    <a:pt x="1" y="8052"/>
                  </a:cubicBezTo>
                  <a:cubicBezTo>
                    <a:pt x="1" y="8263"/>
                    <a:pt x="132" y="8392"/>
                    <a:pt x="303" y="8392"/>
                  </a:cubicBezTo>
                  <a:cubicBezTo>
                    <a:pt x="376" y="8392"/>
                    <a:pt x="455" y="8369"/>
                    <a:pt x="534" y="8319"/>
                  </a:cubicBezTo>
                  <a:lnTo>
                    <a:pt x="12810" y="1214"/>
                  </a:lnTo>
                  <a:cubicBezTo>
                    <a:pt x="13110" y="1047"/>
                    <a:pt x="13310" y="714"/>
                    <a:pt x="13343" y="347"/>
                  </a:cubicBezTo>
                  <a:cubicBezTo>
                    <a:pt x="13343" y="120"/>
                    <a:pt x="13235" y="1"/>
                    <a:pt x="1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5493;p75">
              <a:extLst>
                <a:ext uri="{FF2B5EF4-FFF2-40B4-BE49-F238E27FC236}">
                  <a16:creationId xmlns:a16="http://schemas.microsoft.com/office/drawing/2014/main" id="{09D67C88-EB63-1639-3B62-E44CF8302792}"/>
                </a:ext>
              </a:extLst>
            </p:cNvPr>
            <p:cNvSpPr/>
            <p:nvPr/>
          </p:nvSpPr>
          <p:spPr>
            <a:xfrm>
              <a:off x="3020650" y="821125"/>
              <a:ext cx="430850" cy="516975"/>
            </a:xfrm>
            <a:custGeom>
              <a:avLst/>
              <a:gdLst/>
              <a:ahLst/>
              <a:cxnLst/>
              <a:rect l="l" t="t" r="r" b="b"/>
              <a:pathLst>
                <a:path w="17234" h="20679" extrusionOk="0">
                  <a:moveTo>
                    <a:pt x="16269" y="470"/>
                  </a:moveTo>
                  <a:cubicBezTo>
                    <a:pt x="16537" y="470"/>
                    <a:pt x="16784" y="700"/>
                    <a:pt x="16713" y="1031"/>
                  </a:cubicBezTo>
                  <a:lnTo>
                    <a:pt x="16713" y="10104"/>
                  </a:lnTo>
                  <a:cubicBezTo>
                    <a:pt x="16680" y="10804"/>
                    <a:pt x="16313" y="11405"/>
                    <a:pt x="15746" y="11772"/>
                  </a:cubicBezTo>
                  <a:lnTo>
                    <a:pt x="13444" y="13106"/>
                  </a:lnTo>
                  <a:lnTo>
                    <a:pt x="11943" y="18210"/>
                  </a:lnTo>
                  <a:cubicBezTo>
                    <a:pt x="11943" y="18243"/>
                    <a:pt x="11909" y="18276"/>
                    <a:pt x="11876" y="18276"/>
                  </a:cubicBezTo>
                  <a:cubicBezTo>
                    <a:pt x="11843" y="18276"/>
                    <a:pt x="11809" y="18276"/>
                    <a:pt x="11776" y="18210"/>
                  </a:cubicBezTo>
                  <a:lnTo>
                    <a:pt x="10342" y="14874"/>
                  </a:lnTo>
                  <a:lnTo>
                    <a:pt x="1202" y="20144"/>
                  </a:lnTo>
                  <a:cubicBezTo>
                    <a:pt x="1113" y="20233"/>
                    <a:pt x="979" y="20278"/>
                    <a:pt x="851" y="20278"/>
                  </a:cubicBezTo>
                  <a:cubicBezTo>
                    <a:pt x="787" y="20278"/>
                    <a:pt x="724" y="20267"/>
                    <a:pt x="668" y="20245"/>
                  </a:cubicBezTo>
                  <a:cubicBezTo>
                    <a:pt x="501" y="20111"/>
                    <a:pt x="435" y="19911"/>
                    <a:pt x="468" y="19711"/>
                  </a:cubicBezTo>
                  <a:lnTo>
                    <a:pt x="468" y="10638"/>
                  </a:lnTo>
                  <a:cubicBezTo>
                    <a:pt x="501" y="9970"/>
                    <a:pt x="868" y="9337"/>
                    <a:pt x="1435" y="8970"/>
                  </a:cubicBezTo>
                  <a:lnTo>
                    <a:pt x="15946" y="564"/>
                  </a:lnTo>
                  <a:lnTo>
                    <a:pt x="15946" y="597"/>
                  </a:lnTo>
                  <a:cubicBezTo>
                    <a:pt x="16043" y="509"/>
                    <a:pt x="16158" y="470"/>
                    <a:pt x="16269" y="470"/>
                  </a:cubicBezTo>
                  <a:close/>
                  <a:moveTo>
                    <a:pt x="16300" y="1"/>
                  </a:moveTo>
                  <a:cubicBezTo>
                    <a:pt x="16110" y="1"/>
                    <a:pt x="15915" y="71"/>
                    <a:pt x="15746" y="230"/>
                  </a:cubicBezTo>
                  <a:lnTo>
                    <a:pt x="1202" y="8603"/>
                  </a:lnTo>
                  <a:cubicBezTo>
                    <a:pt x="501" y="9070"/>
                    <a:pt x="68" y="9804"/>
                    <a:pt x="34" y="10638"/>
                  </a:cubicBezTo>
                  <a:lnTo>
                    <a:pt x="34" y="19711"/>
                  </a:lnTo>
                  <a:cubicBezTo>
                    <a:pt x="1" y="20078"/>
                    <a:pt x="168" y="20411"/>
                    <a:pt x="435" y="20611"/>
                  </a:cubicBezTo>
                  <a:cubicBezTo>
                    <a:pt x="568" y="20645"/>
                    <a:pt x="701" y="20678"/>
                    <a:pt x="835" y="20678"/>
                  </a:cubicBezTo>
                  <a:cubicBezTo>
                    <a:pt x="1035" y="20678"/>
                    <a:pt x="1235" y="20611"/>
                    <a:pt x="1435" y="20511"/>
                  </a:cubicBezTo>
                  <a:lnTo>
                    <a:pt x="10142" y="15474"/>
                  </a:lnTo>
                  <a:lnTo>
                    <a:pt x="11409" y="18377"/>
                  </a:lnTo>
                  <a:cubicBezTo>
                    <a:pt x="11488" y="18581"/>
                    <a:pt x="11671" y="18682"/>
                    <a:pt x="11856" y="18682"/>
                  </a:cubicBezTo>
                  <a:cubicBezTo>
                    <a:pt x="12063" y="18682"/>
                    <a:pt x="12273" y="18556"/>
                    <a:pt x="12343" y="18310"/>
                  </a:cubicBezTo>
                  <a:lnTo>
                    <a:pt x="13777" y="13373"/>
                  </a:lnTo>
                  <a:lnTo>
                    <a:pt x="15946" y="12139"/>
                  </a:lnTo>
                  <a:cubicBezTo>
                    <a:pt x="16646" y="11672"/>
                    <a:pt x="17080" y="10938"/>
                    <a:pt x="17113" y="10104"/>
                  </a:cubicBezTo>
                  <a:lnTo>
                    <a:pt x="17113" y="1031"/>
                  </a:lnTo>
                  <a:cubicBezTo>
                    <a:pt x="17233" y="456"/>
                    <a:pt x="16785" y="1"/>
                    <a:pt x="163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5494;p75">
              <a:extLst>
                <a:ext uri="{FF2B5EF4-FFF2-40B4-BE49-F238E27FC236}">
                  <a16:creationId xmlns:a16="http://schemas.microsoft.com/office/drawing/2014/main" id="{192DEA35-F789-B781-AA34-B58ACAA4A487}"/>
                </a:ext>
              </a:extLst>
            </p:cNvPr>
            <p:cNvSpPr/>
            <p:nvPr/>
          </p:nvSpPr>
          <p:spPr>
            <a:xfrm>
              <a:off x="3104050" y="954800"/>
              <a:ext cx="262850" cy="154800"/>
            </a:xfrm>
            <a:custGeom>
              <a:avLst/>
              <a:gdLst/>
              <a:ahLst/>
              <a:cxnLst/>
              <a:rect l="l" t="t" r="r" b="b"/>
              <a:pathLst>
                <a:path w="10514" h="6192" extrusionOk="0">
                  <a:moveTo>
                    <a:pt x="10233" y="0"/>
                  </a:moveTo>
                  <a:cubicBezTo>
                    <a:pt x="10204" y="0"/>
                    <a:pt x="10173" y="6"/>
                    <a:pt x="10141" y="20"/>
                  </a:cubicBezTo>
                  <a:lnTo>
                    <a:pt x="134" y="5791"/>
                  </a:lnTo>
                  <a:cubicBezTo>
                    <a:pt x="34" y="5858"/>
                    <a:pt x="1" y="5991"/>
                    <a:pt x="67" y="6091"/>
                  </a:cubicBezTo>
                  <a:cubicBezTo>
                    <a:pt x="101" y="6125"/>
                    <a:pt x="167" y="6191"/>
                    <a:pt x="234" y="6191"/>
                  </a:cubicBezTo>
                  <a:cubicBezTo>
                    <a:pt x="268" y="6191"/>
                    <a:pt x="301" y="6158"/>
                    <a:pt x="334" y="6158"/>
                  </a:cubicBezTo>
                  <a:lnTo>
                    <a:pt x="10341" y="387"/>
                  </a:lnTo>
                  <a:cubicBezTo>
                    <a:pt x="10514" y="243"/>
                    <a:pt x="10414" y="0"/>
                    <a:pt x="10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5495;p75">
              <a:extLst>
                <a:ext uri="{FF2B5EF4-FFF2-40B4-BE49-F238E27FC236}">
                  <a16:creationId xmlns:a16="http://schemas.microsoft.com/office/drawing/2014/main" id="{266E2765-4A08-E2B1-AF28-09B6CC617019}"/>
                </a:ext>
              </a:extLst>
            </p:cNvPr>
            <p:cNvSpPr/>
            <p:nvPr/>
          </p:nvSpPr>
          <p:spPr>
            <a:xfrm>
              <a:off x="3104050" y="1002800"/>
              <a:ext cx="261875" cy="155175"/>
            </a:xfrm>
            <a:custGeom>
              <a:avLst/>
              <a:gdLst/>
              <a:ahLst/>
              <a:cxnLst/>
              <a:rect l="l" t="t" r="r" b="b"/>
              <a:pathLst>
                <a:path w="10475" h="6207" extrusionOk="0">
                  <a:moveTo>
                    <a:pt x="10256" y="0"/>
                  </a:moveTo>
                  <a:cubicBezTo>
                    <a:pt x="10216" y="0"/>
                    <a:pt x="10177" y="11"/>
                    <a:pt x="10141" y="35"/>
                  </a:cubicBezTo>
                  <a:lnTo>
                    <a:pt x="134" y="5806"/>
                  </a:lnTo>
                  <a:cubicBezTo>
                    <a:pt x="34" y="5872"/>
                    <a:pt x="1" y="6006"/>
                    <a:pt x="67" y="6106"/>
                  </a:cubicBezTo>
                  <a:cubicBezTo>
                    <a:pt x="101" y="6173"/>
                    <a:pt x="167" y="6206"/>
                    <a:pt x="234" y="6206"/>
                  </a:cubicBezTo>
                  <a:cubicBezTo>
                    <a:pt x="268" y="6206"/>
                    <a:pt x="301" y="6173"/>
                    <a:pt x="334" y="6173"/>
                  </a:cubicBezTo>
                  <a:lnTo>
                    <a:pt x="10341" y="402"/>
                  </a:lnTo>
                  <a:cubicBezTo>
                    <a:pt x="10441" y="335"/>
                    <a:pt x="10475" y="202"/>
                    <a:pt x="10441" y="102"/>
                  </a:cubicBezTo>
                  <a:cubicBezTo>
                    <a:pt x="10398" y="37"/>
                    <a:pt x="10327" y="0"/>
                    <a:pt x="1025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5496;p75">
              <a:extLst>
                <a:ext uri="{FF2B5EF4-FFF2-40B4-BE49-F238E27FC236}">
                  <a16:creationId xmlns:a16="http://schemas.microsoft.com/office/drawing/2014/main" id="{A00B0E2D-C6D5-24CA-D17C-09522E580BCB}"/>
                </a:ext>
              </a:extLst>
            </p:cNvPr>
            <p:cNvSpPr/>
            <p:nvPr/>
          </p:nvSpPr>
          <p:spPr>
            <a:xfrm>
              <a:off x="3104050" y="1051025"/>
              <a:ext cx="264800" cy="155300"/>
            </a:xfrm>
            <a:custGeom>
              <a:avLst/>
              <a:gdLst/>
              <a:ahLst/>
              <a:cxnLst/>
              <a:rect l="l" t="t" r="r" b="b"/>
              <a:pathLst>
                <a:path w="10592" h="6212" extrusionOk="0">
                  <a:moveTo>
                    <a:pt x="10259" y="1"/>
                  </a:moveTo>
                  <a:cubicBezTo>
                    <a:pt x="10221" y="1"/>
                    <a:pt x="10180" y="13"/>
                    <a:pt x="10141" y="41"/>
                  </a:cubicBezTo>
                  <a:lnTo>
                    <a:pt x="134" y="5811"/>
                  </a:lnTo>
                  <a:cubicBezTo>
                    <a:pt x="34" y="5878"/>
                    <a:pt x="1" y="6012"/>
                    <a:pt x="67" y="6112"/>
                  </a:cubicBezTo>
                  <a:cubicBezTo>
                    <a:pt x="101" y="6178"/>
                    <a:pt x="167" y="6212"/>
                    <a:pt x="234" y="6212"/>
                  </a:cubicBezTo>
                  <a:cubicBezTo>
                    <a:pt x="268" y="6212"/>
                    <a:pt x="301" y="6178"/>
                    <a:pt x="334" y="6178"/>
                  </a:cubicBezTo>
                  <a:lnTo>
                    <a:pt x="10341" y="408"/>
                  </a:lnTo>
                  <a:cubicBezTo>
                    <a:pt x="10591" y="297"/>
                    <a:pt x="10448" y="1"/>
                    <a:pt x="102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5497;p75">
              <a:extLst>
                <a:ext uri="{FF2B5EF4-FFF2-40B4-BE49-F238E27FC236}">
                  <a16:creationId xmlns:a16="http://schemas.microsoft.com/office/drawing/2014/main" id="{382682BA-CAF8-61C9-AAB2-707FB302D930}"/>
                </a:ext>
              </a:extLst>
            </p:cNvPr>
            <p:cNvSpPr/>
            <p:nvPr/>
          </p:nvSpPr>
          <p:spPr>
            <a:xfrm>
              <a:off x="2672075" y="808975"/>
              <a:ext cx="430850" cy="517450"/>
            </a:xfrm>
            <a:custGeom>
              <a:avLst/>
              <a:gdLst/>
              <a:ahLst/>
              <a:cxnLst/>
              <a:rect l="l" t="t" r="r" b="b"/>
              <a:pathLst>
                <a:path w="17234" h="20698" extrusionOk="0">
                  <a:moveTo>
                    <a:pt x="16295" y="1"/>
                  </a:moveTo>
                  <a:cubicBezTo>
                    <a:pt x="16107" y="1"/>
                    <a:pt x="15913" y="67"/>
                    <a:pt x="15745" y="216"/>
                  </a:cubicBezTo>
                  <a:lnTo>
                    <a:pt x="1202" y="8622"/>
                  </a:lnTo>
                  <a:cubicBezTo>
                    <a:pt x="501" y="9055"/>
                    <a:pt x="67" y="9823"/>
                    <a:pt x="34" y="10623"/>
                  </a:cubicBezTo>
                  <a:lnTo>
                    <a:pt x="34" y="19730"/>
                  </a:lnTo>
                  <a:cubicBezTo>
                    <a:pt x="1" y="20063"/>
                    <a:pt x="167" y="20397"/>
                    <a:pt x="468" y="20597"/>
                  </a:cubicBezTo>
                  <a:cubicBezTo>
                    <a:pt x="568" y="20664"/>
                    <a:pt x="701" y="20697"/>
                    <a:pt x="835" y="20697"/>
                  </a:cubicBezTo>
                  <a:cubicBezTo>
                    <a:pt x="1035" y="20697"/>
                    <a:pt x="1235" y="20630"/>
                    <a:pt x="1402" y="20530"/>
                  </a:cubicBezTo>
                  <a:lnTo>
                    <a:pt x="12843" y="13926"/>
                  </a:lnTo>
                  <a:cubicBezTo>
                    <a:pt x="12943" y="13859"/>
                    <a:pt x="12977" y="13726"/>
                    <a:pt x="12910" y="13659"/>
                  </a:cubicBezTo>
                  <a:cubicBezTo>
                    <a:pt x="12865" y="13570"/>
                    <a:pt x="12806" y="13525"/>
                    <a:pt x="12742" y="13525"/>
                  </a:cubicBezTo>
                  <a:cubicBezTo>
                    <a:pt x="12710" y="13525"/>
                    <a:pt x="12676" y="13536"/>
                    <a:pt x="12643" y="13559"/>
                  </a:cubicBezTo>
                  <a:lnTo>
                    <a:pt x="1202" y="20130"/>
                  </a:lnTo>
                  <a:cubicBezTo>
                    <a:pt x="1112" y="20230"/>
                    <a:pt x="999" y="20273"/>
                    <a:pt x="887" y="20273"/>
                  </a:cubicBezTo>
                  <a:cubicBezTo>
                    <a:pt x="625" y="20273"/>
                    <a:pt x="374" y="20034"/>
                    <a:pt x="468" y="19730"/>
                  </a:cubicBezTo>
                  <a:lnTo>
                    <a:pt x="468" y="10623"/>
                  </a:lnTo>
                  <a:cubicBezTo>
                    <a:pt x="501" y="9956"/>
                    <a:pt x="835" y="9356"/>
                    <a:pt x="1402" y="8955"/>
                  </a:cubicBezTo>
                  <a:lnTo>
                    <a:pt x="15945" y="583"/>
                  </a:lnTo>
                  <a:cubicBezTo>
                    <a:pt x="16046" y="502"/>
                    <a:pt x="16160" y="458"/>
                    <a:pt x="16278" y="458"/>
                  </a:cubicBezTo>
                  <a:cubicBezTo>
                    <a:pt x="16355" y="458"/>
                    <a:pt x="16434" y="477"/>
                    <a:pt x="16512" y="516"/>
                  </a:cubicBezTo>
                  <a:cubicBezTo>
                    <a:pt x="16646" y="616"/>
                    <a:pt x="16713" y="816"/>
                    <a:pt x="16713" y="1016"/>
                  </a:cubicBezTo>
                  <a:lnTo>
                    <a:pt x="16713" y="6787"/>
                  </a:lnTo>
                  <a:cubicBezTo>
                    <a:pt x="16713" y="6887"/>
                    <a:pt x="16779" y="6987"/>
                    <a:pt x="16913" y="6987"/>
                  </a:cubicBezTo>
                  <a:cubicBezTo>
                    <a:pt x="17013" y="6987"/>
                    <a:pt x="17113" y="6887"/>
                    <a:pt x="17113" y="6787"/>
                  </a:cubicBezTo>
                  <a:lnTo>
                    <a:pt x="17113" y="1016"/>
                  </a:lnTo>
                  <a:cubicBezTo>
                    <a:pt x="17233" y="439"/>
                    <a:pt x="16781" y="1"/>
                    <a:pt x="1629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5498;p75">
              <a:extLst>
                <a:ext uri="{FF2B5EF4-FFF2-40B4-BE49-F238E27FC236}">
                  <a16:creationId xmlns:a16="http://schemas.microsoft.com/office/drawing/2014/main" id="{58B83288-0AE9-4749-259B-FC6580B57C7A}"/>
                </a:ext>
              </a:extLst>
            </p:cNvPr>
            <p:cNvSpPr/>
            <p:nvPr/>
          </p:nvSpPr>
          <p:spPr>
            <a:xfrm>
              <a:off x="2754650" y="942475"/>
              <a:ext cx="262700" cy="154600"/>
            </a:xfrm>
            <a:custGeom>
              <a:avLst/>
              <a:gdLst/>
              <a:ahLst/>
              <a:cxnLst/>
              <a:rect l="l" t="t" r="r" b="b"/>
              <a:pathLst>
                <a:path w="10508" h="6184" extrusionOk="0">
                  <a:moveTo>
                    <a:pt x="10254" y="0"/>
                  </a:moveTo>
                  <a:cubicBezTo>
                    <a:pt x="10226" y="0"/>
                    <a:pt x="10199" y="5"/>
                    <a:pt x="10174" y="13"/>
                  </a:cubicBezTo>
                  <a:lnTo>
                    <a:pt x="167" y="5817"/>
                  </a:lnTo>
                  <a:cubicBezTo>
                    <a:pt x="0" y="5917"/>
                    <a:pt x="67" y="6184"/>
                    <a:pt x="267" y="6184"/>
                  </a:cubicBezTo>
                  <a:cubicBezTo>
                    <a:pt x="300" y="6184"/>
                    <a:pt x="367" y="6184"/>
                    <a:pt x="400" y="6151"/>
                  </a:cubicBezTo>
                  <a:lnTo>
                    <a:pt x="10407" y="380"/>
                  </a:lnTo>
                  <a:cubicBezTo>
                    <a:pt x="10474" y="313"/>
                    <a:pt x="10508" y="213"/>
                    <a:pt x="10474" y="113"/>
                  </a:cubicBezTo>
                  <a:cubicBezTo>
                    <a:pt x="10424" y="38"/>
                    <a:pt x="10337" y="0"/>
                    <a:pt x="102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5499;p75">
              <a:extLst>
                <a:ext uri="{FF2B5EF4-FFF2-40B4-BE49-F238E27FC236}">
                  <a16:creationId xmlns:a16="http://schemas.microsoft.com/office/drawing/2014/main" id="{B584457A-F3E3-F409-7D61-6FA4E451366C}"/>
                </a:ext>
              </a:extLst>
            </p:cNvPr>
            <p:cNvSpPr/>
            <p:nvPr/>
          </p:nvSpPr>
          <p:spPr>
            <a:xfrm>
              <a:off x="2754650" y="990275"/>
              <a:ext cx="262700" cy="155175"/>
            </a:xfrm>
            <a:custGeom>
              <a:avLst/>
              <a:gdLst/>
              <a:ahLst/>
              <a:cxnLst/>
              <a:rect l="l" t="t" r="r" b="b"/>
              <a:pathLst>
                <a:path w="10508" h="6207" extrusionOk="0">
                  <a:moveTo>
                    <a:pt x="10288" y="1"/>
                  </a:moveTo>
                  <a:cubicBezTo>
                    <a:pt x="10249" y="1"/>
                    <a:pt x="10209" y="12"/>
                    <a:pt x="10174" y="36"/>
                  </a:cubicBezTo>
                  <a:lnTo>
                    <a:pt x="167" y="5806"/>
                  </a:lnTo>
                  <a:cubicBezTo>
                    <a:pt x="0" y="5906"/>
                    <a:pt x="67" y="6207"/>
                    <a:pt x="267" y="6207"/>
                  </a:cubicBezTo>
                  <a:lnTo>
                    <a:pt x="400" y="6207"/>
                  </a:lnTo>
                  <a:lnTo>
                    <a:pt x="10407" y="402"/>
                  </a:lnTo>
                  <a:cubicBezTo>
                    <a:pt x="10474" y="336"/>
                    <a:pt x="10508" y="202"/>
                    <a:pt x="10474" y="102"/>
                  </a:cubicBezTo>
                  <a:cubicBezTo>
                    <a:pt x="10431" y="38"/>
                    <a:pt x="10360" y="1"/>
                    <a:pt x="102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5500;p75">
              <a:extLst>
                <a:ext uri="{FF2B5EF4-FFF2-40B4-BE49-F238E27FC236}">
                  <a16:creationId xmlns:a16="http://schemas.microsoft.com/office/drawing/2014/main" id="{D574D010-871E-B17D-8C30-E3F22D332C0F}"/>
                </a:ext>
              </a:extLst>
            </p:cNvPr>
            <p:cNvSpPr/>
            <p:nvPr/>
          </p:nvSpPr>
          <p:spPr>
            <a:xfrm>
              <a:off x="2754650" y="1054500"/>
              <a:ext cx="236025" cy="139325"/>
            </a:xfrm>
            <a:custGeom>
              <a:avLst/>
              <a:gdLst/>
              <a:ahLst/>
              <a:cxnLst/>
              <a:rect l="l" t="t" r="r" b="b"/>
              <a:pathLst>
                <a:path w="9441" h="5573" extrusionOk="0">
                  <a:moveTo>
                    <a:pt x="9221" y="0"/>
                  </a:moveTo>
                  <a:cubicBezTo>
                    <a:pt x="9182" y="0"/>
                    <a:pt x="9142" y="11"/>
                    <a:pt x="9107" y="35"/>
                  </a:cubicBezTo>
                  <a:lnTo>
                    <a:pt x="167" y="5205"/>
                  </a:lnTo>
                  <a:cubicBezTo>
                    <a:pt x="0" y="5306"/>
                    <a:pt x="67" y="5572"/>
                    <a:pt x="267" y="5572"/>
                  </a:cubicBezTo>
                  <a:cubicBezTo>
                    <a:pt x="300" y="5572"/>
                    <a:pt x="367" y="5572"/>
                    <a:pt x="400" y="5539"/>
                  </a:cubicBezTo>
                  <a:lnTo>
                    <a:pt x="9307" y="369"/>
                  </a:lnTo>
                  <a:cubicBezTo>
                    <a:pt x="9407" y="335"/>
                    <a:pt x="9440" y="202"/>
                    <a:pt x="9407" y="102"/>
                  </a:cubicBezTo>
                  <a:cubicBezTo>
                    <a:pt x="9364" y="37"/>
                    <a:pt x="9293" y="0"/>
                    <a:pt x="92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5501;p75">
              <a:extLst>
                <a:ext uri="{FF2B5EF4-FFF2-40B4-BE49-F238E27FC236}">
                  <a16:creationId xmlns:a16="http://schemas.microsoft.com/office/drawing/2014/main" id="{7E469A75-12E4-B744-5961-5997F2B0BCD9}"/>
                </a:ext>
              </a:extLst>
            </p:cNvPr>
            <p:cNvSpPr/>
            <p:nvPr/>
          </p:nvSpPr>
          <p:spPr>
            <a:xfrm>
              <a:off x="1793950" y="1451475"/>
              <a:ext cx="66750" cy="142625"/>
            </a:xfrm>
            <a:custGeom>
              <a:avLst/>
              <a:gdLst/>
              <a:ahLst/>
              <a:cxnLst/>
              <a:rect l="l" t="t" r="r" b="b"/>
              <a:pathLst>
                <a:path w="2670" h="5705" extrusionOk="0">
                  <a:moveTo>
                    <a:pt x="2502" y="1"/>
                  </a:moveTo>
                  <a:lnTo>
                    <a:pt x="1" y="1468"/>
                  </a:lnTo>
                  <a:lnTo>
                    <a:pt x="1" y="2903"/>
                  </a:lnTo>
                  <a:lnTo>
                    <a:pt x="1068" y="4737"/>
                  </a:lnTo>
                  <a:cubicBezTo>
                    <a:pt x="1068" y="4771"/>
                    <a:pt x="1101" y="4804"/>
                    <a:pt x="1135" y="4804"/>
                  </a:cubicBezTo>
                  <a:lnTo>
                    <a:pt x="2669" y="5705"/>
                  </a:lnTo>
                  <a:lnTo>
                    <a:pt x="1668" y="3803"/>
                  </a:lnTo>
                  <a:lnTo>
                    <a:pt x="2502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5502;p75">
              <a:extLst>
                <a:ext uri="{FF2B5EF4-FFF2-40B4-BE49-F238E27FC236}">
                  <a16:creationId xmlns:a16="http://schemas.microsoft.com/office/drawing/2014/main" id="{CB0D398E-7B1F-2341-AEEC-259733A738ED}"/>
                </a:ext>
              </a:extLst>
            </p:cNvPr>
            <p:cNvSpPr/>
            <p:nvPr/>
          </p:nvSpPr>
          <p:spPr>
            <a:xfrm>
              <a:off x="1793950" y="1451475"/>
              <a:ext cx="66750" cy="142625"/>
            </a:xfrm>
            <a:custGeom>
              <a:avLst/>
              <a:gdLst/>
              <a:ahLst/>
              <a:cxnLst/>
              <a:rect l="l" t="t" r="r" b="b"/>
              <a:pathLst>
                <a:path w="2670" h="5705" extrusionOk="0">
                  <a:moveTo>
                    <a:pt x="2502" y="1"/>
                  </a:moveTo>
                  <a:lnTo>
                    <a:pt x="1" y="1468"/>
                  </a:lnTo>
                  <a:lnTo>
                    <a:pt x="1" y="2903"/>
                  </a:lnTo>
                  <a:lnTo>
                    <a:pt x="1068" y="4737"/>
                  </a:lnTo>
                  <a:cubicBezTo>
                    <a:pt x="1068" y="4771"/>
                    <a:pt x="1101" y="4804"/>
                    <a:pt x="1135" y="4804"/>
                  </a:cubicBezTo>
                  <a:lnTo>
                    <a:pt x="2669" y="5705"/>
                  </a:lnTo>
                  <a:lnTo>
                    <a:pt x="1668" y="3803"/>
                  </a:lnTo>
                  <a:lnTo>
                    <a:pt x="2502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5503;p75">
              <a:extLst>
                <a:ext uri="{FF2B5EF4-FFF2-40B4-BE49-F238E27FC236}">
                  <a16:creationId xmlns:a16="http://schemas.microsoft.com/office/drawing/2014/main" id="{1F9933B7-C028-878B-4533-BD60B0E4732B}"/>
                </a:ext>
              </a:extLst>
            </p:cNvPr>
            <p:cNvSpPr/>
            <p:nvPr/>
          </p:nvSpPr>
          <p:spPr>
            <a:xfrm>
              <a:off x="1634675" y="1187750"/>
              <a:ext cx="387800" cy="436600"/>
            </a:xfrm>
            <a:custGeom>
              <a:avLst/>
              <a:gdLst/>
              <a:ahLst/>
              <a:cxnLst/>
              <a:rect l="l" t="t" r="r" b="b"/>
              <a:pathLst>
                <a:path w="15512" h="17464" extrusionOk="0">
                  <a:moveTo>
                    <a:pt x="13393" y="1"/>
                  </a:moveTo>
                  <a:cubicBezTo>
                    <a:pt x="13135" y="1"/>
                    <a:pt x="12876" y="59"/>
                    <a:pt x="12643" y="176"/>
                  </a:cubicBezTo>
                  <a:lnTo>
                    <a:pt x="734" y="7047"/>
                  </a:lnTo>
                  <a:cubicBezTo>
                    <a:pt x="301" y="7347"/>
                    <a:pt x="34" y="7814"/>
                    <a:pt x="0" y="8348"/>
                  </a:cubicBezTo>
                  <a:lnTo>
                    <a:pt x="0" y="15653"/>
                  </a:lnTo>
                  <a:cubicBezTo>
                    <a:pt x="34" y="16154"/>
                    <a:pt x="301" y="16654"/>
                    <a:pt x="734" y="16921"/>
                  </a:cubicBezTo>
                  <a:lnTo>
                    <a:pt x="1368" y="17288"/>
                  </a:lnTo>
                  <a:cubicBezTo>
                    <a:pt x="1602" y="17405"/>
                    <a:pt x="1852" y="17463"/>
                    <a:pt x="2106" y="17463"/>
                  </a:cubicBezTo>
                  <a:cubicBezTo>
                    <a:pt x="2360" y="17463"/>
                    <a:pt x="2619" y="17405"/>
                    <a:pt x="2869" y="17288"/>
                  </a:cubicBezTo>
                  <a:lnTo>
                    <a:pt x="7906" y="14352"/>
                  </a:lnTo>
                  <a:lnTo>
                    <a:pt x="8973" y="16220"/>
                  </a:lnTo>
                  <a:cubicBezTo>
                    <a:pt x="9020" y="16267"/>
                    <a:pt x="9081" y="16292"/>
                    <a:pt x="9136" y="16292"/>
                  </a:cubicBezTo>
                  <a:cubicBezTo>
                    <a:pt x="9200" y="16292"/>
                    <a:pt x="9256" y="16259"/>
                    <a:pt x="9274" y="16187"/>
                  </a:cubicBezTo>
                  <a:lnTo>
                    <a:pt x="10408" y="12918"/>
                  </a:lnTo>
                  <a:lnTo>
                    <a:pt x="14744" y="10416"/>
                  </a:lnTo>
                  <a:cubicBezTo>
                    <a:pt x="15178" y="10149"/>
                    <a:pt x="15478" y="9649"/>
                    <a:pt x="15511" y="9149"/>
                  </a:cubicBezTo>
                  <a:lnTo>
                    <a:pt x="15511" y="1844"/>
                  </a:lnTo>
                  <a:cubicBezTo>
                    <a:pt x="15478" y="1310"/>
                    <a:pt x="15178" y="843"/>
                    <a:pt x="14744" y="543"/>
                  </a:cubicBezTo>
                  <a:lnTo>
                    <a:pt x="14144" y="176"/>
                  </a:lnTo>
                  <a:cubicBezTo>
                    <a:pt x="13910" y="59"/>
                    <a:pt x="13652" y="1"/>
                    <a:pt x="133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5504;p75">
              <a:extLst>
                <a:ext uri="{FF2B5EF4-FFF2-40B4-BE49-F238E27FC236}">
                  <a16:creationId xmlns:a16="http://schemas.microsoft.com/office/drawing/2014/main" id="{8420C67A-9889-4E1C-98E4-1586F53A709D}"/>
                </a:ext>
              </a:extLst>
            </p:cNvPr>
            <p:cNvSpPr/>
            <p:nvPr/>
          </p:nvSpPr>
          <p:spPr>
            <a:xfrm>
              <a:off x="1634675" y="1378100"/>
              <a:ext cx="68400" cy="246475"/>
            </a:xfrm>
            <a:custGeom>
              <a:avLst/>
              <a:gdLst/>
              <a:ahLst/>
              <a:cxnLst/>
              <a:rect l="l" t="t" r="r" b="b"/>
              <a:pathLst>
                <a:path w="2736" h="9859" extrusionOk="0">
                  <a:moveTo>
                    <a:pt x="2736" y="9741"/>
                  </a:moveTo>
                  <a:lnTo>
                    <a:pt x="2736" y="9741"/>
                  </a:lnTo>
                  <a:cubicBezTo>
                    <a:pt x="2731" y="9742"/>
                    <a:pt x="2726" y="9744"/>
                    <a:pt x="2722" y="9746"/>
                  </a:cubicBezTo>
                  <a:lnTo>
                    <a:pt x="2722" y="9746"/>
                  </a:lnTo>
                  <a:cubicBezTo>
                    <a:pt x="2726" y="9744"/>
                    <a:pt x="2731" y="9742"/>
                    <a:pt x="2736" y="9741"/>
                  </a:cubicBezTo>
                  <a:close/>
                  <a:moveTo>
                    <a:pt x="234" y="0"/>
                  </a:moveTo>
                  <a:cubicBezTo>
                    <a:pt x="100" y="200"/>
                    <a:pt x="0" y="467"/>
                    <a:pt x="0" y="734"/>
                  </a:cubicBezTo>
                  <a:lnTo>
                    <a:pt x="0" y="8039"/>
                  </a:lnTo>
                  <a:cubicBezTo>
                    <a:pt x="34" y="8573"/>
                    <a:pt x="301" y="9040"/>
                    <a:pt x="734" y="9340"/>
                  </a:cubicBezTo>
                  <a:lnTo>
                    <a:pt x="1368" y="9674"/>
                  </a:lnTo>
                  <a:cubicBezTo>
                    <a:pt x="1585" y="9800"/>
                    <a:pt x="1831" y="9858"/>
                    <a:pt x="2086" y="9858"/>
                  </a:cubicBezTo>
                  <a:cubicBezTo>
                    <a:pt x="2296" y="9858"/>
                    <a:pt x="2512" y="9819"/>
                    <a:pt x="2722" y="9746"/>
                  </a:cubicBezTo>
                  <a:lnTo>
                    <a:pt x="2722" y="9746"/>
                  </a:lnTo>
                  <a:cubicBezTo>
                    <a:pt x="2651" y="9770"/>
                    <a:pt x="2584" y="9781"/>
                    <a:pt x="2523" y="9781"/>
                  </a:cubicBezTo>
                  <a:cubicBezTo>
                    <a:pt x="2270" y="9781"/>
                    <a:pt x="2102" y="9584"/>
                    <a:pt x="2102" y="9240"/>
                  </a:cubicBezTo>
                  <a:lnTo>
                    <a:pt x="2102" y="1935"/>
                  </a:lnTo>
                  <a:cubicBezTo>
                    <a:pt x="2102" y="1668"/>
                    <a:pt x="2202" y="1435"/>
                    <a:pt x="2335" y="12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5505;p75">
              <a:extLst>
                <a:ext uri="{FF2B5EF4-FFF2-40B4-BE49-F238E27FC236}">
                  <a16:creationId xmlns:a16="http://schemas.microsoft.com/office/drawing/2014/main" id="{EFBBE4C1-3316-311D-FC3B-154203DF38E4}"/>
                </a:ext>
              </a:extLst>
            </p:cNvPr>
            <p:cNvSpPr/>
            <p:nvPr/>
          </p:nvSpPr>
          <p:spPr>
            <a:xfrm>
              <a:off x="1640500" y="1187750"/>
              <a:ext cx="381150" cy="221225"/>
            </a:xfrm>
            <a:custGeom>
              <a:avLst/>
              <a:gdLst/>
              <a:ahLst/>
              <a:cxnLst/>
              <a:rect l="l" t="t" r="r" b="b"/>
              <a:pathLst>
                <a:path w="15246" h="8849" extrusionOk="0">
                  <a:moveTo>
                    <a:pt x="13177" y="1"/>
                  </a:moveTo>
                  <a:cubicBezTo>
                    <a:pt x="12927" y="1"/>
                    <a:pt x="12677" y="59"/>
                    <a:pt x="12443" y="176"/>
                  </a:cubicBezTo>
                  <a:lnTo>
                    <a:pt x="501" y="7047"/>
                  </a:lnTo>
                  <a:cubicBezTo>
                    <a:pt x="301" y="7181"/>
                    <a:pt x="134" y="7381"/>
                    <a:pt x="1" y="7614"/>
                  </a:cubicBezTo>
                  <a:lnTo>
                    <a:pt x="2102" y="8849"/>
                  </a:lnTo>
                  <a:cubicBezTo>
                    <a:pt x="2202" y="8615"/>
                    <a:pt x="2403" y="8415"/>
                    <a:pt x="2636" y="8281"/>
                  </a:cubicBezTo>
                  <a:lnTo>
                    <a:pt x="14511" y="1410"/>
                  </a:lnTo>
                  <a:cubicBezTo>
                    <a:pt x="14627" y="1340"/>
                    <a:pt x="14739" y="1307"/>
                    <a:pt x="14839" y="1307"/>
                  </a:cubicBezTo>
                  <a:cubicBezTo>
                    <a:pt x="15029" y="1307"/>
                    <a:pt x="15180" y="1425"/>
                    <a:pt x="15245" y="1643"/>
                  </a:cubicBezTo>
                  <a:cubicBezTo>
                    <a:pt x="15145" y="1176"/>
                    <a:pt x="14878" y="776"/>
                    <a:pt x="14511" y="543"/>
                  </a:cubicBezTo>
                  <a:lnTo>
                    <a:pt x="13911" y="176"/>
                  </a:lnTo>
                  <a:cubicBezTo>
                    <a:pt x="13677" y="59"/>
                    <a:pt x="13427" y="1"/>
                    <a:pt x="13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5506;p75">
              <a:extLst>
                <a:ext uri="{FF2B5EF4-FFF2-40B4-BE49-F238E27FC236}">
                  <a16:creationId xmlns:a16="http://schemas.microsoft.com/office/drawing/2014/main" id="{99EAEC13-DE62-06D7-6B1E-135BBD496BA4}"/>
                </a:ext>
              </a:extLst>
            </p:cNvPr>
            <p:cNvSpPr/>
            <p:nvPr/>
          </p:nvSpPr>
          <p:spPr>
            <a:xfrm>
              <a:off x="1738075" y="1442050"/>
              <a:ext cx="50075" cy="64775"/>
            </a:xfrm>
            <a:custGeom>
              <a:avLst/>
              <a:gdLst/>
              <a:ahLst/>
              <a:cxnLst/>
              <a:rect l="l" t="t" r="r" b="b"/>
              <a:pathLst>
                <a:path w="2003" h="2591" extrusionOk="0">
                  <a:moveTo>
                    <a:pt x="1468" y="1"/>
                  </a:moveTo>
                  <a:cubicBezTo>
                    <a:pt x="1338" y="1"/>
                    <a:pt x="1191" y="47"/>
                    <a:pt x="1035" y="144"/>
                  </a:cubicBezTo>
                  <a:cubicBezTo>
                    <a:pt x="434" y="511"/>
                    <a:pt x="34" y="1178"/>
                    <a:pt x="1" y="1879"/>
                  </a:cubicBezTo>
                  <a:cubicBezTo>
                    <a:pt x="1" y="2326"/>
                    <a:pt x="233" y="2590"/>
                    <a:pt x="557" y="2590"/>
                  </a:cubicBezTo>
                  <a:cubicBezTo>
                    <a:pt x="693" y="2590"/>
                    <a:pt x="844" y="2544"/>
                    <a:pt x="1001" y="2446"/>
                  </a:cubicBezTo>
                  <a:cubicBezTo>
                    <a:pt x="1602" y="2079"/>
                    <a:pt x="1969" y="1445"/>
                    <a:pt x="2002" y="745"/>
                  </a:cubicBezTo>
                  <a:cubicBezTo>
                    <a:pt x="2002" y="272"/>
                    <a:pt x="1785" y="1"/>
                    <a:pt x="1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5507;p75">
              <a:extLst>
                <a:ext uri="{FF2B5EF4-FFF2-40B4-BE49-F238E27FC236}">
                  <a16:creationId xmlns:a16="http://schemas.microsoft.com/office/drawing/2014/main" id="{9B1CD50B-6426-425E-4A27-460C0D3D3E55}"/>
                </a:ext>
              </a:extLst>
            </p:cNvPr>
            <p:cNvSpPr/>
            <p:nvPr/>
          </p:nvSpPr>
          <p:spPr>
            <a:xfrm>
              <a:off x="1830650" y="1389025"/>
              <a:ext cx="49225" cy="64425"/>
            </a:xfrm>
            <a:custGeom>
              <a:avLst/>
              <a:gdLst/>
              <a:ahLst/>
              <a:cxnLst/>
              <a:rect l="l" t="t" r="r" b="b"/>
              <a:pathLst>
                <a:path w="1969" h="2577" extrusionOk="0">
                  <a:moveTo>
                    <a:pt x="1435" y="1"/>
                  </a:moveTo>
                  <a:cubicBezTo>
                    <a:pt x="1304" y="1"/>
                    <a:pt x="1157" y="43"/>
                    <a:pt x="1001" y="130"/>
                  </a:cubicBezTo>
                  <a:cubicBezTo>
                    <a:pt x="401" y="497"/>
                    <a:pt x="34" y="1164"/>
                    <a:pt x="0" y="1865"/>
                  </a:cubicBezTo>
                  <a:cubicBezTo>
                    <a:pt x="0" y="2312"/>
                    <a:pt x="216" y="2576"/>
                    <a:pt x="542" y="2576"/>
                  </a:cubicBezTo>
                  <a:cubicBezTo>
                    <a:pt x="678" y="2576"/>
                    <a:pt x="834" y="2530"/>
                    <a:pt x="1001" y="2432"/>
                  </a:cubicBezTo>
                  <a:cubicBezTo>
                    <a:pt x="1568" y="2065"/>
                    <a:pt x="1935" y="1398"/>
                    <a:pt x="1968" y="697"/>
                  </a:cubicBezTo>
                  <a:cubicBezTo>
                    <a:pt x="1968" y="249"/>
                    <a:pt x="1751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5508;p75">
              <a:extLst>
                <a:ext uri="{FF2B5EF4-FFF2-40B4-BE49-F238E27FC236}">
                  <a16:creationId xmlns:a16="http://schemas.microsoft.com/office/drawing/2014/main" id="{0E7F683F-E41D-6260-367F-D2B0B16ED0F3}"/>
                </a:ext>
              </a:extLst>
            </p:cNvPr>
            <p:cNvSpPr/>
            <p:nvPr/>
          </p:nvSpPr>
          <p:spPr>
            <a:xfrm>
              <a:off x="1922375" y="1335675"/>
              <a:ext cx="50075" cy="64400"/>
            </a:xfrm>
            <a:custGeom>
              <a:avLst/>
              <a:gdLst/>
              <a:ahLst/>
              <a:cxnLst/>
              <a:rect l="l" t="t" r="r" b="b"/>
              <a:pathLst>
                <a:path w="2003" h="2576" extrusionOk="0">
                  <a:moveTo>
                    <a:pt x="1438" y="1"/>
                  </a:moveTo>
                  <a:cubicBezTo>
                    <a:pt x="1304" y="1"/>
                    <a:pt x="1156" y="43"/>
                    <a:pt x="1001" y="130"/>
                  </a:cubicBezTo>
                  <a:cubicBezTo>
                    <a:pt x="401" y="530"/>
                    <a:pt x="34" y="1164"/>
                    <a:pt x="1" y="1864"/>
                  </a:cubicBezTo>
                  <a:cubicBezTo>
                    <a:pt x="1" y="2311"/>
                    <a:pt x="216" y="2576"/>
                    <a:pt x="542" y="2576"/>
                  </a:cubicBezTo>
                  <a:cubicBezTo>
                    <a:pt x="679" y="2576"/>
                    <a:pt x="834" y="2529"/>
                    <a:pt x="1001" y="2431"/>
                  </a:cubicBezTo>
                  <a:cubicBezTo>
                    <a:pt x="1568" y="2064"/>
                    <a:pt x="1935" y="1397"/>
                    <a:pt x="2002" y="730"/>
                  </a:cubicBezTo>
                  <a:cubicBezTo>
                    <a:pt x="2002" y="256"/>
                    <a:pt x="1766" y="1"/>
                    <a:pt x="1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5509;p75">
              <a:extLst>
                <a:ext uri="{FF2B5EF4-FFF2-40B4-BE49-F238E27FC236}">
                  <a16:creationId xmlns:a16="http://schemas.microsoft.com/office/drawing/2014/main" id="{E722C8F3-4621-FBDE-DF42-0DC666FA63C7}"/>
                </a:ext>
              </a:extLst>
            </p:cNvPr>
            <p:cNvSpPr/>
            <p:nvPr/>
          </p:nvSpPr>
          <p:spPr>
            <a:xfrm>
              <a:off x="5580825" y="2214525"/>
              <a:ext cx="128450" cy="150975"/>
            </a:xfrm>
            <a:custGeom>
              <a:avLst/>
              <a:gdLst/>
              <a:ahLst/>
              <a:cxnLst/>
              <a:rect l="l" t="t" r="r" b="b"/>
              <a:pathLst>
                <a:path w="5138" h="6039" extrusionOk="0">
                  <a:moveTo>
                    <a:pt x="4770" y="1"/>
                  </a:moveTo>
                  <a:lnTo>
                    <a:pt x="0" y="835"/>
                  </a:lnTo>
                  <a:lnTo>
                    <a:pt x="501" y="6038"/>
                  </a:lnTo>
                  <a:lnTo>
                    <a:pt x="5137" y="5771"/>
                  </a:lnTo>
                  <a:lnTo>
                    <a:pt x="477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5510;p75">
              <a:extLst>
                <a:ext uri="{FF2B5EF4-FFF2-40B4-BE49-F238E27FC236}">
                  <a16:creationId xmlns:a16="http://schemas.microsoft.com/office/drawing/2014/main" id="{EF037175-467A-7321-EF99-A46527782844}"/>
                </a:ext>
              </a:extLst>
            </p:cNvPr>
            <p:cNvSpPr/>
            <p:nvPr/>
          </p:nvSpPr>
          <p:spPr>
            <a:xfrm>
              <a:off x="5728425" y="2290275"/>
              <a:ext cx="235050" cy="578925"/>
            </a:xfrm>
            <a:custGeom>
              <a:avLst/>
              <a:gdLst/>
              <a:ahLst/>
              <a:cxnLst/>
              <a:rect l="l" t="t" r="r" b="b"/>
              <a:pathLst>
                <a:path w="9402" h="23157" extrusionOk="0">
                  <a:moveTo>
                    <a:pt x="940" y="1"/>
                  </a:moveTo>
                  <a:cubicBezTo>
                    <a:pt x="650" y="1"/>
                    <a:pt x="338" y="35"/>
                    <a:pt x="1" y="106"/>
                  </a:cubicBezTo>
                  <a:lnTo>
                    <a:pt x="1935" y="10080"/>
                  </a:lnTo>
                  <a:lnTo>
                    <a:pt x="4604" y="14316"/>
                  </a:lnTo>
                  <a:lnTo>
                    <a:pt x="835" y="19653"/>
                  </a:lnTo>
                  <a:cubicBezTo>
                    <a:pt x="835" y="19653"/>
                    <a:pt x="2779" y="22914"/>
                    <a:pt x="2836" y="23144"/>
                  </a:cubicBezTo>
                  <a:lnTo>
                    <a:pt x="2836" y="23144"/>
                  </a:lnTo>
                  <a:cubicBezTo>
                    <a:pt x="3032" y="22781"/>
                    <a:pt x="9401" y="15125"/>
                    <a:pt x="9207" y="14316"/>
                  </a:cubicBezTo>
                  <a:cubicBezTo>
                    <a:pt x="8740" y="12515"/>
                    <a:pt x="5905" y="6544"/>
                    <a:pt x="4771" y="3809"/>
                  </a:cubicBezTo>
                  <a:cubicBezTo>
                    <a:pt x="3816" y="1466"/>
                    <a:pt x="2837" y="1"/>
                    <a:pt x="940" y="1"/>
                  </a:cubicBezTo>
                  <a:close/>
                  <a:moveTo>
                    <a:pt x="2836" y="23144"/>
                  </a:moveTo>
                  <a:cubicBezTo>
                    <a:pt x="2831" y="23152"/>
                    <a:pt x="2830" y="23157"/>
                    <a:pt x="2833" y="23157"/>
                  </a:cubicBezTo>
                  <a:cubicBezTo>
                    <a:pt x="2834" y="23157"/>
                    <a:pt x="2835" y="23157"/>
                    <a:pt x="2836" y="23156"/>
                  </a:cubicBezTo>
                  <a:cubicBezTo>
                    <a:pt x="2838" y="23155"/>
                    <a:pt x="2838" y="23151"/>
                    <a:pt x="2836" y="23144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5511;p75">
              <a:extLst>
                <a:ext uri="{FF2B5EF4-FFF2-40B4-BE49-F238E27FC236}">
                  <a16:creationId xmlns:a16="http://schemas.microsoft.com/office/drawing/2014/main" id="{829A10C9-622E-248A-35C2-65227521B461}"/>
                </a:ext>
              </a:extLst>
            </p:cNvPr>
            <p:cNvSpPr/>
            <p:nvPr/>
          </p:nvSpPr>
          <p:spPr>
            <a:xfrm>
              <a:off x="5399850" y="2760750"/>
              <a:ext cx="656325" cy="1310975"/>
            </a:xfrm>
            <a:custGeom>
              <a:avLst/>
              <a:gdLst/>
              <a:ahLst/>
              <a:cxnLst/>
              <a:rect l="l" t="t" r="r" b="b"/>
              <a:pathLst>
                <a:path w="26253" h="52439" extrusionOk="0">
                  <a:moveTo>
                    <a:pt x="16346" y="1"/>
                  </a:moveTo>
                  <a:lnTo>
                    <a:pt x="1769" y="834"/>
                  </a:lnTo>
                  <a:cubicBezTo>
                    <a:pt x="1769" y="834"/>
                    <a:pt x="501" y="11609"/>
                    <a:pt x="268" y="16546"/>
                  </a:cubicBezTo>
                  <a:cubicBezTo>
                    <a:pt x="1" y="22116"/>
                    <a:pt x="1" y="23884"/>
                    <a:pt x="134" y="26920"/>
                  </a:cubicBezTo>
                  <a:cubicBezTo>
                    <a:pt x="234" y="28821"/>
                    <a:pt x="501" y="30556"/>
                    <a:pt x="635" y="33458"/>
                  </a:cubicBezTo>
                  <a:cubicBezTo>
                    <a:pt x="768" y="36360"/>
                    <a:pt x="1669" y="50870"/>
                    <a:pt x="1669" y="50870"/>
                  </a:cubicBezTo>
                  <a:lnTo>
                    <a:pt x="1669" y="50837"/>
                  </a:lnTo>
                  <a:cubicBezTo>
                    <a:pt x="1669" y="51004"/>
                    <a:pt x="1702" y="51137"/>
                    <a:pt x="1735" y="51304"/>
                  </a:cubicBezTo>
                  <a:cubicBezTo>
                    <a:pt x="1869" y="51804"/>
                    <a:pt x="2436" y="52405"/>
                    <a:pt x="3470" y="52438"/>
                  </a:cubicBezTo>
                  <a:cubicBezTo>
                    <a:pt x="4938" y="52438"/>
                    <a:pt x="5405" y="51738"/>
                    <a:pt x="5471" y="51237"/>
                  </a:cubicBezTo>
                  <a:cubicBezTo>
                    <a:pt x="5471" y="51171"/>
                    <a:pt x="5505" y="51070"/>
                    <a:pt x="5505" y="50970"/>
                  </a:cubicBezTo>
                  <a:lnTo>
                    <a:pt x="5538" y="50970"/>
                  </a:lnTo>
                  <a:cubicBezTo>
                    <a:pt x="5538" y="50970"/>
                    <a:pt x="6606" y="44799"/>
                    <a:pt x="7339" y="40096"/>
                  </a:cubicBezTo>
                  <a:cubicBezTo>
                    <a:pt x="7706" y="37894"/>
                    <a:pt x="7907" y="35693"/>
                    <a:pt x="7940" y="33491"/>
                  </a:cubicBezTo>
                  <a:cubicBezTo>
                    <a:pt x="7840" y="32157"/>
                    <a:pt x="7640" y="30789"/>
                    <a:pt x="7306" y="29488"/>
                  </a:cubicBezTo>
                  <a:lnTo>
                    <a:pt x="9374" y="15912"/>
                  </a:lnTo>
                  <a:cubicBezTo>
                    <a:pt x="9374" y="15912"/>
                    <a:pt x="11176" y="27454"/>
                    <a:pt x="11476" y="28554"/>
                  </a:cubicBezTo>
                  <a:cubicBezTo>
                    <a:pt x="11676" y="29355"/>
                    <a:pt x="16446" y="36694"/>
                    <a:pt x="19315" y="41063"/>
                  </a:cubicBezTo>
                  <a:cubicBezTo>
                    <a:pt x="20549" y="42998"/>
                    <a:pt x="23351" y="47134"/>
                    <a:pt x="23551" y="47368"/>
                  </a:cubicBezTo>
                  <a:cubicBezTo>
                    <a:pt x="23625" y="47471"/>
                    <a:pt x="23722" y="47516"/>
                    <a:pt x="23834" y="47516"/>
                  </a:cubicBezTo>
                  <a:cubicBezTo>
                    <a:pt x="24637" y="47516"/>
                    <a:pt x="26253" y="45233"/>
                    <a:pt x="26253" y="45233"/>
                  </a:cubicBezTo>
                  <a:lnTo>
                    <a:pt x="25086" y="42331"/>
                  </a:lnTo>
                  <a:cubicBezTo>
                    <a:pt x="24552" y="40730"/>
                    <a:pt x="22617" y="34592"/>
                    <a:pt x="21917" y="32857"/>
                  </a:cubicBezTo>
                  <a:cubicBezTo>
                    <a:pt x="20849" y="30089"/>
                    <a:pt x="20149" y="28621"/>
                    <a:pt x="17914" y="27187"/>
                  </a:cubicBezTo>
                  <a:cubicBezTo>
                    <a:pt x="17914" y="27187"/>
                    <a:pt x="18014" y="13377"/>
                    <a:pt x="17914" y="8440"/>
                  </a:cubicBezTo>
                  <a:cubicBezTo>
                    <a:pt x="17747" y="2135"/>
                    <a:pt x="16346" y="1"/>
                    <a:pt x="163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5512;p75">
              <a:extLst>
                <a:ext uri="{FF2B5EF4-FFF2-40B4-BE49-F238E27FC236}">
                  <a16:creationId xmlns:a16="http://schemas.microsoft.com/office/drawing/2014/main" id="{F72A6961-1132-C97A-F6CD-164B614C7AD8}"/>
                </a:ext>
              </a:extLst>
            </p:cNvPr>
            <p:cNvSpPr/>
            <p:nvPr/>
          </p:nvSpPr>
          <p:spPr>
            <a:xfrm>
              <a:off x="5961100" y="3903225"/>
              <a:ext cx="107600" cy="218225"/>
            </a:xfrm>
            <a:custGeom>
              <a:avLst/>
              <a:gdLst/>
              <a:ahLst/>
              <a:cxnLst/>
              <a:rect l="l" t="t" r="r" b="b"/>
              <a:pathLst>
                <a:path w="4304" h="8729" extrusionOk="0">
                  <a:moveTo>
                    <a:pt x="4303" y="1"/>
                  </a:moveTo>
                  <a:lnTo>
                    <a:pt x="0" y="101"/>
                  </a:lnTo>
                  <a:cubicBezTo>
                    <a:pt x="1535" y="2169"/>
                    <a:pt x="2335" y="7606"/>
                    <a:pt x="1902" y="8407"/>
                  </a:cubicBezTo>
                  <a:cubicBezTo>
                    <a:pt x="1781" y="8630"/>
                    <a:pt x="1862" y="8729"/>
                    <a:pt x="2048" y="8729"/>
                  </a:cubicBezTo>
                  <a:cubicBezTo>
                    <a:pt x="2530" y="8729"/>
                    <a:pt x="3720" y="8064"/>
                    <a:pt x="3936" y="7173"/>
                  </a:cubicBezTo>
                  <a:cubicBezTo>
                    <a:pt x="4237" y="5972"/>
                    <a:pt x="4303" y="1"/>
                    <a:pt x="430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5513;p75">
              <a:extLst>
                <a:ext uri="{FF2B5EF4-FFF2-40B4-BE49-F238E27FC236}">
                  <a16:creationId xmlns:a16="http://schemas.microsoft.com/office/drawing/2014/main" id="{2D32A16D-6DB9-667D-29E8-B837E9CABC56}"/>
                </a:ext>
              </a:extLst>
            </p:cNvPr>
            <p:cNvSpPr/>
            <p:nvPr/>
          </p:nvSpPr>
          <p:spPr>
            <a:xfrm>
              <a:off x="5341625" y="4013325"/>
              <a:ext cx="200025" cy="200075"/>
            </a:xfrm>
            <a:custGeom>
              <a:avLst/>
              <a:gdLst/>
              <a:ahLst/>
              <a:cxnLst/>
              <a:rect l="l" t="t" r="r" b="b"/>
              <a:pathLst>
                <a:path w="8001" h="8003" extrusionOk="0">
                  <a:moveTo>
                    <a:pt x="8001" y="0"/>
                  </a:moveTo>
                  <a:lnTo>
                    <a:pt x="3964" y="534"/>
                  </a:lnTo>
                  <a:cubicBezTo>
                    <a:pt x="3931" y="2102"/>
                    <a:pt x="2864" y="6238"/>
                    <a:pt x="1296" y="6738"/>
                  </a:cubicBezTo>
                  <a:cubicBezTo>
                    <a:pt x="0" y="7133"/>
                    <a:pt x="1392" y="8003"/>
                    <a:pt x="2560" y="8003"/>
                  </a:cubicBezTo>
                  <a:cubicBezTo>
                    <a:pt x="2775" y="8003"/>
                    <a:pt x="2982" y="7973"/>
                    <a:pt x="3164" y="7906"/>
                  </a:cubicBezTo>
                  <a:cubicBezTo>
                    <a:pt x="4365" y="7472"/>
                    <a:pt x="6133" y="3936"/>
                    <a:pt x="7033" y="3069"/>
                  </a:cubicBezTo>
                  <a:cubicBezTo>
                    <a:pt x="7967" y="2202"/>
                    <a:pt x="8001" y="0"/>
                    <a:pt x="800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5514;p75">
              <a:extLst>
                <a:ext uri="{FF2B5EF4-FFF2-40B4-BE49-F238E27FC236}">
                  <a16:creationId xmlns:a16="http://schemas.microsoft.com/office/drawing/2014/main" id="{C34DE5F5-099C-9D81-6AA3-E3065DE0DA28}"/>
                </a:ext>
              </a:extLst>
            </p:cNvPr>
            <p:cNvSpPr/>
            <p:nvPr/>
          </p:nvSpPr>
          <p:spPr>
            <a:xfrm>
              <a:off x="5378175" y="2715725"/>
              <a:ext cx="479525" cy="702625"/>
            </a:xfrm>
            <a:custGeom>
              <a:avLst/>
              <a:gdLst/>
              <a:ahLst/>
              <a:cxnLst/>
              <a:rect l="l" t="t" r="r" b="b"/>
              <a:pathLst>
                <a:path w="19181" h="28105" extrusionOk="0">
                  <a:moveTo>
                    <a:pt x="16612" y="0"/>
                  </a:moveTo>
                  <a:lnTo>
                    <a:pt x="2502" y="934"/>
                  </a:lnTo>
                  <a:cubicBezTo>
                    <a:pt x="2502" y="934"/>
                    <a:pt x="2002" y="2535"/>
                    <a:pt x="1502" y="8440"/>
                  </a:cubicBezTo>
                  <a:cubicBezTo>
                    <a:pt x="1035" y="14344"/>
                    <a:pt x="67" y="22683"/>
                    <a:pt x="1" y="26019"/>
                  </a:cubicBezTo>
                  <a:cubicBezTo>
                    <a:pt x="1" y="26019"/>
                    <a:pt x="2569" y="25385"/>
                    <a:pt x="3670" y="23017"/>
                  </a:cubicBezTo>
                  <a:cubicBezTo>
                    <a:pt x="3670" y="23017"/>
                    <a:pt x="5471" y="26953"/>
                    <a:pt x="9708" y="27820"/>
                  </a:cubicBezTo>
                  <a:cubicBezTo>
                    <a:pt x="10652" y="28012"/>
                    <a:pt x="11596" y="28104"/>
                    <a:pt x="12503" y="28104"/>
                  </a:cubicBezTo>
                  <a:cubicBezTo>
                    <a:pt x="15698" y="28104"/>
                    <a:pt x="18431" y="26959"/>
                    <a:pt x="19081" y="24985"/>
                  </a:cubicBezTo>
                  <a:cubicBezTo>
                    <a:pt x="19048" y="24718"/>
                    <a:pt x="19181" y="11408"/>
                    <a:pt x="19081" y="8306"/>
                  </a:cubicBezTo>
                  <a:cubicBezTo>
                    <a:pt x="18981" y="5237"/>
                    <a:pt x="17780" y="2635"/>
                    <a:pt x="1661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5515;p75">
              <a:extLst>
                <a:ext uri="{FF2B5EF4-FFF2-40B4-BE49-F238E27FC236}">
                  <a16:creationId xmlns:a16="http://schemas.microsoft.com/office/drawing/2014/main" id="{06B1F29D-C31C-9F32-8DE9-54C71F871A5A}"/>
                </a:ext>
              </a:extLst>
            </p:cNvPr>
            <p:cNvSpPr/>
            <p:nvPr/>
          </p:nvSpPr>
          <p:spPr>
            <a:xfrm>
              <a:off x="5420700" y="4126125"/>
              <a:ext cx="117625" cy="129175"/>
            </a:xfrm>
            <a:custGeom>
              <a:avLst/>
              <a:gdLst/>
              <a:ahLst/>
              <a:cxnLst/>
              <a:rect l="l" t="t" r="r" b="b"/>
              <a:pathLst>
                <a:path w="4705" h="5167" extrusionOk="0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5516;p75">
              <a:extLst>
                <a:ext uri="{FF2B5EF4-FFF2-40B4-BE49-F238E27FC236}">
                  <a16:creationId xmlns:a16="http://schemas.microsoft.com/office/drawing/2014/main" id="{8A84140C-6045-9742-71F8-24B5A86EECB4}"/>
                </a:ext>
              </a:extLst>
            </p:cNvPr>
            <p:cNvSpPr/>
            <p:nvPr/>
          </p:nvSpPr>
          <p:spPr>
            <a:xfrm>
              <a:off x="5420700" y="4126125"/>
              <a:ext cx="117625" cy="129175"/>
            </a:xfrm>
            <a:custGeom>
              <a:avLst/>
              <a:gdLst/>
              <a:ahLst/>
              <a:cxnLst/>
              <a:rect l="l" t="t" r="r" b="b"/>
              <a:pathLst>
                <a:path w="4705" h="5167" extrusionOk="0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5517;p75">
              <a:extLst>
                <a:ext uri="{FF2B5EF4-FFF2-40B4-BE49-F238E27FC236}">
                  <a16:creationId xmlns:a16="http://schemas.microsoft.com/office/drawing/2014/main" id="{706D4D34-9FC3-6DB6-8941-C0ACBFF895E7}"/>
                </a:ext>
              </a:extLst>
            </p:cNvPr>
            <p:cNvSpPr/>
            <p:nvPr/>
          </p:nvSpPr>
          <p:spPr>
            <a:xfrm>
              <a:off x="5302300" y="4012900"/>
              <a:ext cx="277725" cy="265750"/>
            </a:xfrm>
            <a:custGeom>
              <a:avLst/>
              <a:gdLst/>
              <a:ahLst/>
              <a:cxnLst/>
              <a:rect l="l" t="t" r="r" b="b"/>
              <a:pathLst>
                <a:path w="11109" h="10630" extrusionOk="0">
                  <a:moveTo>
                    <a:pt x="9618" y="1"/>
                  </a:moveTo>
                  <a:cubicBezTo>
                    <a:pt x="9133" y="1"/>
                    <a:pt x="8337" y="370"/>
                    <a:pt x="7839" y="784"/>
                  </a:cubicBezTo>
                  <a:cubicBezTo>
                    <a:pt x="7038" y="1485"/>
                    <a:pt x="6838" y="2419"/>
                    <a:pt x="6438" y="3520"/>
                  </a:cubicBezTo>
                  <a:cubicBezTo>
                    <a:pt x="6004" y="4687"/>
                    <a:pt x="5204" y="6288"/>
                    <a:pt x="4570" y="6622"/>
                  </a:cubicBezTo>
                  <a:cubicBezTo>
                    <a:pt x="4345" y="6752"/>
                    <a:pt x="4053" y="6794"/>
                    <a:pt x="3727" y="6794"/>
                  </a:cubicBezTo>
                  <a:cubicBezTo>
                    <a:pt x="3133" y="6794"/>
                    <a:pt x="2426" y="6655"/>
                    <a:pt x="1801" y="6655"/>
                  </a:cubicBezTo>
                  <a:cubicBezTo>
                    <a:pt x="834" y="6655"/>
                    <a:pt x="67" y="7089"/>
                    <a:pt x="33" y="7789"/>
                  </a:cubicBezTo>
                  <a:cubicBezTo>
                    <a:pt x="0" y="8356"/>
                    <a:pt x="2535" y="9624"/>
                    <a:pt x="4103" y="9691"/>
                  </a:cubicBezTo>
                  <a:cubicBezTo>
                    <a:pt x="4419" y="9707"/>
                    <a:pt x="4685" y="9731"/>
                    <a:pt x="4918" y="9731"/>
                  </a:cubicBezTo>
                  <a:cubicBezTo>
                    <a:pt x="5646" y="9731"/>
                    <a:pt x="6049" y="9496"/>
                    <a:pt x="6605" y="8056"/>
                  </a:cubicBezTo>
                  <a:cubicBezTo>
                    <a:pt x="7115" y="6710"/>
                    <a:pt x="7400" y="5768"/>
                    <a:pt x="7717" y="5768"/>
                  </a:cubicBezTo>
                  <a:cubicBezTo>
                    <a:pt x="7855" y="5768"/>
                    <a:pt x="8000" y="5949"/>
                    <a:pt x="8173" y="6355"/>
                  </a:cubicBezTo>
                  <a:cubicBezTo>
                    <a:pt x="8740" y="7656"/>
                    <a:pt x="8973" y="10391"/>
                    <a:pt x="8973" y="10391"/>
                  </a:cubicBezTo>
                  <a:cubicBezTo>
                    <a:pt x="9127" y="10545"/>
                    <a:pt x="9343" y="10629"/>
                    <a:pt x="9561" y="10629"/>
                  </a:cubicBezTo>
                  <a:cubicBezTo>
                    <a:pt x="9768" y="10629"/>
                    <a:pt x="9978" y="10554"/>
                    <a:pt x="10141" y="10391"/>
                  </a:cubicBezTo>
                  <a:cubicBezTo>
                    <a:pt x="10141" y="9457"/>
                    <a:pt x="10207" y="8490"/>
                    <a:pt x="10307" y="7522"/>
                  </a:cubicBezTo>
                  <a:cubicBezTo>
                    <a:pt x="10474" y="6355"/>
                    <a:pt x="11108" y="4487"/>
                    <a:pt x="11008" y="3053"/>
                  </a:cubicBezTo>
                  <a:cubicBezTo>
                    <a:pt x="10941" y="1652"/>
                    <a:pt x="10241" y="251"/>
                    <a:pt x="9874" y="50"/>
                  </a:cubicBezTo>
                  <a:cubicBezTo>
                    <a:pt x="9805" y="16"/>
                    <a:pt x="9718" y="1"/>
                    <a:pt x="9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5518;p75">
              <a:extLst>
                <a:ext uri="{FF2B5EF4-FFF2-40B4-BE49-F238E27FC236}">
                  <a16:creationId xmlns:a16="http://schemas.microsoft.com/office/drawing/2014/main" id="{F5144B79-F186-E679-6775-804388B6B6D2}"/>
                </a:ext>
              </a:extLst>
            </p:cNvPr>
            <p:cNvSpPr/>
            <p:nvPr/>
          </p:nvSpPr>
          <p:spPr>
            <a:xfrm>
              <a:off x="6061175" y="3986700"/>
              <a:ext cx="75075" cy="152950"/>
            </a:xfrm>
            <a:custGeom>
              <a:avLst/>
              <a:gdLst/>
              <a:ahLst/>
              <a:cxnLst/>
              <a:rect l="l" t="t" r="r" b="b"/>
              <a:pathLst>
                <a:path w="3003" h="6118" extrusionOk="0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5519;p75">
              <a:extLst>
                <a:ext uri="{FF2B5EF4-FFF2-40B4-BE49-F238E27FC236}">
                  <a16:creationId xmlns:a16="http://schemas.microsoft.com/office/drawing/2014/main" id="{8D6D70D1-16F7-0CD1-5593-CD538509D190}"/>
                </a:ext>
              </a:extLst>
            </p:cNvPr>
            <p:cNvSpPr/>
            <p:nvPr/>
          </p:nvSpPr>
          <p:spPr>
            <a:xfrm>
              <a:off x="6061175" y="3986700"/>
              <a:ext cx="75075" cy="152950"/>
            </a:xfrm>
            <a:custGeom>
              <a:avLst/>
              <a:gdLst/>
              <a:ahLst/>
              <a:cxnLst/>
              <a:rect l="l" t="t" r="r" b="b"/>
              <a:pathLst>
                <a:path w="3003" h="6118" extrusionOk="0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5520;p75">
              <a:extLst>
                <a:ext uri="{FF2B5EF4-FFF2-40B4-BE49-F238E27FC236}">
                  <a16:creationId xmlns:a16="http://schemas.microsoft.com/office/drawing/2014/main" id="{09CA9B16-F68A-3ABC-1681-5F00D83ED524}"/>
                </a:ext>
              </a:extLst>
            </p:cNvPr>
            <p:cNvSpPr/>
            <p:nvPr/>
          </p:nvSpPr>
          <p:spPr>
            <a:xfrm>
              <a:off x="5946925" y="3872275"/>
              <a:ext cx="254375" cy="303150"/>
            </a:xfrm>
            <a:custGeom>
              <a:avLst/>
              <a:gdLst/>
              <a:ahLst/>
              <a:cxnLst/>
              <a:rect l="l" t="t" r="r" b="b"/>
              <a:pathLst>
                <a:path w="10175" h="12126" extrusionOk="0">
                  <a:moveTo>
                    <a:pt x="4258" y="1"/>
                  </a:moveTo>
                  <a:cubicBezTo>
                    <a:pt x="4238" y="1"/>
                    <a:pt x="4220" y="2"/>
                    <a:pt x="4203" y="5"/>
                  </a:cubicBezTo>
                  <a:cubicBezTo>
                    <a:pt x="3770" y="38"/>
                    <a:pt x="3136" y="972"/>
                    <a:pt x="2936" y="1739"/>
                  </a:cubicBezTo>
                  <a:cubicBezTo>
                    <a:pt x="2635" y="2773"/>
                    <a:pt x="3002" y="3641"/>
                    <a:pt x="3269" y="4775"/>
                  </a:cubicBezTo>
                  <a:cubicBezTo>
                    <a:pt x="3569" y="5976"/>
                    <a:pt x="3803" y="7744"/>
                    <a:pt x="3469" y="8411"/>
                  </a:cubicBezTo>
                  <a:cubicBezTo>
                    <a:pt x="3136" y="9078"/>
                    <a:pt x="1968" y="9445"/>
                    <a:pt x="1168" y="9979"/>
                  </a:cubicBezTo>
                  <a:cubicBezTo>
                    <a:pt x="367" y="10512"/>
                    <a:pt x="0" y="11279"/>
                    <a:pt x="334" y="11913"/>
                  </a:cubicBezTo>
                  <a:cubicBezTo>
                    <a:pt x="427" y="12058"/>
                    <a:pt x="756" y="12126"/>
                    <a:pt x="1208" y="12126"/>
                  </a:cubicBezTo>
                  <a:cubicBezTo>
                    <a:pt x="2214" y="12126"/>
                    <a:pt x="3826" y="11788"/>
                    <a:pt x="4770" y="11213"/>
                  </a:cubicBezTo>
                  <a:cubicBezTo>
                    <a:pt x="5904" y="10512"/>
                    <a:pt x="6405" y="10479"/>
                    <a:pt x="5938" y="8444"/>
                  </a:cubicBezTo>
                  <a:cubicBezTo>
                    <a:pt x="5576" y="6892"/>
                    <a:pt x="5274" y="5922"/>
                    <a:pt x="5716" y="5922"/>
                  </a:cubicBezTo>
                  <a:cubicBezTo>
                    <a:pt x="5844" y="5922"/>
                    <a:pt x="6035" y="6003"/>
                    <a:pt x="6305" y="6176"/>
                  </a:cubicBezTo>
                  <a:cubicBezTo>
                    <a:pt x="7506" y="6943"/>
                    <a:pt x="9207" y="9078"/>
                    <a:pt x="9207" y="9078"/>
                  </a:cubicBezTo>
                  <a:cubicBezTo>
                    <a:pt x="9263" y="9091"/>
                    <a:pt x="9320" y="9097"/>
                    <a:pt x="9376" y="9097"/>
                  </a:cubicBezTo>
                  <a:cubicBezTo>
                    <a:pt x="9748" y="9097"/>
                    <a:pt x="10087" y="8821"/>
                    <a:pt x="10174" y="8444"/>
                  </a:cubicBezTo>
                  <a:cubicBezTo>
                    <a:pt x="9674" y="7644"/>
                    <a:pt x="9173" y="6843"/>
                    <a:pt x="8740" y="5976"/>
                  </a:cubicBezTo>
                  <a:cubicBezTo>
                    <a:pt x="8206" y="4908"/>
                    <a:pt x="7706" y="3007"/>
                    <a:pt x="6838" y="1873"/>
                  </a:cubicBezTo>
                  <a:cubicBezTo>
                    <a:pt x="6005" y="783"/>
                    <a:pt x="4740" y="1"/>
                    <a:pt x="42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5521;p75">
              <a:extLst>
                <a:ext uri="{FF2B5EF4-FFF2-40B4-BE49-F238E27FC236}">
                  <a16:creationId xmlns:a16="http://schemas.microsoft.com/office/drawing/2014/main" id="{644A2F2D-D99F-0083-1D7E-8A6EBAF4C52F}"/>
                </a:ext>
              </a:extLst>
            </p:cNvPr>
            <p:cNvSpPr/>
            <p:nvPr/>
          </p:nvSpPr>
          <p:spPr>
            <a:xfrm>
              <a:off x="5412375" y="2287575"/>
              <a:ext cx="403650" cy="483100"/>
            </a:xfrm>
            <a:custGeom>
              <a:avLst/>
              <a:gdLst/>
              <a:ahLst/>
              <a:cxnLst/>
              <a:rect l="l" t="t" r="r" b="b"/>
              <a:pathLst>
                <a:path w="16146" h="19324" extrusionOk="0">
                  <a:moveTo>
                    <a:pt x="11013" y="1"/>
                  </a:moveTo>
                  <a:cubicBezTo>
                    <a:pt x="10043" y="1"/>
                    <a:pt x="8725" y="21"/>
                    <a:pt x="7706" y="114"/>
                  </a:cubicBezTo>
                  <a:cubicBezTo>
                    <a:pt x="6371" y="181"/>
                    <a:pt x="5071" y="448"/>
                    <a:pt x="3803" y="881"/>
                  </a:cubicBezTo>
                  <a:lnTo>
                    <a:pt x="2202" y="2416"/>
                  </a:lnTo>
                  <a:cubicBezTo>
                    <a:pt x="1468" y="3350"/>
                    <a:pt x="134" y="7486"/>
                    <a:pt x="167" y="14624"/>
                  </a:cubicBezTo>
                  <a:cubicBezTo>
                    <a:pt x="167" y="15992"/>
                    <a:pt x="0" y="17693"/>
                    <a:pt x="1134" y="18060"/>
                  </a:cubicBezTo>
                  <a:cubicBezTo>
                    <a:pt x="2464" y="18791"/>
                    <a:pt x="4769" y="19324"/>
                    <a:pt x="7367" y="19324"/>
                  </a:cubicBezTo>
                  <a:cubicBezTo>
                    <a:pt x="9985" y="19324"/>
                    <a:pt x="12900" y="18783"/>
                    <a:pt x="15411" y="17360"/>
                  </a:cubicBezTo>
                  <a:cubicBezTo>
                    <a:pt x="16145" y="16826"/>
                    <a:pt x="16012" y="12590"/>
                    <a:pt x="15978" y="10688"/>
                  </a:cubicBezTo>
                  <a:cubicBezTo>
                    <a:pt x="15945" y="8120"/>
                    <a:pt x="15878" y="3483"/>
                    <a:pt x="15545" y="2482"/>
                  </a:cubicBezTo>
                  <a:cubicBezTo>
                    <a:pt x="15111" y="1081"/>
                    <a:pt x="13843" y="81"/>
                    <a:pt x="12342" y="14"/>
                  </a:cubicBezTo>
                  <a:cubicBezTo>
                    <a:pt x="12342" y="14"/>
                    <a:pt x="11789" y="1"/>
                    <a:pt x="110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5522;p75">
              <a:extLst>
                <a:ext uri="{FF2B5EF4-FFF2-40B4-BE49-F238E27FC236}">
                  <a16:creationId xmlns:a16="http://schemas.microsoft.com/office/drawing/2014/main" id="{FB748390-AA3D-E2FC-015F-684039D269EB}"/>
                </a:ext>
              </a:extLst>
            </p:cNvPr>
            <p:cNvSpPr/>
            <p:nvPr/>
          </p:nvSpPr>
          <p:spPr>
            <a:xfrm>
              <a:off x="5454900" y="2450525"/>
              <a:ext cx="25875" cy="301900"/>
            </a:xfrm>
            <a:custGeom>
              <a:avLst/>
              <a:gdLst/>
              <a:ahLst/>
              <a:cxnLst/>
              <a:rect l="l" t="t" r="r" b="b"/>
              <a:pathLst>
                <a:path w="1035" h="12076" extrusionOk="0">
                  <a:moveTo>
                    <a:pt x="834" y="1"/>
                  </a:moveTo>
                  <a:lnTo>
                    <a:pt x="701" y="1568"/>
                  </a:lnTo>
                  <a:cubicBezTo>
                    <a:pt x="267" y="6906"/>
                    <a:pt x="0" y="10542"/>
                    <a:pt x="334" y="11976"/>
                  </a:cubicBezTo>
                  <a:lnTo>
                    <a:pt x="568" y="12076"/>
                  </a:lnTo>
                  <a:cubicBezTo>
                    <a:pt x="167" y="10742"/>
                    <a:pt x="534" y="6272"/>
                    <a:pt x="901" y="156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5523;p75">
              <a:extLst>
                <a:ext uri="{FF2B5EF4-FFF2-40B4-BE49-F238E27FC236}">
                  <a16:creationId xmlns:a16="http://schemas.microsoft.com/office/drawing/2014/main" id="{49239E0B-8173-F0E2-9DE6-A5F69C06BD01}"/>
                </a:ext>
              </a:extLst>
            </p:cNvPr>
            <p:cNvSpPr/>
            <p:nvPr/>
          </p:nvSpPr>
          <p:spPr>
            <a:xfrm>
              <a:off x="4841125" y="2119800"/>
              <a:ext cx="708875" cy="479525"/>
            </a:xfrm>
            <a:custGeom>
              <a:avLst/>
              <a:gdLst/>
              <a:ahLst/>
              <a:cxnLst/>
              <a:rect l="l" t="t" r="r" b="b"/>
              <a:pathLst>
                <a:path w="28355" h="19181" extrusionOk="0">
                  <a:moveTo>
                    <a:pt x="1950" y="0"/>
                  </a:moveTo>
                  <a:cubicBezTo>
                    <a:pt x="1874" y="0"/>
                    <a:pt x="1792" y="18"/>
                    <a:pt x="1702" y="54"/>
                  </a:cubicBezTo>
                  <a:cubicBezTo>
                    <a:pt x="1235" y="254"/>
                    <a:pt x="1335" y="888"/>
                    <a:pt x="1735" y="1855"/>
                  </a:cubicBezTo>
                  <a:cubicBezTo>
                    <a:pt x="1935" y="2255"/>
                    <a:pt x="2102" y="2689"/>
                    <a:pt x="2236" y="3122"/>
                  </a:cubicBezTo>
                  <a:cubicBezTo>
                    <a:pt x="2269" y="3289"/>
                    <a:pt x="2035" y="3356"/>
                    <a:pt x="1935" y="3423"/>
                  </a:cubicBezTo>
                  <a:cubicBezTo>
                    <a:pt x="1735" y="3523"/>
                    <a:pt x="1368" y="3690"/>
                    <a:pt x="1302" y="3923"/>
                  </a:cubicBezTo>
                  <a:cubicBezTo>
                    <a:pt x="1268" y="4056"/>
                    <a:pt x="1235" y="4157"/>
                    <a:pt x="1168" y="4290"/>
                  </a:cubicBezTo>
                  <a:cubicBezTo>
                    <a:pt x="1035" y="4523"/>
                    <a:pt x="668" y="4590"/>
                    <a:pt x="501" y="4824"/>
                  </a:cubicBezTo>
                  <a:cubicBezTo>
                    <a:pt x="401" y="4990"/>
                    <a:pt x="401" y="5257"/>
                    <a:pt x="301" y="5424"/>
                  </a:cubicBezTo>
                  <a:cubicBezTo>
                    <a:pt x="267" y="5558"/>
                    <a:pt x="167" y="5658"/>
                    <a:pt x="101" y="5791"/>
                  </a:cubicBezTo>
                  <a:cubicBezTo>
                    <a:pt x="1" y="6025"/>
                    <a:pt x="34" y="6325"/>
                    <a:pt x="201" y="6558"/>
                  </a:cubicBezTo>
                  <a:cubicBezTo>
                    <a:pt x="601" y="7392"/>
                    <a:pt x="1335" y="7893"/>
                    <a:pt x="2002" y="8493"/>
                  </a:cubicBezTo>
                  <a:cubicBezTo>
                    <a:pt x="2569" y="9027"/>
                    <a:pt x="3203" y="9327"/>
                    <a:pt x="3870" y="9861"/>
                  </a:cubicBezTo>
                  <a:cubicBezTo>
                    <a:pt x="4504" y="10361"/>
                    <a:pt x="11542" y="18834"/>
                    <a:pt x="13110" y="19134"/>
                  </a:cubicBezTo>
                  <a:cubicBezTo>
                    <a:pt x="13270" y="19166"/>
                    <a:pt x="13431" y="19181"/>
                    <a:pt x="13590" y="19181"/>
                  </a:cubicBezTo>
                  <a:cubicBezTo>
                    <a:pt x="13928" y="19181"/>
                    <a:pt x="14260" y="19114"/>
                    <a:pt x="14578" y="19000"/>
                  </a:cubicBezTo>
                  <a:cubicBezTo>
                    <a:pt x="15979" y="18600"/>
                    <a:pt x="21850" y="16198"/>
                    <a:pt x="24752" y="15198"/>
                  </a:cubicBezTo>
                  <a:cubicBezTo>
                    <a:pt x="26987" y="14030"/>
                    <a:pt x="27687" y="13597"/>
                    <a:pt x="28154" y="10294"/>
                  </a:cubicBezTo>
                  <a:cubicBezTo>
                    <a:pt x="28354" y="8693"/>
                    <a:pt x="26653" y="7592"/>
                    <a:pt x="26653" y="7592"/>
                  </a:cubicBezTo>
                  <a:cubicBezTo>
                    <a:pt x="26653" y="7592"/>
                    <a:pt x="25552" y="7592"/>
                    <a:pt x="22183" y="9427"/>
                  </a:cubicBezTo>
                  <a:cubicBezTo>
                    <a:pt x="19948" y="10628"/>
                    <a:pt x="15478" y="12929"/>
                    <a:pt x="13610" y="13797"/>
                  </a:cubicBezTo>
                  <a:cubicBezTo>
                    <a:pt x="12209" y="12629"/>
                    <a:pt x="6639" y="7959"/>
                    <a:pt x="6439" y="7526"/>
                  </a:cubicBezTo>
                  <a:cubicBezTo>
                    <a:pt x="6172" y="7025"/>
                    <a:pt x="6605" y="6191"/>
                    <a:pt x="6805" y="5724"/>
                  </a:cubicBezTo>
                  <a:cubicBezTo>
                    <a:pt x="7039" y="5257"/>
                    <a:pt x="7473" y="4257"/>
                    <a:pt x="7639" y="3990"/>
                  </a:cubicBezTo>
                  <a:cubicBezTo>
                    <a:pt x="7826" y="3711"/>
                    <a:pt x="7648" y="3577"/>
                    <a:pt x="7357" y="3577"/>
                  </a:cubicBezTo>
                  <a:cubicBezTo>
                    <a:pt x="7125" y="3577"/>
                    <a:pt x="6823" y="3661"/>
                    <a:pt x="6572" y="3823"/>
                  </a:cubicBezTo>
                  <a:cubicBezTo>
                    <a:pt x="6005" y="4190"/>
                    <a:pt x="5538" y="5091"/>
                    <a:pt x="5271" y="5224"/>
                  </a:cubicBezTo>
                  <a:cubicBezTo>
                    <a:pt x="5266" y="5226"/>
                    <a:pt x="5260" y="5227"/>
                    <a:pt x="5254" y="5227"/>
                  </a:cubicBezTo>
                  <a:cubicBezTo>
                    <a:pt x="4955" y="5227"/>
                    <a:pt x="3759" y="2866"/>
                    <a:pt x="3203" y="1721"/>
                  </a:cubicBezTo>
                  <a:cubicBezTo>
                    <a:pt x="2683" y="711"/>
                    <a:pt x="2438" y="0"/>
                    <a:pt x="195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5524;p75">
              <a:extLst>
                <a:ext uri="{FF2B5EF4-FFF2-40B4-BE49-F238E27FC236}">
                  <a16:creationId xmlns:a16="http://schemas.microsoft.com/office/drawing/2014/main" id="{EBD5F61E-3E51-8CE4-EBD0-1FF5B08E14DB}"/>
                </a:ext>
              </a:extLst>
            </p:cNvPr>
            <p:cNvSpPr/>
            <p:nvPr/>
          </p:nvSpPr>
          <p:spPr>
            <a:xfrm>
              <a:off x="5478250" y="1909150"/>
              <a:ext cx="312750" cy="316250"/>
            </a:xfrm>
            <a:custGeom>
              <a:avLst/>
              <a:gdLst/>
              <a:ahLst/>
              <a:cxnLst/>
              <a:rect l="l" t="t" r="r" b="b"/>
              <a:pathLst>
                <a:path w="12510" h="12650" extrusionOk="0">
                  <a:moveTo>
                    <a:pt x="7550" y="1"/>
                  </a:moveTo>
                  <a:cubicBezTo>
                    <a:pt x="7123" y="1"/>
                    <a:pt x="6694" y="29"/>
                    <a:pt x="6272" y="74"/>
                  </a:cubicBezTo>
                  <a:cubicBezTo>
                    <a:pt x="4798" y="266"/>
                    <a:pt x="3324" y="643"/>
                    <a:pt x="1821" y="643"/>
                  </a:cubicBezTo>
                  <a:cubicBezTo>
                    <a:pt x="1759" y="643"/>
                    <a:pt x="1697" y="642"/>
                    <a:pt x="1635" y="641"/>
                  </a:cubicBezTo>
                  <a:cubicBezTo>
                    <a:pt x="1577" y="632"/>
                    <a:pt x="1516" y="628"/>
                    <a:pt x="1455" y="628"/>
                  </a:cubicBezTo>
                  <a:cubicBezTo>
                    <a:pt x="1270" y="628"/>
                    <a:pt x="1076" y="666"/>
                    <a:pt x="901" y="741"/>
                  </a:cubicBezTo>
                  <a:cubicBezTo>
                    <a:pt x="634" y="907"/>
                    <a:pt x="501" y="1241"/>
                    <a:pt x="568" y="1575"/>
                  </a:cubicBezTo>
                  <a:cubicBezTo>
                    <a:pt x="634" y="1875"/>
                    <a:pt x="734" y="2175"/>
                    <a:pt x="901" y="2442"/>
                  </a:cubicBezTo>
                  <a:cubicBezTo>
                    <a:pt x="835" y="2420"/>
                    <a:pt x="767" y="2409"/>
                    <a:pt x="699" y="2409"/>
                  </a:cubicBezTo>
                  <a:cubicBezTo>
                    <a:pt x="463" y="2409"/>
                    <a:pt x="238" y="2542"/>
                    <a:pt x="134" y="2776"/>
                  </a:cubicBezTo>
                  <a:cubicBezTo>
                    <a:pt x="34" y="2942"/>
                    <a:pt x="0" y="3142"/>
                    <a:pt x="0" y="3343"/>
                  </a:cubicBezTo>
                  <a:cubicBezTo>
                    <a:pt x="0" y="3443"/>
                    <a:pt x="0" y="3543"/>
                    <a:pt x="34" y="3643"/>
                  </a:cubicBezTo>
                  <a:cubicBezTo>
                    <a:pt x="234" y="5144"/>
                    <a:pt x="1602" y="6078"/>
                    <a:pt x="2369" y="7279"/>
                  </a:cubicBezTo>
                  <a:cubicBezTo>
                    <a:pt x="2536" y="7546"/>
                    <a:pt x="2736" y="7812"/>
                    <a:pt x="2903" y="8079"/>
                  </a:cubicBezTo>
                  <a:cubicBezTo>
                    <a:pt x="3003" y="8213"/>
                    <a:pt x="3470" y="8613"/>
                    <a:pt x="3470" y="8780"/>
                  </a:cubicBezTo>
                  <a:lnTo>
                    <a:pt x="6639" y="12649"/>
                  </a:lnTo>
                  <a:cubicBezTo>
                    <a:pt x="6538" y="10881"/>
                    <a:pt x="12509" y="9213"/>
                    <a:pt x="12409" y="6645"/>
                  </a:cubicBezTo>
                  <a:cubicBezTo>
                    <a:pt x="12376" y="6011"/>
                    <a:pt x="12309" y="5377"/>
                    <a:pt x="12209" y="4777"/>
                  </a:cubicBezTo>
                  <a:cubicBezTo>
                    <a:pt x="12209" y="4410"/>
                    <a:pt x="12276" y="4043"/>
                    <a:pt x="12376" y="3710"/>
                  </a:cubicBezTo>
                  <a:cubicBezTo>
                    <a:pt x="12409" y="3343"/>
                    <a:pt x="12376" y="3009"/>
                    <a:pt x="12243" y="2675"/>
                  </a:cubicBezTo>
                  <a:cubicBezTo>
                    <a:pt x="11976" y="1908"/>
                    <a:pt x="11475" y="1274"/>
                    <a:pt x="10775" y="841"/>
                  </a:cubicBezTo>
                  <a:cubicBezTo>
                    <a:pt x="9848" y="207"/>
                    <a:pt x="8708" y="1"/>
                    <a:pt x="7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5525;p75">
              <a:extLst>
                <a:ext uri="{FF2B5EF4-FFF2-40B4-BE49-F238E27FC236}">
                  <a16:creationId xmlns:a16="http://schemas.microsoft.com/office/drawing/2014/main" id="{2A4D2AB6-052D-0ACA-98D0-3AEACF546C8E}"/>
                </a:ext>
              </a:extLst>
            </p:cNvPr>
            <p:cNvSpPr/>
            <p:nvPr/>
          </p:nvSpPr>
          <p:spPr>
            <a:xfrm>
              <a:off x="5468250" y="2092775"/>
              <a:ext cx="25875" cy="50900"/>
            </a:xfrm>
            <a:custGeom>
              <a:avLst/>
              <a:gdLst/>
              <a:ahLst/>
              <a:cxnLst/>
              <a:rect l="l" t="t" r="r" b="b"/>
              <a:pathLst>
                <a:path w="1035" h="2036" extrusionOk="0">
                  <a:moveTo>
                    <a:pt x="1034" y="0"/>
                  </a:moveTo>
                  <a:cubicBezTo>
                    <a:pt x="1034" y="1"/>
                    <a:pt x="0" y="1535"/>
                    <a:pt x="134" y="1702"/>
                  </a:cubicBezTo>
                  <a:cubicBezTo>
                    <a:pt x="400" y="1835"/>
                    <a:pt x="667" y="1969"/>
                    <a:pt x="934" y="2035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5526;p75">
              <a:extLst>
                <a:ext uri="{FF2B5EF4-FFF2-40B4-BE49-F238E27FC236}">
                  <a16:creationId xmlns:a16="http://schemas.microsoft.com/office/drawing/2014/main" id="{CA5306CD-4D8E-4767-B235-0DE00C5B7D69}"/>
                </a:ext>
              </a:extLst>
            </p:cNvPr>
            <p:cNvSpPr/>
            <p:nvPr/>
          </p:nvSpPr>
          <p:spPr>
            <a:xfrm>
              <a:off x="5482425" y="1961100"/>
              <a:ext cx="276050" cy="283125"/>
            </a:xfrm>
            <a:custGeom>
              <a:avLst/>
              <a:gdLst/>
              <a:ahLst/>
              <a:cxnLst/>
              <a:rect l="l" t="t" r="r" b="b"/>
              <a:pathLst>
                <a:path w="11042" h="11325" extrusionOk="0">
                  <a:moveTo>
                    <a:pt x="5724" y="0"/>
                  </a:moveTo>
                  <a:cubicBezTo>
                    <a:pt x="4785" y="0"/>
                    <a:pt x="4018" y="199"/>
                    <a:pt x="3636" y="397"/>
                  </a:cubicBezTo>
                  <a:cubicBezTo>
                    <a:pt x="2635" y="931"/>
                    <a:pt x="901" y="1865"/>
                    <a:pt x="434" y="5501"/>
                  </a:cubicBezTo>
                  <a:cubicBezTo>
                    <a:pt x="0" y="9204"/>
                    <a:pt x="834" y="10505"/>
                    <a:pt x="1335" y="11005"/>
                  </a:cubicBezTo>
                  <a:cubicBezTo>
                    <a:pt x="1558" y="11208"/>
                    <a:pt x="2312" y="11324"/>
                    <a:pt x="3079" y="11324"/>
                  </a:cubicBezTo>
                  <a:cubicBezTo>
                    <a:pt x="3573" y="11324"/>
                    <a:pt x="4071" y="11276"/>
                    <a:pt x="4437" y="11172"/>
                  </a:cubicBezTo>
                  <a:cubicBezTo>
                    <a:pt x="5604" y="10805"/>
                    <a:pt x="8173" y="9571"/>
                    <a:pt x="9340" y="7636"/>
                  </a:cubicBezTo>
                  <a:cubicBezTo>
                    <a:pt x="10741" y="5368"/>
                    <a:pt x="11041" y="2365"/>
                    <a:pt x="9440" y="1165"/>
                  </a:cubicBezTo>
                  <a:cubicBezTo>
                    <a:pt x="8193" y="278"/>
                    <a:pt x="6837" y="0"/>
                    <a:pt x="572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5527;p75">
              <a:extLst>
                <a:ext uri="{FF2B5EF4-FFF2-40B4-BE49-F238E27FC236}">
                  <a16:creationId xmlns:a16="http://schemas.microsoft.com/office/drawing/2014/main" id="{BE38337B-C423-3CE1-A643-F38462AB8041}"/>
                </a:ext>
              </a:extLst>
            </p:cNvPr>
            <p:cNvSpPr/>
            <p:nvPr/>
          </p:nvSpPr>
          <p:spPr>
            <a:xfrm>
              <a:off x="5518275" y="2225375"/>
              <a:ext cx="62575" cy="19025"/>
            </a:xfrm>
            <a:custGeom>
              <a:avLst/>
              <a:gdLst/>
              <a:ahLst/>
              <a:cxnLst/>
              <a:rect l="l" t="t" r="r" b="b"/>
              <a:pathLst>
                <a:path w="2503" h="761" extrusionOk="0">
                  <a:moveTo>
                    <a:pt x="2502" y="0"/>
                  </a:moveTo>
                  <a:cubicBezTo>
                    <a:pt x="2102" y="200"/>
                    <a:pt x="1702" y="300"/>
                    <a:pt x="1302" y="401"/>
                  </a:cubicBezTo>
                  <a:cubicBezTo>
                    <a:pt x="976" y="476"/>
                    <a:pt x="651" y="513"/>
                    <a:pt x="326" y="513"/>
                  </a:cubicBezTo>
                  <a:cubicBezTo>
                    <a:pt x="217" y="513"/>
                    <a:pt x="109" y="509"/>
                    <a:pt x="1" y="501"/>
                  </a:cubicBezTo>
                  <a:lnTo>
                    <a:pt x="1" y="501"/>
                  </a:lnTo>
                  <a:cubicBezTo>
                    <a:pt x="302" y="663"/>
                    <a:pt x="973" y="761"/>
                    <a:pt x="1645" y="761"/>
                  </a:cubicBezTo>
                  <a:cubicBezTo>
                    <a:pt x="1941" y="761"/>
                    <a:pt x="2237" y="742"/>
                    <a:pt x="2502" y="701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5528;p75">
              <a:extLst>
                <a:ext uri="{FF2B5EF4-FFF2-40B4-BE49-F238E27FC236}">
                  <a16:creationId xmlns:a16="http://schemas.microsoft.com/office/drawing/2014/main" id="{E882933D-07DB-9680-C025-53F8BD5C59FF}"/>
                </a:ext>
              </a:extLst>
            </p:cNvPr>
            <p:cNvSpPr/>
            <p:nvPr/>
          </p:nvSpPr>
          <p:spPr>
            <a:xfrm>
              <a:off x="5520775" y="1913300"/>
              <a:ext cx="364450" cy="426675"/>
            </a:xfrm>
            <a:custGeom>
              <a:avLst/>
              <a:gdLst/>
              <a:ahLst/>
              <a:cxnLst/>
              <a:rect l="l" t="t" r="r" b="b"/>
              <a:pathLst>
                <a:path w="14578" h="17067" extrusionOk="0">
                  <a:moveTo>
                    <a:pt x="11379" y="1"/>
                  </a:moveTo>
                  <a:cubicBezTo>
                    <a:pt x="10949" y="1"/>
                    <a:pt x="10514" y="100"/>
                    <a:pt x="10108" y="308"/>
                  </a:cubicBezTo>
                  <a:cubicBezTo>
                    <a:pt x="9274" y="741"/>
                    <a:pt x="9174" y="1309"/>
                    <a:pt x="9407" y="2009"/>
                  </a:cubicBezTo>
                  <a:cubicBezTo>
                    <a:pt x="9141" y="1842"/>
                    <a:pt x="8874" y="1676"/>
                    <a:pt x="8573" y="1575"/>
                  </a:cubicBezTo>
                  <a:cubicBezTo>
                    <a:pt x="8440" y="1509"/>
                    <a:pt x="8307" y="1475"/>
                    <a:pt x="8173" y="1442"/>
                  </a:cubicBezTo>
                  <a:cubicBezTo>
                    <a:pt x="7439" y="1240"/>
                    <a:pt x="6685" y="1139"/>
                    <a:pt x="5933" y="1139"/>
                  </a:cubicBezTo>
                  <a:cubicBezTo>
                    <a:pt x="5318" y="1139"/>
                    <a:pt x="4704" y="1207"/>
                    <a:pt x="4104" y="1342"/>
                  </a:cubicBezTo>
                  <a:cubicBezTo>
                    <a:pt x="3436" y="1475"/>
                    <a:pt x="2769" y="1709"/>
                    <a:pt x="2169" y="2009"/>
                  </a:cubicBezTo>
                  <a:lnTo>
                    <a:pt x="1669" y="2209"/>
                  </a:lnTo>
                  <a:cubicBezTo>
                    <a:pt x="1268" y="2376"/>
                    <a:pt x="868" y="2576"/>
                    <a:pt x="501" y="2876"/>
                  </a:cubicBezTo>
                  <a:cubicBezTo>
                    <a:pt x="334" y="3010"/>
                    <a:pt x="201" y="3210"/>
                    <a:pt x="101" y="3410"/>
                  </a:cubicBezTo>
                  <a:cubicBezTo>
                    <a:pt x="34" y="3610"/>
                    <a:pt x="1" y="3810"/>
                    <a:pt x="1" y="4011"/>
                  </a:cubicBezTo>
                  <a:cubicBezTo>
                    <a:pt x="67" y="4578"/>
                    <a:pt x="434" y="5078"/>
                    <a:pt x="968" y="5311"/>
                  </a:cubicBezTo>
                  <a:cubicBezTo>
                    <a:pt x="668" y="5678"/>
                    <a:pt x="601" y="6145"/>
                    <a:pt x="701" y="6612"/>
                  </a:cubicBezTo>
                  <a:cubicBezTo>
                    <a:pt x="868" y="7113"/>
                    <a:pt x="1202" y="7580"/>
                    <a:pt x="1635" y="7913"/>
                  </a:cubicBezTo>
                  <a:cubicBezTo>
                    <a:pt x="1635" y="7947"/>
                    <a:pt x="1669" y="7980"/>
                    <a:pt x="1702" y="7980"/>
                  </a:cubicBezTo>
                  <a:cubicBezTo>
                    <a:pt x="1769" y="7980"/>
                    <a:pt x="1802" y="7980"/>
                    <a:pt x="1869" y="7947"/>
                  </a:cubicBezTo>
                  <a:cubicBezTo>
                    <a:pt x="2400" y="7583"/>
                    <a:pt x="2743" y="7009"/>
                    <a:pt x="3371" y="7009"/>
                  </a:cubicBezTo>
                  <a:cubicBezTo>
                    <a:pt x="3492" y="7009"/>
                    <a:pt x="3624" y="7031"/>
                    <a:pt x="3770" y="7079"/>
                  </a:cubicBezTo>
                  <a:cubicBezTo>
                    <a:pt x="4938" y="7446"/>
                    <a:pt x="4904" y="9381"/>
                    <a:pt x="3903" y="10048"/>
                  </a:cubicBezTo>
                  <a:cubicBezTo>
                    <a:pt x="3741" y="10157"/>
                    <a:pt x="3559" y="10216"/>
                    <a:pt x="3378" y="10216"/>
                  </a:cubicBezTo>
                  <a:cubicBezTo>
                    <a:pt x="3226" y="10216"/>
                    <a:pt x="3074" y="10173"/>
                    <a:pt x="2936" y="10082"/>
                  </a:cubicBezTo>
                  <a:lnTo>
                    <a:pt x="2936" y="10082"/>
                  </a:lnTo>
                  <a:cubicBezTo>
                    <a:pt x="2936" y="10082"/>
                    <a:pt x="3236" y="12984"/>
                    <a:pt x="2502" y="13751"/>
                  </a:cubicBezTo>
                  <a:cubicBezTo>
                    <a:pt x="2029" y="14263"/>
                    <a:pt x="1347" y="14368"/>
                    <a:pt x="867" y="14368"/>
                  </a:cubicBezTo>
                  <a:cubicBezTo>
                    <a:pt x="535" y="14368"/>
                    <a:pt x="301" y="14318"/>
                    <a:pt x="301" y="14318"/>
                  </a:cubicBezTo>
                  <a:lnTo>
                    <a:pt x="301" y="14318"/>
                  </a:lnTo>
                  <a:cubicBezTo>
                    <a:pt x="301" y="14318"/>
                    <a:pt x="880" y="17067"/>
                    <a:pt x="4813" y="17067"/>
                  </a:cubicBezTo>
                  <a:cubicBezTo>
                    <a:pt x="5103" y="17067"/>
                    <a:pt x="5411" y="17052"/>
                    <a:pt x="5738" y="17020"/>
                  </a:cubicBezTo>
                  <a:cubicBezTo>
                    <a:pt x="9774" y="16620"/>
                    <a:pt x="9974" y="14118"/>
                    <a:pt x="9974" y="14118"/>
                  </a:cubicBezTo>
                  <a:lnTo>
                    <a:pt x="9974" y="14118"/>
                  </a:lnTo>
                  <a:cubicBezTo>
                    <a:pt x="10108" y="15052"/>
                    <a:pt x="9741" y="16019"/>
                    <a:pt x="9007" y="16620"/>
                  </a:cubicBezTo>
                  <a:cubicBezTo>
                    <a:pt x="9007" y="16620"/>
                    <a:pt x="9136" y="16632"/>
                    <a:pt x="9348" y="16632"/>
                  </a:cubicBezTo>
                  <a:cubicBezTo>
                    <a:pt x="10161" y="16632"/>
                    <a:pt x="12203" y="16444"/>
                    <a:pt x="12943" y="14618"/>
                  </a:cubicBezTo>
                  <a:cubicBezTo>
                    <a:pt x="13610" y="12917"/>
                    <a:pt x="12076" y="11749"/>
                    <a:pt x="11676" y="9581"/>
                  </a:cubicBezTo>
                  <a:cubicBezTo>
                    <a:pt x="11509" y="8714"/>
                    <a:pt x="11909" y="6946"/>
                    <a:pt x="11842" y="5512"/>
                  </a:cubicBezTo>
                  <a:lnTo>
                    <a:pt x="11842" y="5512"/>
                  </a:lnTo>
                  <a:cubicBezTo>
                    <a:pt x="11887" y="5517"/>
                    <a:pt x="11932" y="5520"/>
                    <a:pt x="11978" y="5520"/>
                  </a:cubicBezTo>
                  <a:cubicBezTo>
                    <a:pt x="12209" y="5520"/>
                    <a:pt x="12454" y="5450"/>
                    <a:pt x="12676" y="5311"/>
                  </a:cubicBezTo>
                  <a:cubicBezTo>
                    <a:pt x="14044" y="4611"/>
                    <a:pt x="14578" y="2910"/>
                    <a:pt x="13877" y="1542"/>
                  </a:cubicBezTo>
                  <a:cubicBezTo>
                    <a:pt x="13385" y="557"/>
                    <a:pt x="12397" y="1"/>
                    <a:pt x="11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5529;p75">
              <a:extLst>
                <a:ext uri="{FF2B5EF4-FFF2-40B4-BE49-F238E27FC236}">
                  <a16:creationId xmlns:a16="http://schemas.microsoft.com/office/drawing/2014/main" id="{DCAB895A-68E2-DC08-36AF-5E1BD308418D}"/>
                </a:ext>
              </a:extLst>
            </p:cNvPr>
            <p:cNvSpPr/>
            <p:nvPr/>
          </p:nvSpPr>
          <p:spPr>
            <a:xfrm>
              <a:off x="5541625" y="2102275"/>
              <a:ext cx="32550" cy="42225"/>
            </a:xfrm>
            <a:custGeom>
              <a:avLst/>
              <a:gdLst/>
              <a:ahLst/>
              <a:cxnLst/>
              <a:rect l="l" t="t" r="r" b="b"/>
              <a:pathLst>
                <a:path w="1302" h="1689" extrusionOk="0">
                  <a:moveTo>
                    <a:pt x="995" y="0"/>
                  </a:moveTo>
                  <a:cubicBezTo>
                    <a:pt x="632" y="0"/>
                    <a:pt x="298" y="223"/>
                    <a:pt x="167" y="588"/>
                  </a:cubicBezTo>
                  <a:cubicBezTo>
                    <a:pt x="1" y="1021"/>
                    <a:pt x="234" y="1522"/>
                    <a:pt x="701" y="1689"/>
                  </a:cubicBezTo>
                  <a:lnTo>
                    <a:pt x="1302" y="54"/>
                  </a:lnTo>
                  <a:cubicBezTo>
                    <a:pt x="1200" y="18"/>
                    <a:pt x="1096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title"/>
          </p:nvPr>
        </p:nvSpPr>
        <p:spPr>
          <a:xfrm>
            <a:off x="522000" y="465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Dataset overview</a:t>
            </a:r>
            <a:endParaRPr dirty="0"/>
          </a:p>
        </p:txBody>
      </p:sp>
      <p:sp>
        <p:nvSpPr>
          <p:cNvPr id="517" name="Google Shape;517;p42"/>
          <p:cNvSpPr txBox="1">
            <a:spLocks noGrp="1"/>
          </p:cNvSpPr>
          <p:nvPr>
            <p:ph type="body" idx="1"/>
          </p:nvPr>
        </p:nvSpPr>
        <p:spPr>
          <a:xfrm>
            <a:off x="750600" y="900300"/>
            <a:ext cx="7059900" cy="3923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Sources:</a:t>
            </a:r>
            <a:endParaRPr lang="en-CA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 </a:t>
            </a:r>
            <a:r>
              <a:rPr lang="en-US" sz="13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https://international.ocas.ca/select-portal</a:t>
            </a:r>
            <a:endParaRPr lang="en-CA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method:  Exported from the system by the International Education Office. </a:t>
            </a:r>
            <a:endParaRPr lang="en-CA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of Collection: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Oct. 13</a:t>
            </a:r>
            <a:r>
              <a:rPr lang="en-US" sz="13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2023</a:t>
            </a:r>
            <a:endParaRPr lang="en-CA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Data Overview:</a:t>
            </a:r>
            <a:endParaRPr lang="en-CA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 of the dataset: 12.6MB</a:t>
            </a:r>
            <a:endParaRPr lang="en-CA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data: Spreadsheet</a:t>
            </a:r>
            <a:endParaRPr lang="en-CA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format: .xlsx</a:t>
            </a:r>
            <a:endParaRPr lang="en-CA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Features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CA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Records: 46331</a:t>
            </a:r>
            <a:endParaRPr lang="en-CA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Columns: 61</a:t>
            </a:r>
            <a:endParaRPr lang="en-CA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Duration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Fall – 2022 to Fall - 2023</a:t>
            </a:r>
            <a:endParaRPr sz="1300" dirty="0">
              <a:solidFill>
                <a:schemeClr val="dk1"/>
              </a:solidFill>
            </a:endParaRP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E31F463E-0958-8AE7-3A69-CE72C89E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8580" y="3511680"/>
            <a:ext cx="1303020" cy="130302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27153C84-384A-1F8F-FA29-C5AA22D57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4180" y="4163190"/>
            <a:ext cx="914400" cy="914400"/>
          </a:xfrm>
          <a:prstGeom prst="rect">
            <a:avLst/>
          </a:prstGeom>
        </p:spPr>
      </p:pic>
      <p:pic>
        <p:nvPicPr>
          <p:cNvPr id="9" name="Graphic 8" descr="Back with solid fill">
            <a:extLst>
              <a:ext uri="{FF2B5EF4-FFF2-40B4-BE49-F238E27FC236}">
                <a16:creationId xmlns:a16="http://schemas.microsoft.com/office/drawing/2014/main" id="{502C6A07-5A47-C70D-52D2-391E13EB9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85460" y="3665220"/>
            <a:ext cx="725040" cy="487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title"/>
          </p:nvPr>
        </p:nvSpPr>
        <p:spPr>
          <a:xfrm>
            <a:off x="522000" y="465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e Vietnam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process diagram</a:t>
            </a:r>
            <a:endParaRPr sz="2800" dirty="0">
              <a:latin typeface="Be Vietnam" panose="00000500000000000000" pitchFamily="2" charset="0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600C35E-69B6-F916-492B-B0768DE6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7584" y="221064"/>
            <a:ext cx="8906748" cy="51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ython Logo PNG Vector (SVG) Free Download">
            <a:extLst>
              <a:ext uri="{FF2B5EF4-FFF2-40B4-BE49-F238E27FC236}">
                <a16:creationId xmlns:a16="http://schemas.microsoft.com/office/drawing/2014/main" id="{4A6A7CE1-E58F-C4CF-4E39-BEE5EAFE2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810" y="1532333"/>
            <a:ext cx="571576" cy="54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xcel Vector Icons free download in SVG, PNG Format">
            <a:extLst>
              <a:ext uri="{FF2B5EF4-FFF2-40B4-BE49-F238E27FC236}">
                <a16:creationId xmlns:a16="http://schemas.microsoft.com/office/drawing/2014/main" id="{5AB44A52-BA71-A720-B15F-3711BB024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81" y="1446596"/>
            <a:ext cx="727728" cy="728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6" descr="Random Forest Icon - Free PNG &amp; SVG 961660 - Noun Project">
            <a:extLst>
              <a:ext uri="{FF2B5EF4-FFF2-40B4-BE49-F238E27FC236}">
                <a16:creationId xmlns:a16="http://schemas.microsoft.com/office/drawing/2014/main" id="{5D84287A-8691-55FB-F4E5-3498588CC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83" y="1427833"/>
            <a:ext cx="646735" cy="6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2F3A5D-C230-1C8B-1AAC-2B74333A1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0731" y="1483579"/>
            <a:ext cx="682795" cy="5727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B51F78-2221-22E3-DF90-85776C4C5C2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00109" y="1810886"/>
            <a:ext cx="649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48C877-7C34-C6F5-523B-9C57868FEA44}"/>
              </a:ext>
            </a:extLst>
          </p:cNvPr>
          <p:cNvSpPr txBox="1"/>
          <p:nvPr/>
        </p:nvSpPr>
        <p:spPr>
          <a:xfrm>
            <a:off x="376076" y="2154795"/>
            <a:ext cx="117459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Spreadsheet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483AE8-8126-E8E2-32E4-03345C8EE7C2}"/>
              </a:ext>
            </a:extLst>
          </p:cNvPr>
          <p:cNvSpPr txBox="1"/>
          <p:nvPr/>
        </p:nvSpPr>
        <p:spPr>
          <a:xfrm>
            <a:off x="2133608" y="2151616"/>
            <a:ext cx="57594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/>
            </a:lvl1pPr>
          </a:lstStyle>
          <a:p>
            <a:r>
              <a:rPr lang="en-CA" dirty="0"/>
              <a:t>EDA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AF228D-3177-6A15-2719-F57C394C5D85}"/>
              </a:ext>
            </a:extLst>
          </p:cNvPr>
          <p:cNvCxnSpPr>
            <a:cxnSpLocks/>
          </p:cNvCxnSpPr>
          <p:nvPr/>
        </p:nvCxnSpPr>
        <p:spPr>
          <a:xfrm flipV="1">
            <a:off x="2821348" y="1765313"/>
            <a:ext cx="649732" cy="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7A05F1-9DAF-797E-5FB2-224CC06ADA9A}"/>
              </a:ext>
            </a:extLst>
          </p:cNvPr>
          <p:cNvSpPr txBox="1"/>
          <p:nvPr/>
        </p:nvSpPr>
        <p:spPr>
          <a:xfrm>
            <a:off x="3236292" y="2151616"/>
            <a:ext cx="117459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200"/>
            </a:lvl1pPr>
          </a:lstStyle>
          <a:p>
            <a:r>
              <a:rPr lang="en-CA" dirty="0"/>
              <a:t>ML-RF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ABB75-C517-FBF5-B721-C406C723B46A}"/>
              </a:ext>
            </a:extLst>
          </p:cNvPr>
          <p:cNvSpPr txBox="1"/>
          <p:nvPr/>
        </p:nvSpPr>
        <p:spPr>
          <a:xfrm>
            <a:off x="3236292" y="3807877"/>
            <a:ext cx="117459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/>
            </a:lvl1pPr>
          </a:lstStyle>
          <a:p>
            <a:r>
              <a:rPr lang="en-CA" dirty="0"/>
              <a:t>Dashboard 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2EF9A5-BAA1-B35B-C007-4F632A74640C}"/>
              </a:ext>
            </a:extLst>
          </p:cNvPr>
          <p:cNvSpPr txBox="1"/>
          <p:nvPr/>
        </p:nvSpPr>
        <p:spPr>
          <a:xfrm>
            <a:off x="4654830" y="2163462"/>
            <a:ext cx="117459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200"/>
            </a:lvl1pPr>
          </a:lstStyle>
          <a:p>
            <a:r>
              <a:rPr lang="en-CA" dirty="0"/>
              <a:t>Pickle File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D6D267-85E4-A0F4-1E79-6011B9E088F0}"/>
              </a:ext>
            </a:extLst>
          </p:cNvPr>
          <p:cNvCxnSpPr>
            <a:cxnSpLocks/>
          </p:cNvCxnSpPr>
          <p:nvPr/>
        </p:nvCxnSpPr>
        <p:spPr>
          <a:xfrm flipV="1">
            <a:off x="4176100" y="1773097"/>
            <a:ext cx="6497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64705E-2DB3-E206-32B9-B9E96CE03E50}"/>
              </a:ext>
            </a:extLst>
          </p:cNvPr>
          <p:cNvCxnSpPr>
            <a:cxnSpLocks/>
          </p:cNvCxnSpPr>
          <p:nvPr/>
        </p:nvCxnSpPr>
        <p:spPr>
          <a:xfrm>
            <a:off x="2421583" y="2527610"/>
            <a:ext cx="0" cy="10294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4FADA-1DF8-0B2F-733B-B1D87B6B5BE0}"/>
              </a:ext>
            </a:extLst>
          </p:cNvPr>
          <p:cNvCxnSpPr>
            <a:cxnSpLocks/>
          </p:cNvCxnSpPr>
          <p:nvPr/>
        </p:nvCxnSpPr>
        <p:spPr>
          <a:xfrm>
            <a:off x="2421583" y="3557100"/>
            <a:ext cx="814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8" descr="Start your free trial of Tableau">
            <a:extLst>
              <a:ext uri="{FF2B5EF4-FFF2-40B4-BE49-F238E27FC236}">
                <a16:creationId xmlns:a16="http://schemas.microsoft.com/office/drawing/2014/main" id="{3C0BFCB1-40E6-560F-A210-A04F08DF7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45" y="2964084"/>
            <a:ext cx="939688" cy="9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Tableau Public: The Heart of the Tableau Community">
            <a:extLst>
              <a:ext uri="{FF2B5EF4-FFF2-40B4-BE49-F238E27FC236}">
                <a16:creationId xmlns:a16="http://schemas.microsoft.com/office/drawing/2014/main" id="{9D7CA81F-1227-EB9E-5537-8012608FE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99" y="3307943"/>
            <a:ext cx="1041826" cy="44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90A617-4C9D-3EF1-1DF9-6C19F810B47E}"/>
              </a:ext>
            </a:extLst>
          </p:cNvPr>
          <p:cNvCxnSpPr>
            <a:cxnSpLocks/>
          </p:cNvCxnSpPr>
          <p:nvPr/>
        </p:nvCxnSpPr>
        <p:spPr>
          <a:xfrm>
            <a:off x="4281376" y="3557100"/>
            <a:ext cx="439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4" descr="&quot;Flask Hexagon&quot; Sticker for Sale by JFKsStickers">
            <a:extLst>
              <a:ext uri="{FF2B5EF4-FFF2-40B4-BE49-F238E27FC236}">
                <a16:creationId xmlns:a16="http://schemas.microsoft.com/office/drawing/2014/main" id="{4007B341-798F-58ED-3440-D26281C0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03" y="2205827"/>
            <a:ext cx="817423" cy="81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ACF9EE-C64A-E7E9-7D14-341770656E61}"/>
              </a:ext>
            </a:extLst>
          </p:cNvPr>
          <p:cNvCxnSpPr>
            <a:cxnSpLocks/>
          </p:cNvCxnSpPr>
          <p:nvPr/>
        </p:nvCxnSpPr>
        <p:spPr>
          <a:xfrm>
            <a:off x="5636852" y="1791256"/>
            <a:ext cx="12770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D9FE20-1949-1762-F83D-A8FEE0A3DE95}"/>
              </a:ext>
            </a:extLst>
          </p:cNvPr>
          <p:cNvCxnSpPr>
            <a:cxnSpLocks/>
          </p:cNvCxnSpPr>
          <p:nvPr/>
        </p:nvCxnSpPr>
        <p:spPr>
          <a:xfrm>
            <a:off x="6913914" y="1773097"/>
            <a:ext cx="0" cy="445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915218-BE29-1BA8-9FA0-6527601E9F95}"/>
              </a:ext>
            </a:extLst>
          </p:cNvPr>
          <p:cNvSpPr txBox="1"/>
          <p:nvPr/>
        </p:nvSpPr>
        <p:spPr>
          <a:xfrm>
            <a:off x="6326616" y="2959038"/>
            <a:ext cx="117459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200"/>
            </a:lvl1pPr>
          </a:lstStyle>
          <a:p>
            <a:r>
              <a:rPr lang="en-CA" dirty="0"/>
              <a:t>WebApp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402350-29F5-1D98-8CF6-2FF6D33B00FF}"/>
              </a:ext>
            </a:extLst>
          </p:cNvPr>
          <p:cNvCxnSpPr>
            <a:cxnSpLocks/>
          </p:cNvCxnSpPr>
          <p:nvPr/>
        </p:nvCxnSpPr>
        <p:spPr>
          <a:xfrm>
            <a:off x="5904805" y="3557100"/>
            <a:ext cx="10091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F377D2-393A-DCF7-7A44-3DF1D9137859}"/>
              </a:ext>
            </a:extLst>
          </p:cNvPr>
          <p:cNvCxnSpPr>
            <a:cxnSpLocks/>
          </p:cNvCxnSpPr>
          <p:nvPr/>
        </p:nvCxnSpPr>
        <p:spPr>
          <a:xfrm flipV="1">
            <a:off x="6908082" y="3307943"/>
            <a:ext cx="0" cy="249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Picture 26" descr="Webpage Content Icon 2318236 Vector Art at Vecteezy">
            <a:extLst>
              <a:ext uri="{FF2B5EF4-FFF2-40B4-BE49-F238E27FC236}">
                <a16:creationId xmlns:a16="http://schemas.microsoft.com/office/drawing/2014/main" id="{B8F00FF0-A11F-B66B-C18D-80C2371A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360" y="2224932"/>
            <a:ext cx="734106" cy="73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0DD0CE1-F3CA-5DB7-E4CA-14635B14C9AD}"/>
              </a:ext>
            </a:extLst>
          </p:cNvPr>
          <p:cNvSpPr txBox="1"/>
          <p:nvPr/>
        </p:nvSpPr>
        <p:spPr>
          <a:xfrm>
            <a:off x="7691115" y="2944418"/>
            <a:ext cx="117459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200"/>
            </a:lvl1pPr>
          </a:lstStyle>
          <a:p>
            <a:r>
              <a:rPr lang="en-CA" dirty="0"/>
              <a:t>Web Page:</a:t>
            </a:r>
          </a:p>
          <a:p>
            <a:r>
              <a:rPr lang="en-CA" dirty="0"/>
              <a:t>Local Host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C2A32A-4F6A-A9A4-CA2E-0543DC4BD2B5}"/>
              </a:ext>
            </a:extLst>
          </p:cNvPr>
          <p:cNvCxnSpPr>
            <a:cxnSpLocks/>
          </p:cNvCxnSpPr>
          <p:nvPr/>
        </p:nvCxnSpPr>
        <p:spPr>
          <a:xfrm flipV="1">
            <a:off x="7261628" y="2602587"/>
            <a:ext cx="649732" cy="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56C52E-6621-A61E-54A7-ABFA82F868B3}"/>
              </a:ext>
            </a:extLst>
          </p:cNvPr>
          <p:cNvCxnSpPr>
            <a:cxnSpLocks/>
          </p:cNvCxnSpPr>
          <p:nvPr/>
        </p:nvCxnSpPr>
        <p:spPr>
          <a:xfrm flipH="1">
            <a:off x="5636852" y="1532333"/>
            <a:ext cx="2692794" cy="30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CD6EDB-81D6-F467-F8D9-F347464D9357}"/>
              </a:ext>
            </a:extLst>
          </p:cNvPr>
          <p:cNvCxnSpPr>
            <a:cxnSpLocks/>
          </p:cNvCxnSpPr>
          <p:nvPr/>
        </p:nvCxnSpPr>
        <p:spPr>
          <a:xfrm>
            <a:off x="8329646" y="1532333"/>
            <a:ext cx="0" cy="769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Google Shape;850;p47">
            <a:extLst>
              <a:ext uri="{FF2B5EF4-FFF2-40B4-BE49-F238E27FC236}">
                <a16:creationId xmlns:a16="http://schemas.microsoft.com/office/drawing/2014/main" id="{348EB76E-5248-91F0-FDB0-0C2A321A1F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000" y="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Methodology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CAB5-7A0E-08D3-9DB0-63E44420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10" y="376813"/>
            <a:ext cx="8100000" cy="572700"/>
          </a:xfrm>
        </p:spPr>
        <p:txBody>
          <a:bodyPr/>
          <a:lstStyle/>
          <a:p>
            <a:r>
              <a:rPr lang="en-CA" sz="3200" kern="100" dirty="0">
                <a:solidFill>
                  <a:schemeClr val="tx1"/>
                </a:solidFill>
                <a:effectLst/>
                <a:latin typeface="Be Vietnam" panose="00000500000000000000" pitchFamily="2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CA" sz="3200" kern="100" dirty="0">
                <a:solidFill>
                  <a:schemeClr val="tx1"/>
                </a:solidFill>
                <a:latin typeface="Be Vietnam" panose="00000500000000000000" pitchFamily="2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pre-</a:t>
            </a:r>
            <a:r>
              <a:rPr lang="en-CA" sz="3200" kern="100" dirty="0">
                <a:solidFill>
                  <a:schemeClr val="tx1"/>
                </a:solidFill>
                <a:effectLst/>
                <a:latin typeface="Be Vietnam" panose="00000500000000000000" pitchFamily="2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processing</a:t>
            </a:r>
            <a:endParaRPr lang="en-CA" sz="3200" dirty="0">
              <a:solidFill>
                <a:schemeClr val="tx1"/>
              </a:solidFill>
              <a:latin typeface="Be Vietnam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0DE6B-1B1D-9916-6644-BE7231D96E45}"/>
              </a:ext>
            </a:extLst>
          </p:cNvPr>
          <p:cNvSpPr txBox="1"/>
          <p:nvPr/>
        </p:nvSpPr>
        <p:spPr>
          <a:xfrm>
            <a:off x="1286703" y="1543399"/>
            <a:ext cx="7335297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Initial Dataset Loading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Handling Missing Values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Date Transformation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Encoding Categorical Variables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Normalization of Data</a:t>
            </a: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Feature Reduction</a:t>
            </a:r>
          </a:p>
        </p:txBody>
      </p:sp>
    </p:spTree>
    <p:extLst>
      <p:ext uri="{BB962C8B-B14F-4D97-AF65-F5344CB8AC3E}">
        <p14:creationId xmlns:p14="http://schemas.microsoft.com/office/powerpoint/2010/main" val="249094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CAB5-7A0E-08D3-9DB0-63E44420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31" y="321547"/>
            <a:ext cx="8100000" cy="572700"/>
          </a:xfrm>
        </p:spPr>
        <p:txBody>
          <a:bodyPr/>
          <a:lstStyle/>
          <a:p>
            <a:r>
              <a:rPr lang="en-CA" sz="3200" kern="100" dirty="0">
                <a:solidFill>
                  <a:schemeClr val="tx1"/>
                </a:solidFill>
                <a:effectLst/>
                <a:latin typeface="Be Vietnam" panose="00000500000000000000" pitchFamily="2" charset="0"/>
                <a:ea typeface="DengXian Light" panose="02010600030101010101" pitchFamily="2" charset="-122"/>
                <a:cs typeface="Times New Roman" panose="02020603050405020304" pitchFamily="18" charset="0"/>
              </a:rPr>
              <a:t>Feature selection</a:t>
            </a:r>
            <a:endParaRPr lang="en-CA" sz="3200" dirty="0">
              <a:solidFill>
                <a:schemeClr val="tx1"/>
              </a:solidFill>
              <a:latin typeface="Be Vietnam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B92B4-6017-B828-A45C-5EED4EB09B7D}"/>
              </a:ext>
            </a:extLst>
          </p:cNvPr>
          <p:cNvSpPr txBox="1"/>
          <p:nvPr/>
        </p:nvSpPr>
        <p:spPr>
          <a:xfrm>
            <a:off x="733531" y="1340431"/>
            <a:ext cx="810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Feature Selection using Chi-Square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Feature Selection using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Feature Selection using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Feature Selection using Random Forest Top 10 Features with its Subsets</a:t>
            </a:r>
          </a:p>
        </p:txBody>
      </p:sp>
    </p:spTree>
    <p:extLst>
      <p:ext uri="{BB962C8B-B14F-4D97-AF65-F5344CB8AC3E}">
        <p14:creationId xmlns:p14="http://schemas.microsoft.com/office/powerpoint/2010/main" val="1007221743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6153</TotalTime>
  <Words>501</Words>
  <Application>Microsoft Office PowerPoint</Application>
  <PresentationFormat>On-screen Show (16:9)</PresentationFormat>
  <Paragraphs>99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Symbol</vt:lpstr>
      <vt:lpstr>Libre Franklin Medium</vt:lpstr>
      <vt:lpstr>Courier New</vt:lpstr>
      <vt:lpstr>Be Vietnam</vt:lpstr>
      <vt:lpstr>Libre Franklin</vt:lpstr>
      <vt:lpstr>Calibri</vt:lpstr>
      <vt:lpstr>Catamaran</vt:lpstr>
      <vt:lpstr>Arial</vt:lpstr>
      <vt:lpstr>Verdana</vt:lpstr>
      <vt:lpstr>Isometric SEO Strategy by Slidesgo</vt:lpstr>
      <vt:lpstr>DAB-422-Group 4 Capstone Project-II</vt:lpstr>
      <vt:lpstr>Agenda</vt:lpstr>
      <vt:lpstr>Introduction</vt:lpstr>
      <vt:lpstr>Problem statement</vt:lpstr>
      <vt:lpstr>Dataset overview</vt:lpstr>
      <vt:lpstr>Business process diagram</vt:lpstr>
      <vt:lpstr>Methodology</vt:lpstr>
      <vt:lpstr>Data pre-processing</vt:lpstr>
      <vt:lpstr>Feature selection</vt:lpstr>
      <vt:lpstr>Implementation and evaluation of advanced ML models</vt:lpstr>
      <vt:lpstr>Tuning and Optimization</vt:lpstr>
      <vt:lpstr>Model implementation</vt:lpstr>
      <vt:lpstr>Contribution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 SEO  Strategy</dc:title>
  <dc:creator>Tejashkumar Padhiyar</dc:creator>
  <cp:lastModifiedBy>Rishikesh Gaikwad</cp:lastModifiedBy>
  <cp:revision>99</cp:revision>
  <dcterms:modified xsi:type="dcterms:W3CDTF">2024-04-19T16:19:47Z</dcterms:modified>
</cp:coreProperties>
</file>