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 De Pelleport" userId="9b39a4dd-d87b-4e57-872b-8e6f1885dac2" providerId="ADAL" clId="{B30CB86A-C798-4E79-93BD-6EC9BB4AED19}"/>
    <pc:docChg chg="undo custSel addSld modSld">
      <pc:chgData name="Bridget De Pelleport" userId="9b39a4dd-d87b-4e57-872b-8e6f1885dac2" providerId="ADAL" clId="{B30CB86A-C798-4E79-93BD-6EC9BB4AED19}" dt="2024-07-01T00:17:50.362" v="2" actId="680"/>
      <pc:docMkLst>
        <pc:docMk/>
      </pc:docMkLst>
      <pc:sldChg chg="addSp delSp modSp mod setBg">
        <pc:chgData name="Bridget De Pelleport" userId="9b39a4dd-d87b-4e57-872b-8e6f1885dac2" providerId="ADAL" clId="{B30CB86A-C798-4E79-93BD-6EC9BB4AED19}" dt="2024-07-01T00:17:32.481" v="1" actId="26606"/>
        <pc:sldMkLst>
          <pc:docMk/>
          <pc:sldMk cId="2627659831" sldId="256"/>
        </pc:sldMkLst>
        <pc:spChg chg="mod">
          <ac:chgData name="Bridget De Pelleport" userId="9b39a4dd-d87b-4e57-872b-8e6f1885dac2" providerId="ADAL" clId="{B30CB86A-C798-4E79-93BD-6EC9BB4AED19}" dt="2024-07-01T00:17:32.481" v="1" actId="26606"/>
          <ac:spMkLst>
            <pc:docMk/>
            <pc:sldMk cId="2627659831" sldId="256"/>
            <ac:spMk id="2" creationId="{C16AC0E2-53E3-AD72-0F94-1E480C448EA4}"/>
          </ac:spMkLst>
        </pc:spChg>
        <pc:spChg chg="mod">
          <ac:chgData name="Bridget De Pelleport" userId="9b39a4dd-d87b-4e57-872b-8e6f1885dac2" providerId="ADAL" clId="{B30CB86A-C798-4E79-93BD-6EC9BB4AED19}" dt="2024-07-01T00:17:32.481" v="1" actId="26606"/>
          <ac:spMkLst>
            <pc:docMk/>
            <pc:sldMk cId="2627659831" sldId="256"/>
            <ac:spMk id="3" creationId="{A31AA13C-007D-33A8-A8EF-409E9E34F8F9}"/>
          </ac:spMkLst>
        </pc:spChg>
        <pc:spChg chg="add">
          <ac:chgData name="Bridget De Pelleport" userId="9b39a4dd-d87b-4e57-872b-8e6f1885dac2" providerId="ADAL" clId="{B30CB86A-C798-4E79-93BD-6EC9BB4AED19}" dt="2024-07-01T00:17:32.481" v="1" actId="26606"/>
          <ac:spMkLst>
            <pc:docMk/>
            <pc:sldMk cId="2627659831" sldId="256"/>
            <ac:spMk id="14" creationId="{7B1AB9FE-36F5-4FD1-9850-DB5C5AD4828F}"/>
          </ac:spMkLst>
        </pc:spChg>
        <pc:spChg chg="add">
          <ac:chgData name="Bridget De Pelleport" userId="9b39a4dd-d87b-4e57-872b-8e6f1885dac2" providerId="ADAL" clId="{B30CB86A-C798-4E79-93BD-6EC9BB4AED19}" dt="2024-07-01T00:17:32.481" v="1" actId="26606"/>
          <ac:spMkLst>
            <pc:docMk/>
            <pc:sldMk cId="2627659831" sldId="256"/>
            <ac:spMk id="15" creationId="{F489C2E0-4895-4B72-85EA-7EE9FAFFDC7E}"/>
          </ac:spMkLst>
        </pc:spChg>
        <pc:grpChg chg="del">
          <ac:chgData name="Bridget De Pelleport" userId="9b39a4dd-d87b-4e57-872b-8e6f1885dac2" providerId="ADAL" clId="{B30CB86A-C798-4E79-93BD-6EC9BB4AED19}" dt="2024-07-01T00:17:32.462" v="0" actId="26606"/>
          <ac:grpSpMkLst>
            <pc:docMk/>
            <pc:sldMk cId="2627659831" sldId="256"/>
            <ac:grpSpMk id="10" creationId="{0E76F6F3-F5F0-B26D-1B63-73AD0299B731}"/>
          </ac:grpSpMkLst>
        </pc:grpChg>
        <pc:picChg chg="mod ord">
          <ac:chgData name="Bridget De Pelleport" userId="9b39a4dd-d87b-4e57-872b-8e6f1885dac2" providerId="ADAL" clId="{B30CB86A-C798-4E79-93BD-6EC9BB4AED19}" dt="2024-07-01T00:17:32.481" v="1" actId="26606"/>
          <ac:picMkLst>
            <pc:docMk/>
            <pc:sldMk cId="2627659831" sldId="256"/>
            <ac:picMk id="5" creationId="{561CFC6A-0125-00F5-E341-E5DC1D365AE8}"/>
          </ac:picMkLst>
        </pc:picChg>
      </pc:sldChg>
      <pc:sldChg chg="new">
        <pc:chgData name="Bridget De Pelleport" userId="9b39a4dd-d87b-4e57-872b-8e6f1885dac2" providerId="ADAL" clId="{B30CB86A-C798-4E79-93BD-6EC9BB4AED19}" dt="2024-07-01T00:17:50.362" v="2" actId="680"/>
        <pc:sldMkLst>
          <pc:docMk/>
          <pc:sldMk cId="18054651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F6F0-8D4A-BE1C-2689-15EFB443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C8BC-605F-C29F-9F3B-DA88090D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E47D-6D11-1F87-5136-67AD32DD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FEE7-2A50-0570-ABDD-7A7546B5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FD21-9C8A-835E-7C52-2C11C227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0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7FB2-A8C4-248B-7B33-FC511F1A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DE4CC-F08A-36CE-C502-F386CA17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C7FA-484F-BB1E-A07C-DB643174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77EE-2EC9-BB85-5108-A57857A7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904-1970-7E79-4437-D8823124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9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4A1D7-9944-55D1-FE52-93DD52CA1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B14F5-6106-4FF5-DDD8-34424319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833F-2604-9412-8A51-EB64037C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D4132-E0DD-E3AA-D9E3-C9491F8E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6651-D4D9-6BE1-DB2C-107D780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61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89C2-1BCA-F450-863A-0ACC3B2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BF02-8932-D485-51E0-14F30CEC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676E-0B35-AF8B-E7C7-7C85BBF9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66F8-3C5F-AE1D-CF41-A0EA1994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7A97-78C1-FD1F-C3D4-31A4FCC8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60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9918-C57D-5B14-1A2E-64B684D0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C8D00-FB1E-85A7-D4A2-F8BACAA0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6BD6-511C-2371-4DF8-54817A91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F60A-9A37-3F6B-65A4-5CFDF7DD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4AA8-36BB-2397-8B05-F24D979B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15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AAF5-78CF-CAA1-4003-4A1F027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D55F-498D-116C-D4B6-DB49D8752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1E54-0E04-AB07-E976-96BFDBEAF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516F0-C5C4-3B5A-E2D6-93164C45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419E7-41EA-1720-DBE8-82517F36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B5175-E650-F9A5-0B1F-9A8FB427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43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770C-65F6-C19D-99D8-28946228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0BA5-22C0-853B-D766-CC68DF8C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6D2EC-55B5-04CD-9872-05F6BCD67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38327-0CA2-648D-AA67-0C0B6654A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1B625-A544-8349-2152-BC287D359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02710-2A8B-8ED2-DA95-91CA21FE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675D9-C414-7271-DC30-25F86010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5F38D-8E1F-B84D-46EB-6C70F989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13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D849-C425-84C4-5845-B81A75E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586FC-D073-7A92-6FFB-884296C7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EBE5-DD92-750D-D698-8846BBB0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5F2EB-A5CD-36A8-96A9-7F40FDF0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56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54B4A-DBF5-E343-EFEC-6A5FA14B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6415-34CC-71E9-2559-779F16B1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1460E-9626-2D6D-451F-A4110BCB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7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208-E6D0-7A82-7ED6-8D871A39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748D-260A-7A9D-C9CC-1C10DC57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1D5FE-6E18-9C3E-409D-05E1A2A66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5104-EA3C-8172-975C-F4E757EC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AF80-2384-CF2E-7897-1B86B571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205AE-B7B8-4F2D-7D03-53DF4F93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36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41AD-5FDE-CC87-229B-1C8A3C45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E2001-1DEB-0DC2-2FD4-F15777AEE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E4987-F0F6-0103-EBAA-F73F8C1B0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C8C1-508A-53F8-0CEE-1CA57AE1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D06F-9065-7A3B-EC25-2C8C3F7A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1481-B2C6-5D76-E655-2E055F09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6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31B27-1210-B69A-55A0-736BAA79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F976B-6D0F-9946-DC70-170057A4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B67A-4935-40B3-11B9-17DA5F071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D0F5E-484A-4360-9368-F8D0928A557E}" type="datetimeFigureOut">
              <a:rPr lang="en-AU" smtClean="0"/>
              <a:t>1/07/2024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1CB7-BC49-47AC-974A-0CD43EB65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EF4E-FC42-3564-F40A-F028BB0B9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69D84-08D5-4C31-8624-8FD5ADC54A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90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CFC6A-0125-00F5-E341-E5DC1D365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2" b="3808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AC0E2-53E3-AD72-0F94-1E480C448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>
            <a:normAutofit/>
          </a:bodyPr>
          <a:lstStyle/>
          <a:p>
            <a:pPr algn="l"/>
            <a:endParaRPr lang="en-AU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AA13C-007D-33A8-A8EF-409E9E34F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56" y="5746071"/>
            <a:ext cx="4114801" cy="852260"/>
          </a:xfrm>
        </p:spPr>
        <p:txBody>
          <a:bodyPr anchor="ctr">
            <a:normAutofit/>
          </a:bodyPr>
          <a:lstStyle/>
          <a:p>
            <a:pPr algn="r"/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62765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AC0-61B3-E850-F307-20790EF8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BBAB-C6C4-39FF-733D-B4D2B8F4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4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Bridget De Pelleport</dc:creator>
  <cp:lastModifiedBy>Bridget De Pelleport</cp:lastModifiedBy>
  <cp:revision>1</cp:revision>
  <dcterms:created xsi:type="dcterms:W3CDTF">2024-07-01T00:16:05Z</dcterms:created>
  <dcterms:modified xsi:type="dcterms:W3CDTF">2024-07-01T00:18:01Z</dcterms:modified>
</cp:coreProperties>
</file>