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1" r:id="rId6"/>
    <p:sldId id="272" r:id="rId7"/>
    <p:sldId id="273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87D2-18CB-3E54-120D-63D0EE427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16551-9535-B27C-6B8F-6BAE3850F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DE18B-AE30-F1CB-3563-D068F7CD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04A9-91DD-0D2D-E9A6-B7F31464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9F0-834A-AB72-1AF8-CED7F44B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2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DF90-73BA-54C6-986B-92157C2B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9E255-E3F1-4DF8-4D87-0108E151A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EA5FF-7578-D098-63FF-0A40A070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BCAA-EBF6-9D35-877D-04B28279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BEF5-6DA2-316B-66AC-5FEED2A6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EE41C-AEAC-B640-49A0-2BA4AA4C3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929A5-D550-E86A-53D3-5271E8F24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E0274-3D81-C79E-D094-AA9A03E4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13809-5A1D-1467-707C-35030ADC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787EC-2EF8-8F2C-A15B-968ACA95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4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CFB9-0FC6-E8B2-8EF4-3E8706A4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6EA8-747F-783E-4375-249266C6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171DF-C1EA-3436-78E9-6E80ECFF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5A395-FE5F-3A40-652D-5DB5F3B3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46AE-6518-35E1-9F67-66B05D0D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C1EC-E15A-22EA-2224-04828FBD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D962F-F9CC-3C8A-C799-DAEE84042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0460-762A-1BB9-5D7F-49AD9E6E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9628-B0ED-BBE8-B9AC-C0553026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0810-BD6A-4613-4380-06050952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8F76-3788-7D66-3C5B-D805F7F0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E0B2-A156-CD09-CBE9-2EFB06B7F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559C0-9779-FF18-1AE8-11310A9AC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32282-326C-7721-8E7E-CE975F3F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D750C-2324-8B48-ED2C-C062B5CD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00F65-3DAE-1A87-5472-DEDFFC83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8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BE4D-5F0A-7B28-D276-4B417050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6CD6E-C4A3-47EA-77BA-36414687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BF42F-ED4B-0CA6-7482-D862EA55A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F1E4D-6CFE-4E87-DBF0-DEDFDF069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12AD1-70A3-5C07-9AA3-5D52F00A5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5DFD9-A208-2D30-61B4-64F383A8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AC071-0442-6B91-0CF3-95543577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2CF93-4217-7D50-9D43-41FF668F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4746-A679-055D-CE68-4B4DC6EA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EF2F0-FFDE-05F7-474A-D69C5089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DD08F-9556-4E99-10C2-F59E457A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9CCB5-640D-D5C2-3062-108A7C81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3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3307D-68D1-AF6A-17E0-EB86383C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A555F-77AB-8451-E448-B1EEFAF4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A9058-6520-AC0A-4B83-8309CEE3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99F0-0756-3720-36A2-17A64B7B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F9B10-0DE5-DD32-3A4C-B4293DFAD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B7166-582A-9CD3-B8F2-B7FCE0759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6BC0C-2507-2817-88C4-8D69CCED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ED923-D082-F472-8594-D37806DC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7E507-0B5B-2E3D-F1D6-A884CDDD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977A-F70F-1E18-F0DA-F1694CE1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854E4-5A6B-0941-E5A3-DF938ACE2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A6959-F68A-B5BA-9093-13A5CC0B9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66B2F-36C0-9155-9EA2-989E162E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3254-CC2D-4221-A402-1D2CCFAFDAD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FD33A-B0D0-471B-C087-162EDC3D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DC175-70D5-22AC-43B7-A34FE7A8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7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A6088-536B-652E-8D4B-A30591F8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A7F5E-3965-2CC2-353B-38991562F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FAB66-88E4-BB81-579F-31C8303B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03254-CC2D-4221-A402-1D2CCFAFDADC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F66B-77E6-6D1B-1473-B00A890A9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539B1-8486-828D-7F9D-2F1CB407E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4DDD-E24F-494E-9F6D-ECD7AEB7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1BA6D-0130-6F06-6FC2-A5966946CF3E}"/>
              </a:ext>
            </a:extLst>
          </p:cNvPr>
          <p:cNvSpPr/>
          <p:nvPr/>
        </p:nvSpPr>
        <p:spPr>
          <a:xfrm>
            <a:off x="1755322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50E20-01EA-9F83-EC27-1C4AE6CE3816}"/>
              </a:ext>
            </a:extLst>
          </p:cNvPr>
          <p:cNvSpPr/>
          <p:nvPr/>
        </p:nvSpPr>
        <p:spPr>
          <a:xfrm>
            <a:off x="3124201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F0AFE-3B08-10B8-BE9F-B73E110C9930}"/>
              </a:ext>
            </a:extLst>
          </p:cNvPr>
          <p:cNvSpPr/>
          <p:nvPr/>
        </p:nvSpPr>
        <p:spPr>
          <a:xfrm>
            <a:off x="4493080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F0F8F-5A45-3763-A736-0A7F0E80E3DF}"/>
              </a:ext>
            </a:extLst>
          </p:cNvPr>
          <p:cNvSpPr/>
          <p:nvPr/>
        </p:nvSpPr>
        <p:spPr>
          <a:xfrm>
            <a:off x="6104165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A0124-3062-E6B6-E30F-DD8DDC4E3F7D}"/>
              </a:ext>
            </a:extLst>
          </p:cNvPr>
          <p:cNvSpPr/>
          <p:nvPr/>
        </p:nvSpPr>
        <p:spPr>
          <a:xfrm>
            <a:off x="7473044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45EDE-25B8-1877-9AA3-C25E5EE816B1}"/>
              </a:ext>
            </a:extLst>
          </p:cNvPr>
          <p:cNvSpPr/>
          <p:nvPr/>
        </p:nvSpPr>
        <p:spPr>
          <a:xfrm>
            <a:off x="8841923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E19E3F-5D10-9722-82F2-B892FA4DF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32" y="3429000"/>
            <a:ext cx="1066949" cy="1343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EED5A8-CE31-1B5A-DEE7-41F7E4CA5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933" y="3524263"/>
            <a:ext cx="1066949" cy="12479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7F8F7EC-AB0F-73F1-6206-B9E0F59574C4}"/>
              </a:ext>
            </a:extLst>
          </p:cNvPr>
          <p:cNvSpPr/>
          <p:nvPr/>
        </p:nvSpPr>
        <p:spPr>
          <a:xfrm>
            <a:off x="1704974" y="938892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Move Right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492970-E1B4-EEF7-1A8C-9F1044C5198C}"/>
              </a:ext>
            </a:extLst>
          </p:cNvPr>
          <p:cNvSpPr/>
          <p:nvPr/>
        </p:nvSpPr>
        <p:spPr>
          <a:xfrm>
            <a:off x="7550604" y="938891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Move Left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C41F29-63B8-C2BA-30D0-999BA7F97C41}"/>
              </a:ext>
            </a:extLst>
          </p:cNvPr>
          <p:cNvSpPr/>
          <p:nvPr/>
        </p:nvSpPr>
        <p:spPr>
          <a:xfrm>
            <a:off x="5568662" y="110837"/>
            <a:ext cx="1054676" cy="1054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Heart 18">
            <a:extLst>
              <a:ext uri="{FF2B5EF4-FFF2-40B4-BE49-F238E27FC236}">
                <a16:creationId xmlns:a16="http://schemas.microsoft.com/office/drawing/2014/main" id="{4D1A79BD-141C-7D36-1383-2F421F0EF592}"/>
              </a:ext>
            </a:extLst>
          </p:cNvPr>
          <p:cNvSpPr/>
          <p:nvPr/>
        </p:nvSpPr>
        <p:spPr>
          <a:xfrm>
            <a:off x="1755322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Heart 19">
            <a:extLst>
              <a:ext uri="{FF2B5EF4-FFF2-40B4-BE49-F238E27FC236}">
                <a16:creationId xmlns:a16="http://schemas.microsoft.com/office/drawing/2014/main" id="{55F06A23-3946-3BFF-FD52-6FCC67CBAE92}"/>
              </a:ext>
            </a:extLst>
          </p:cNvPr>
          <p:cNvSpPr/>
          <p:nvPr/>
        </p:nvSpPr>
        <p:spPr>
          <a:xfrm>
            <a:off x="9533290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34818" y="5581934"/>
            <a:ext cx="1048076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player2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1639" y="5508201"/>
            <a:ext cx="1048076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player1</a:t>
            </a:r>
          </a:p>
        </p:txBody>
      </p:sp>
    </p:spTree>
    <p:extLst>
      <p:ext uri="{BB962C8B-B14F-4D97-AF65-F5344CB8AC3E}">
        <p14:creationId xmlns:p14="http://schemas.microsoft.com/office/powerpoint/2010/main" val="85677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00232 L -0.00143 0.00232 C -0.04583 0.00394 -0.03659 0.00417 -0.09258 0.00232 C -0.09622 0.00208 -0.09974 0.00139 -0.10325 0.00116 C -0.10729 -0.00023 -0.10547 -1.11111E-6 -0.10859 -1.11111E-6 L -0.10859 -1.11111E-6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208 L 0.00065 0.00208 L 0.06953 -0.00047 C 0.07331 -0.0007 0.07709 -0.00139 0.08086 -0.00162 C 0.09206 -0.00186 0.10326 -0.00162 0.11446 -0.00162 L 0.11446 -0.00162 " pathEditMode="relative" ptsTypes="AAAA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1BA6D-0130-6F06-6FC2-A5966946CF3E}"/>
              </a:ext>
            </a:extLst>
          </p:cNvPr>
          <p:cNvSpPr/>
          <p:nvPr/>
        </p:nvSpPr>
        <p:spPr>
          <a:xfrm>
            <a:off x="1755322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50E20-01EA-9F83-EC27-1C4AE6CE3816}"/>
              </a:ext>
            </a:extLst>
          </p:cNvPr>
          <p:cNvSpPr/>
          <p:nvPr/>
        </p:nvSpPr>
        <p:spPr>
          <a:xfrm>
            <a:off x="3124201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F0AFE-3B08-10B8-BE9F-B73E110C9930}"/>
              </a:ext>
            </a:extLst>
          </p:cNvPr>
          <p:cNvSpPr/>
          <p:nvPr/>
        </p:nvSpPr>
        <p:spPr>
          <a:xfrm>
            <a:off x="4493080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F0F8F-5A45-3763-A736-0A7F0E80E3DF}"/>
              </a:ext>
            </a:extLst>
          </p:cNvPr>
          <p:cNvSpPr/>
          <p:nvPr/>
        </p:nvSpPr>
        <p:spPr>
          <a:xfrm>
            <a:off x="6104165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A0124-3062-E6B6-E30F-DD8DDC4E3F7D}"/>
              </a:ext>
            </a:extLst>
          </p:cNvPr>
          <p:cNvSpPr/>
          <p:nvPr/>
        </p:nvSpPr>
        <p:spPr>
          <a:xfrm>
            <a:off x="7473044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45EDE-25B8-1877-9AA3-C25E5EE816B1}"/>
              </a:ext>
            </a:extLst>
          </p:cNvPr>
          <p:cNvSpPr/>
          <p:nvPr/>
        </p:nvSpPr>
        <p:spPr>
          <a:xfrm>
            <a:off x="8841923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E19E3F-5D10-9722-82F2-B892FA4DF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23" y="3524263"/>
            <a:ext cx="1066949" cy="1343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EED5A8-CE31-1B5A-DEE7-41F7E4CA5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54" y="3571894"/>
            <a:ext cx="1066949" cy="12479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7F8F7EC-AB0F-73F1-6206-B9E0F59574C4}"/>
              </a:ext>
            </a:extLst>
          </p:cNvPr>
          <p:cNvSpPr/>
          <p:nvPr/>
        </p:nvSpPr>
        <p:spPr>
          <a:xfrm>
            <a:off x="1704974" y="938892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Move Right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492970-E1B4-EEF7-1A8C-9F1044C5198C}"/>
              </a:ext>
            </a:extLst>
          </p:cNvPr>
          <p:cNvSpPr/>
          <p:nvPr/>
        </p:nvSpPr>
        <p:spPr>
          <a:xfrm>
            <a:off x="7550604" y="938891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Move Left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2BA9CA-3A33-6459-2729-F200CCEC7B71}"/>
              </a:ext>
            </a:extLst>
          </p:cNvPr>
          <p:cNvSpPr/>
          <p:nvPr/>
        </p:nvSpPr>
        <p:spPr>
          <a:xfrm>
            <a:off x="5568662" y="110837"/>
            <a:ext cx="1054676" cy="1054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8462AACD-2F1D-EE2D-40A4-F0523C271E78}"/>
              </a:ext>
            </a:extLst>
          </p:cNvPr>
          <p:cNvSpPr/>
          <p:nvPr/>
        </p:nvSpPr>
        <p:spPr>
          <a:xfrm>
            <a:off x="1755322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Heart 10">
            <a:extLst>
              <a:ext uri="{FF2B5EF4-FFF2-40B4-BE49-F238E27FC236}">
                <a16:creationId xmlns:a16="http://schemas.microsoft.com/office/drawing/2014/main" id="{4DA593BC-87E4-DAD1-D558-F6D6F2CBD9E0}"/>
              </a:ext>
            </a:extLst>
          </p:cNvPr>
          <p:cNvSpPr/>
          <p:nvPr/>
        </p:nvSpPr>
        <p:spPr>
          <a:xfrm>
            <a:off x="953287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2474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1389 L -0.00091 -0.01389 C -0.02721 -0.00764 -0.03424 -0.00417 -0.06536 -0.00718 C -0.07929 -0.00857 -0.0931 -0.01366 -0.10703 -0.01667 C -0.11159 -0.0176 -0.11614 -0.01852 -0.12057 -0.01922 C -0.11627 -0.01621 -0.11745 -0.01875 -0.11614 -0.01389 L -0.11614 -0.0138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2 -0.0044 L 0.00612 -0.0044 C 0.02578 -0.00487 0.04545 -0.00625 0.06511 -0.00579 C 0.07227 -0.00579 0.0793 -0.00348 0.08633 -0.00301 C 0.09323 -0.00255 0.1 -0.00301 0.1069 -0.00301 L 0.1069 -0.00301 " pathEditMode="relative" ptsTypes="AAAA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1BA6D-0130-6F06-6FC2-A5966946CF3E}"/>
              </a:ext>
            </a:extLst>
          </p:cNvPr>
          <p:cNvSpPr/>
          <p:nvPr/>
        </p:nvSpPr>
        <p:spPr>
          <a:xfrm>
            <a:off x="1755322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50E20-01EA-9F83-EC27-1C4AE6CE3816}"/>
              </a:ext>
            </a:extLst>
          </p:cNvPr>
          <p:cNvSpPr/>
          <p:nvPr/>
        </p:nvSpPr>
        <p:spPr>
          <a:xfrm>
            <a:off x="3124201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F0AFE-3B08-10B8-BE9F-B73E110C9930}"/>
              </a:ext>
            </a:extLst>
          </p:cNvPr>
          <p:cNvSpPr/>
          <p:nvPr/>
        </p:nvSpPr>
        <p:spPr>
          <a:xfrm>
            <a:off x="4493080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F0F8F-5A45-3763-A736-0A7F0E80E3DF}"/>
              </a:ext>
            </a:extLst>
          </p:cNvPr>
          <p:cNvSpPr/>
          <p:nvPr/>
        </p:nvSpPr>
        <p:spPr>
          <a:xfrm>
            <a:off x="6104165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A0124-3062-E6B6-E30F-DD8DDC4E3F7D}"/>
              </a:ext>
            </a:extLst>
          </p:cNvPr>
          <p:cNvSpPr/>
          <p:nvPr/>
        </p:nvSpPr>
        <p:spPr>
          <a:xfrm>
            <a:off x="7473044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45EDE-25B8-1877-9AA3-C25E5EE816B1}"/>
              </a:ext>
            </a:extLst>
          </p:cNvPr>
          <p:cNvSpPr/>
          <p:nvPr/>
        </p:nvSpPr>
        <p:spPr>
          <a:xfrm>
            <a:off x="8841923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F8F7EC-AB0F-73F1-6206-B9E0F59574C4}"/>
              </a:ext>
            </a:extLst>
          </p:cNvPr>
          <p:cNvSpPr/>
          <p:nvPr/>
        </p:nvSpPr>
        <p:spPr>
          <a:xfrm>
            <a:off x="1704974" y="938892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Punch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492970-E1B4-EEF7-1A8C-9F1044C5198C}"/>
              </a:ext>
            </a:extLst>
          </p:cNvPr>
          <p:cNvSpPr/>
          <p:nvPr/>
        </p:nvSpPr>
        <p:spPr>
          <a:xfrm>
            <a:off x="7550604" y="938891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punch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2BA9CA-3A33-6459-2729-F200CCEC7B71}"/>
              </a:ext>
            </a:extLst>
          </p:cNvPr>
          <p:cNvSpPr/>
          <p:nvPr/>
        </p:nvSpPr>
        <p:spPr>
          <a:xfrm>
            <a:off x="5568662" y="110837"/>
            <a:ext cx="1054676" cy="1054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8462AACD-2F1D-EE2D-40A4-F0523C271E78}"/>
              </a:ext>
            </a:extLst>
          </p:cNvPr>
          <p:cNvSpPr/>
          <p:nvPr/>
        </p:nvSpPr>
        <p:spPr>
          <a:xfrm>
            <a:off x="1755322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Heart 10">
            <a:extLst>
              <a:ext uri="{FF2B5EF4-FFF2-40B4-BE49-F238E27FC236}">
                <a16:creationId xmlns:a16="http://schemas.microsoft.com/office/drawing/2014/main" id="{4DA593BC-87E4-DAD1-D558-F6D6F2CBD9E0}"/>
              </a:ext>
            </a:extLst>
          </p:cNvPr>
          <p:cNvSpPr/>
          <p:nvPr/>
        </p:nvSpPr>
        <p:spPr>
          <a:xfrm>
            <a:off x="953287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030" y="3597071"/>
            <a:ext cx="1040489" cy="11751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216826-4270-7E51-CAB0-68B497E4B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13035"/>
            <a:ext cx="114316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6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-0.00255 L 0.00118 -0.00232 C 0.01277 -0.00487 0.0211 -0.00672 0.03295 -0.00672 C 0.04558 -0.00672 0.05821 -0.00579 0.07084 -0.00533 C 0.08282 -0.00973 0.07214 -0.00625 0.09896 -0.00533 C 0.10326 -0.00533 0.10756 -0.00533 0.11185 -0.00533 L 0.11185 -0.0051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4" y="-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46 L -0.00039 0.00046 L -0.05065 0.00277 L -0.09218 0.00532 L -0.09817 0.00393 C -0.10065 0.00347 -0.10312 0.0037 -0.1056 0.00277 C -0.10755 0.00208 -0.10963 0.00092 -0.11159 -0.0007 C -0.1125 -0.00163 -0.11497 -0.00417 -0.11627 -0.0044 C -0.11731 -0.00463 -0.11849 -0.0044 -0.11953 -0.0044 L -0.11953 -0.0044 " pathEditMode="relative" ptsTypes="AAAAAAA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1BA6D-0130-6F06-6FC2-A5966946CF3E}"/>
              </a:ext>
            </a:extLst>
          </p:cNvPr>
          <p:cNvSpPr/>
          <p:nvPr/>
        </p:nvSpPr>
        <p:spPr>
          <a:xfrm>
            <a:off x="1755322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50E20-01EA-9F83-EC27-1C4AE6CE3816}"/>
              </a:ext>
            </a:extLst>
          </p:cNvPr>
          <p:cNvSpPr/>
          <p:nvPr/>
        </p:nvSpPr>
        <p:spPr>
          <a:xfrm>
            <a:off x="3124201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F0AFE-3B08-10B8-BE9F-B73E110C9930}"/>
              </a:ext>
            </a:extLst>
          </p:cNvPr>
          <p:cNvSpPr/>
          <p:nvPr/>
        </p:nvSpPr>
        <p:spPr>
          <a:xfrm>
            <a:off x="4493080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F0F8F-5A45-3763-A736-0A7F0E80E3DF}"/>
              </a:ext>
            </a:extLst>
          </p:cNvPr>
          <p:cNvSpPr/>
          <p:nvPr/>
        </p:nvSpPr>
        <p:spPr>
          <a:xfrm>
            <a:off x="6104165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A0124-3062-E6B6-E30F-DD8DDC4E3F7D}"/>
              </a:ext>
            </a:extLst>
          </p:cNvPr>
          <p:cNvSpPr/>
          <p:nvPr/>
        </p:nvSpPr>
        <p:spPr>
          <a:xfrm>
            <a:off x="7473044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45EDE-25B8-1877-9AA3-C25E5EE816B1}"/>
              </a:ext>
            </a:extLst>
          </p:cNvPr>
          <p:cNvSpPr/>
          <p:nvPr/>
        </p:nvSpPr>
        <p:spPr>
          <a:xfrm>
            <a:off x="8841923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F8F7EC-AB0F-73F1-6206-B9E0F59574C4}"/>
              </a:ext>
            </a:extLst>
          </p:cNvPr>
          <p:cNvSpPr/>
          <p:nvPr/>
        </p:nvSpPr>
        <p:spPr>
          <a:xfrm>
            <a:off x="1704974" y="938892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492970-E1B4-EEF7-1A8C-9F1044C5198C}"/>
              </a:ext>
            </a:extLst>
          </p:cNvPr>
          <p:cNvSpPr/>
          <p:nvPr/>
        </p:nvSpPr>
        <p:spPr>
          <a:xfrm>
            <a:off x="7550604" y="938891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Move left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2BA9CA-3A33-6459-2729-F200CCEC7B71}"/>
              </a:ext>
            </a:extLst>
          </p:cNvPr>
          <p:cNvSpPr/>
          <p:nvPr/>
        </p:nvSpPr>
        <p:spPr>
          <a:xfrm>
            <a:off x="5568662" y="110837"/>
            <a:ext cx="1054676" cy="1054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5EC96D-9604-477C-38A7-B656DF031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592" y="3557493"/>
            <a:ext cx="1238423" cy="1286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06E8D1-6801-E2AE-1A0F-0FB9C8C51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850" y="3586072"/>
            <a:ext cx="1086002" cy="1257475"/>
          </a:xfrm>
          <a:prstGeom prst="rect">
            <a:avLst/>
          </a:prstGeom>
        </p:spPr>
      </p:pic>
      <p:sp>
        <p:nvSpPr>
          <p:cNvPr id="18" name="Heart 17">
            <a:extLst>
              <a:ext uri="{FF2B5EF4-FFF2-40B4-BE49-F238E27FC236}">
                <a16:creationId xmlns:a16="http://schemas.microsoft.com/office/drawing/2014/main" id="{8462AACD-2F1D-EE2D-40A4-F0523C271E78}"/>
              </a:ext>
            </a:extLst>
          </p:cNvPr>
          <p:cNvSpPr/>
          <p:nvPr/>
        </p:nvSpPr>
        <p:spPr>
          <a:xfrm>
            <a:off x="1755322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Heart 19">
            <a:extLst>
              <a:ext uri="{FF2B5EF4-FFF2-40B4-BE49-F238E27FC236}">
                <a16:creationId xmlns:a16="http://schemas.microsoft.com/office/drawing/2014/main" id="{4DA593BC-87E4-DAD1-D558-F6D6F2CBD9E0}"/>
              </a:ext>
            </a:extLst>
          </p:cNvPr>
          <p:cNvSpPr/>
          <p:nvPr/>
        </p:nvSpPr>
        <p:spPr>
          <a:xfrm>
            <a:off x="953287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E30685-02CE-1324-CE0D-502DA8942C83}"/>
              </a:ext>
            </a:extLst>
          </p:cNvPr>
          <p:cNvSpPr txBox="1"/>
          <p:nvPr/>
        </p:nvSpPr>
        <p:spPr>
          <a:xfrm>
            <a:off x="10344149" y="18752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4820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38 -0.00069 L 0.00638 -0.00046 C -0.05078 -0.00301 0.00222 -0.00255 -0.06992 0.00394 C -0.10182 0.00694 -0.11627 0.00625 -0.14622 0.00625 L -0.14622 0.0064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1BA6D-0130-6F06-6FC2-A5966946CF3E}"/>
              </a:ext>
            </a:extLst>
          </p:cNvPr>
          <p:cNvSpPr/>
          <p:nvPr/>
        </p:nvSpPr>
        <p:spPr>
          <a:xfrm>
            <a:off x="1755322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50E20-01EA-9F83-EC27-1C4AE6CE3816}"/>
              </a:ext>
            </a:extLst>
          </p:cNvPr>
          <p:cNvSpPr/>
          <p:nvPr/>
        </p:nvSpPr>
        <p:spPr>
          <a:xfrm>
            <a:off x="3124201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F0AFE-3B08-10B8-BE9F-B73E110C9930}"/>
              </a:ext>
            </a:extLst>
          </p:cNvPr>
          <p:cNvSpPr/>
          <p:nvPr/>
        </p:nvSpPr>
        <p:spPr>
          <a:xfrm>
            <a:off x="4493080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F0F8F-5A45-3763-A736-0A7F0E80E3DF}"/>
              </a:ext>
            </a:extLst>
          </p:cNvPr>
          <p:cNvSpPr/>
          <p:nvPr/>
        </p:nvSpPr>
        <p:spPr>
          <a:xfrm>
            <a:off x="6104165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A0124-3062-E6B6-E30F-DD8DDC4E3F7D}"/>
              </a:ext>
            </a:extLst>
          </p:cNvPr>
          <p:cNvSpPr/>
          <p:nvPr/>
        </p:nvSpPr>
        <p:spPr>
          <a:xfrm>
            <a:off x="7473044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45EDE-25B8-1877-9AA3-C25E5EE816B1}"/>
              </a:ext>
            </a:extLst>
          </p:cNvPr>
          <p:cNvSpPr/>
          <p:nvPr/>
        </p:nvSpPr>
        <p:spPr>
          <a:xfrm>
            <a:off x="8841923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F8F7EC-AB0F-73F1-6206-B9E0F59574C4}"/>
              </a:ext>
            </a:extLst>
          </p:cNvPr>
          <p:cNvSpPr/>
          <p:nvPr/>
        </p:nvSpPr>
        <p:spPr>
          <a:xfrm>
            <a:off x="1704974" y="938892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492970-E1B4-EEF7-1A8C-9F1044C5198C}"/>
              </a:ext>
            </a:extLst>
          </p:cNvPr>
          <p:cNvSpPr/>
          <p:nvPr/>
        </p:nvSpPr>
        <p:spPr>
          <a:xfrm>
            <a:off x="7550604" y="938891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fa-IR" dirty="0"/>
              <a:t> </a:t>
            </a:r>
            <a:r>
              <a:rPr lang="en-US" dirty="0"/>
              <a:t>Punch</a:t>
            </a:r>
          </a:p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2BA9CA-3A33-6459-2729-F200CCEC7B71}"/>
              </a:ext>
            </a:extLst>
          </p:cNvPr>
          <p:cNvSpPr/>
          <p:nvPr/>
        </p:nvSpPr>
        <p:spPr>
          <a:xfrm>
            <a:off x="5568662" y="110837"/>
            <a:ext cx="1054676" cy="1054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924C71-FF55-150F-83B9-F5453075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591" y="3438526"/>
            <a:ext cx="1114581" cy="12479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93201" y="1058844"/>
            <a:ext cx="1256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Move Right</a:t>
            </a:r>
          </a:p>
        </p:txBody>
      </p:sp>
      <p:sp>
        <p:nvSpPr>
          <p:cNvPr id="19" name="Heart 18">
            <a:extLst>
              <a:ext uri="{FF2B5EF4-FFF2-40B4-BE49-F238E27FC236}">
                <a16:creationId xmlns:a16="http://schemas.microsoft.com/office/drawing/2014/main" id="{8462AACD-2F1D-EE2D-40A4-F0523C271E78}"/>
              </a:ext>
            </a:extLst>
          </p:cNvPr>
          <p:cNvSpPr/>
          <p:nvPr/>
        </p:nvSpPr>
        <p:spPr>
          <a:xfrm>
            <a:off x="176525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Heart 19">
            <a:extLst>
              <a:ext uri="{FF2B5EF4-FFF2-40B4-BE49-F238E27FC236}">
                <a16:creationId xmlns:a16="http://schemas.microsoft.com/office/drawing/2014/main" id="{4DA593BC-87E4-DAD1-D558-F6D6F2CBD9E0}"/>
              </a:ext>
            </a:extLst>
          </p:cNvPr>
          <p:cNvSpPr/>
          <p:nvPr/>
        </p:nvSpPr>
        <p:spPr>
          <a:xfrm>
            <a:off x="953287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E3215D-894C-92E8-768F-99F42F7B4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59" y="3390894"/>
            <a:ext cx="1143160" cy="1343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84370C-A0AB-ABD2-C521-4C6C51B2A90A}"/>
              </a:ext>
            </a:extLst>
          </p:cNvPr>
          <p:cNvSpPr txBox="1"/>
          <p:nvPr/>
        </p:nvSpPr>
        <p:spPr>
          <a:xfrm>
            <a:off x="1061356" y="18180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34405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5.55556E-6 L 3.75E-6 5.55556E-6 C 0.06562 0.00278 0.0276 0.00186 0.11419 0.00186 L 0.10625 0.00186 " pathEditMode="relative" ptsTypes="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1BA6D-0130-6F06-6FC2-A5966946CF3E}"/>
              </a:ext>
            </a:extLst>
          </p:cNvPr>
          <p:cNvSpPr/>
          <p:nvPr/>
        </p:nvSpPr>
        <p:spPr>
          <a:xfrm>
            <a:off x="1755322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50E20-01EA-9F83-EC27-1C4AE6CE3816}"/>
              </a:ext>
            </a:extLst>
          </p:cNvPr>
          <p:cNvSpPr/>
          <p:nvPr/>
        </p:nvSpPr>
        <p:spPr>
          <a:xfrm>
            <a:off x="3124201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F0AFE-3B08-10B8-BE9F-B73E110C9930}"/>
              </a:ext>
            </a:extLst>
          </p:cNvPr>
          <p:cNvSpPr/>
          <p:nvPr/>
        </p:nvSpPr>
        <p:spPr>
          <a:xfrm>
            <a:off x="4493080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F0F8F-5A45-3763-A736-0A7F0E80E3DF}"/>
              </a:ext>
            </a:extLst>
          </p:cNvPr>
          <p:cNvSpPr/>
          <p:nvPr/>
        </p:nvSpPr>
        <p:spPr>
          <a:xfrm>
            <a:off x="6104165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A0124-3062-E6B6-E30F-DD8DDC4E3F7D}"/>
              </a:ext>
            </a:extLst>
          </p:cNvPr>
          <p:cNvSpPr/>
          <p:nvPr/>
        </p:nvSpPr>
        <p:spPr>
          <a:xfrm>
            <a:off x="7473044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45EDE-25B8-1877-9AA3-C25E5EE816B1}"/>
              </a:ext>
            </a:extLst>
          </p:cNvPr>
          <p:cNvSpPr/>
          <p:nvPr/>
        </p:nvSpPr>
        <p:spPr>
          <a:xfrm>
            <a:off x="8841923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F8F7EC-AB0F-73F1-6206-B9E0F59574C4}"/>
              </a:ext>
            </a:extLst>
          </p:cNvPr>
          <p:cNvSpPr/>
          <p:nvPr/>
        </p:nvSpPr>
        <p:spPr>
          <a:xfrm>
            <a:off x="1704974" y="938892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492970-E1B4-EEF7-1A8C-9F1044C5198C}"/>
              </a:ext>
            </a:extLst>
          </p:cNvPr>
          <p:cNvSpPr/>
          <p:nvPr/>
        </p:nvSpPr>
        <p:spPr>
          <a:xfrm>
            <a:off x="7550604" y="938891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fa-IR" dirty="0"/>
              <a:t> </a:t>
            </a:r>
            <a:r>
              <a:rPr lang="en-US" dirty="0"/>
              <a:t>Wait</a:t>
            </a:r>
          </a:p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2BA9CA-3A33-6459-2729-F200CCEC7B71}"/>
              </a:ext>
            </a:extLst>
          </p:cNvPr>
          <p:cNvSpPr/>
          <p:nvPr/>
        </p:nvSpPr>
        <p:spPr>
          <a:xfrm>
            <a:off x="5568662" y="110837"/>
            <a:ext cx="1054676" cy="1054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" name="Rectangle 1"/>
          <p:cNvSpPr/>
          <p:nvPr/>
        </p:nvSpPr>
        <p:spPr>
          <a:xfrm>
            <a:off x="2610307" y="105884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Wait</a:t>
            </a:r>
          </a:p>
        </p:txBody>
      </p:sp>
      <p:sp>
        <p:nvSpPr>
          <p:cNvPr id="19" name="Heart 18">
            <a:extLst>
              <a:ext uri="{FF2B5EF4-FFF2-40B4-BE49-F238E27FC236}">
                <a16:creationId xmlns:a16="http://schemas.microsoft.com/office/drawing/2014/main" id="{8462AACD-2F1D-EE2D-40A4-F0523C271E78}"/>
              </a:ext>
            </a:extLst>
          </p:cNvPr>
          <p:cNvSpPr/>
          <p:nvPr/>
        </p:nvSpPr>
        <p:spPr>
          <a:xfrm>
            <a:off x="176525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Heart 19">
            <a:extLst>
              <a:ext uri="{FF2B5EF4-FFF2-40B4-BE49-F238E27FC236}">
                <a16:creationId xmlns:a16="http://schemas.microsoft.com/office/drawing/2014/main" id="{4DA593BC-87E4-DAD1-D558-F6D6F2CBD9E0}"/>
              </a:ext>
            </a:extLst>
          </p:cNvPr>
          <p:cNvSpPr/>
          <p:nvPr/>
        </p:nvSpPr>
        <p:spPr>
          <a:xfrm>
            <a:off x="953287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28E5CB-D5B0-C557-B0A0-E4BB979D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090" y="3524263"/>
            <a:ext cx="1066949" cy="1343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AEC48F-FF93-AFA0-F05D-76E03C823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95" y="3524263"/>
            <a:ext cx="1066949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8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1BA6D-0130-6F06-6FC2-A5966946CF3E}"/>
              </a:ext>
            </a:extLst>
          </p:cNvPr>
          <p:cNvSpPr/>
          <p:nvPr/>
        </p:nvSpPr>
        <p:spPr>
          <a:xfrm>
            <a:off x="1755322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50E20-01EA-9F83-EC27-1C4AE6CE3816}"/>
              </a:ext>
            </a:extLst>
          </p:cNvPr>
          <p:cNvSpPr/>
          <p:nvPr/>
        </p:nvSpPr>
        <p:spPr>
          <a:xfrm>
            <a:off x="3124201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F0AFE-3B08-10B8-BE9F-B73E110C9930}"/>
              </a:ext>
            </a:extLst>
          </p:cNvPr>
          <p:cNvSpPr/>
          <p:nvPr/>
        </p:nvSpPr>
        <p:spPr>
          <a:xfrm>
            <a:off x="4493080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F0F8F-5A45-3763-A736-0A7F0E80E3DF}"/>
              </a:ext>
            </a:extLst>
          </p:cNvPr>
          <p:cNvSpPr/>
          <p:nvPr/>
        </p:nvSpPr>
        <p:spPr>
          <a:xfrm>
            <a:off x="6104165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A0124-3062-E6B6-E30F-DD8DDC4E3F7D}"/>
              </a:ext>
            </a:extLst>
          </p:cNvPr>
          <p:cNvSpPr/>
          <p:nvPr/>
        </p:nvSpPr>
        <p:spPr>
          <a:xfrm>
            <a:off x="7473044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45EDE-25B8-1877-9AA3-C25E5EE816B1}"/>
              </a:ext>
            </a:extLst>
          </p:cNvPr>
          <p:cNvSpPr/>
          <p:nvPr/>
        </p:nvSpPr>
        <p:spPr>
          <a:xfrm>
            <a:off x="8841923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F8F7EC-AB0F-73F1-6206-B9E0F59574C4}"/>
              </a:ext>
            </a:extLst>
          </p:cNvPr>
          <p:cNvSpPr/>
          <p:nvPr/>
        </p:nvSpPr>
        <p:spPr>
          <a:xfrm>
            <a:off x="1704974" y="938892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492970-E1B4-EEF7-1A8C-9F1044C5198C}"/>
              </a:ext>
            </a:extLst>
          </p:cNvPr>
          <p:cNvSpPr/>
          <p:nvPr/>
        </p:nvSpPr>
        <p:spPr>
          <a:xfrm>
            <a:off x="7550604" y="938891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fa-IR" dirty="0"/>
              <a:t> </a:t>
            </a:r>
            <a:r>
              <a:rPr lang="en-US" dirty="0"/>
              <a:t>Wait</a:t>
            </a:r>
          </a:p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2BA9CA-3A33-6459-2729-F200CCEC7B71}"/>
              </a:ext>
            </a:extLst>
          </p:cNvPr>
          <p:cNvSpPr/>
          <p:nvPr/>
        </p:nvSpPr>
        <p:spPr>
          <a:xfrm>
            <a:off x="5568662" y="110837"/>
            <a:ext cx="1054676" cy="1054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" name="Rectangle 1"/>
          <p:cNvSpPr/>
          <p:nvPr/>
        </p:nvSpPr>
        <p:spPr>
          <a:xfrm>
            <a:off x="2610307" y="105884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Wait</a:t>
            </a:r>
          </a:p>
        </p:txBody>
      </p:sp>
      <p:sp>
        <p:nvSpPr>
          <p:cNvPr id="19" name="Heart 18">
            <a:extLst>
              <a:ext uri="{FF2B5EF4-FFF2-40B4-BE49-F238E27FC236}">
                <a16:creationId xmlns:a16="http://schemas.microsoft.com/office/drawing/2014/main" id="{8462AACD-2F1D-EE2D-40A4-F0523C271E78}"/>
              </a:ext>
            </a:extLst>
          </p:cNvPr>
          <p:cNvSpPr/>
          <p:nvPr/>
        </p:nvSpPr>
        <p:spPr>
          <a:xfrm>
            <a:off x="176525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Heart 19">
            <a:extLst>
              <a:ext uri="{FF2B5EF4-FFF2-40B4-BE49-F238E27FC236}">
                <a16:creationId xmlns:a16="http://schemas.microsoft.com/office/drawing/2014/main" id="{4DA593BC-87E4-DAD1-D558-F6D6F2CBD9E0}"/>
              </a:ext>
            </a:extLst>
          </p:cNvPr>
          <p:cNvSpPr/>
          <p:nvPr/>
        </p:nvSpPr>
        <p:spPr>
          <a:xfrm>
            <a:off x="953287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28E5CB-D5B0-C557-B0A0-E4BB979D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090" y="3524263"/>
            <a:ext cx="1066949" cy="1343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AEC48F-FF93-AFA0-F05D-76E03C823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95" y="3524263"/>
            <a:ext cx="1066949" cy="1247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277A9F-F427-4E96-385E-DE9A257D7191}"/>
              </a:ext>
            </a:extLst>
          </p:cNvPr>
          <p:cNvSpPr txBox="1"/>
          <p:nvPr/>
        </p:nvSpPr>
        <p:spPr>
          <a:xfrm>
            <a:off x="10344149" y="187522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CB7FD-198F-29DE-2D35-883DCC4D4AD2}"/>
              </a:ext>
            </a:extLst>
          </p:cNvPr>
          <p:cNvSpPr txBox="1"/>
          <p:nvPr/>
        </p:nvSpPr>
        <p:spPr>
          <a:xfrm>
            <a:off x="1058531" y="187522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418019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1BA6D-0130-6F06-6FC2-A5966946CF3E}"/>
              </a:ext>
            </a:extLst>
          </p:cNvPr>
          <p:cNvSpPr/>
          <p:nvPr/>
        </p:nvSpPr>
        <p:spPr>
          <a:xfrm>
            <a:off x="1755322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50E20-01EA-9F83-EC27-1C4AE6CE3816}"/>
              </a:ext>
            </a:extLst>
          </p:cNvPr>
          <p:cNvSpPr/>
          <p:nvPr/>
        </p:nvSpPr>
        <p:spPr>
          <a:xfrm>
            <a:off x="3124201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F0AFE-3B08-10B8-BE9F-B73E110C9930}"/>
              </a:ext>
            </a:extLst>
          </p:cNvPr>
          <p:cNvSpPr/>
          <p:nvPr/>
        </p:nvSpPr>
        <p:spPr>
          <a:xfrm>
            <a:off x="4493080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F0F8F-5A45-3763-A736-0A7F0E80E3DF}"/>
              </a:ext>
            </a:extLst>
          </p:cNvPr>
          <p:cNvSpPr/>
          <p:nvPr/>
        </p:nvSpPr>
        <p:spPr>
          <a:xfrm>
            <a:off x="6104165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A0124-3062-E6B6-E30F-DD8DDC4E3F7D}"/>
              </a:ext>
            </a:extLst>
          </p:cNvPr>
          <p:cNvSpPr/>
          <p:nvPr/>
        </p:nvSpPr>
        <p:spPr>
          <a:xfrm>
            <a:off x="7473044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45EDE-25B8-1877-9AA3-C25E5EE816B1}"/>
              </a:ext>
            </a:extLst>
          </p:cNvPr>
          <p:cNvSpPr/>
          <p:nvPr/>
        </p:nvSpPr>
        <p:spPr>
          <a:xfrm>
            <a:off x="8841923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F8F7EC-AB0F-73F1-6206-B9E0F59574C4}"/>
              </a:ext>
            </a:extLst>
          </p:cNvPr>
          <p:cNvSpPr/>
          <p:nvPr/>
        </p:nvSpPr>
        <p:spPr>
          <a:xfrm>
            <a:off x="1704974" y="938892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Punch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492970-E1B4-EEF7-1A8C-9F1044C5198C}"/>
              </a:ext>
            </a:extLst>
          </p:cNvPr>
          <p:cNvSpPr/>
          <p:nvPr/>
        </p:nvSpPr>
        <p:spPr>
          <a:xfrm>
            <a:off x="7550604" y="938891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kick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2BA9CA-3A33-6459-2729-F200CCEC7B71}"/>
              </a:ext>
            </a:extLst>
          </p:cNvPr>
          <p:cNvSpPr/>
          <p:nvPr/>
        </p:nvSpPr>
        <p:spPr>
          <a:xfrm>
            <a:off x="5568662" y="110837"/>
            <a:ext cx="1054676" cy="1054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52" y="3548418"/>
            <a:ext cx="1025299" cy="12237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75" y="3548418"/>
            <a:ext cx="954795" cy="1223795"/>
          </a:xfrm>
          <a:prstGeom prst="rect">
            <a:avLst/>
          </a:prstGeom>
        </p:spPr>
      </p:pic>
      <p:sp>
        <p:nvSpPr>
          <p:cNvPr id="18" name="Heart 17">
            <a:extLst>
              <a:ext uri="{FF2B5EF4-FFF2-40B4-BE49-F238E27FC236}">
                <a16:creationId xmlns:a16="http://schemas.microsoft.com/office/drawing/2014/main" id="{8462AACD-2F1D-EE2D-40A4-F0523C271E78}"/>
              </a:ext>
            </a:extLst>
          </p:cNvPr>
          <p:cNvSpPr/>
          <p:nvPr/>
        </p:nvSpPr>
        <p:spPr>
          <a:xfrm>
            <a:off x="1755322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Heart 18">
            <a:extLst>
              <a:ext uri="{FF2B5EF4-FFF2-40B4-BE49-F238E27FC236}">
                <a16:creationId xmlns:a16="http://schemas.microsoft.com/office/drawing/2014/main" id="{4DA593BC-87E4-DAD1-D558-F6D6F2CBD9E0}"/>
              </a:ext>
            </a:extLst>
          </p:cNvPr>
          <p:cNvSpPr/>
          <p:nvPr/>
        </p:nvSpPr>
        <p:spPr>
          <a:xfrm>
            <a:off x="953287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FCD9B-AE03-73BD-4A35-F1090B221E0D}"/>
              </a:ext>
            </a:extLst>
          </p:cNvPr>
          <p:cNvSpPr txBox="1"/>
          <p:nvPr/>
        </p:nvSpPr>
        <p:spPr>
          <a:xfrm>
            <a:off x="10344149" y="18752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307044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1BA6D-0130-6F06-6FC2-A5966946CF3E}"/>
              </a:ext>
            </a:extLst>
          </p:cNvPr>
          <p:cNvSpPr/>
          <p:nvPr/>
        </p:nvSpPr>
        <p:spPr>
          <a:xfrm>
            <a:off x="1755322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50E20-01EA-9F83-EC27-1C4AE6CE3816}"/>
              </a:ext>
            </a:extLst>
          </p:cNvPr>
          <p:cNvSpPr/>
          <p:nvPr/>
        </p:nvSpPr>
        <p:spPr>
          <a:xfrm>
            <a:off x="3124201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F0AFE-3B08-10B8-BE9F-B73E110C9930}"/>
              </a:ext>
            </a:extLst>
          </p:cNvPr>
          <p:cNvSpPr/>
          <p:nvPr/>
        </p:nvSpPr>
        <p:spPr>
          <a:xfrm>
            <a:off x="4493080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F0F8F-5A45-3763-A736-0A7F0E80E3DF}"/>
              </a:ext>
            </a:extLst>
          </p:cNvPr>
          <p:cNvSpPr/>
          <p:nvPr/>
        </p:nvSpPr>
        <p:spPr>
          <a:xfrm>
            <a:off x="6104165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A0124-3062-E6B6-E30F-DD8DDC4E3F7D}"/>
              </a:ext>
            </a:extLst>
          </p:cNvPr>
          <p:cNvSpPr/>
          <p:nvPr/>
        </p:nvSpPr>
        <p:spPr>
          <a:xfrm>
            <a:off x="7473044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45EDE-25B8-1877-9AA3-C25E5EE816B1}"/>
              </a:ext>
            </a:extLst>
          </p:cNvPr>
          <p:cNvSpPr/>
          <p:nvPr/>
        </p:nvSpPr>
        <p:spPr>
          <a:xfrm>
            <a:off x="8841923" y="4980215"/>
            <a:ext cx="1240971" cy="2367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F8F7EC-AB0F-73F1-6206-B9E0F59574C4}"/>
              </a:ext>
            </a:extLst>
          </p:cNvPr>
          <p:cNvSpPr/>
          <p:nvPr/>
        </p:nvSpPr>
        <p:spPr>
          <a:xfrm>
            <a:off x="1704974" y="938892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Jump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492970-E1B4-EEF7-1A8C-9F1044C5198C}"/>
              </a:ext>
            </a:extLst>
          </p:cNvPr>
          <p:cNvSpPr/>
          <p:nvPr/>
        </p:nvSpPr>
        <p:spPr>
          <a:xfrm>
            <a:off x="7550604" y="938891"/>
            <a:ext cx="2582637" cy="702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Punch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2BA9CA-3A33-6459-2729-F200CCEC7B71}"/>
              </a:ext>
            </a:extLst>
          </p:cNvPr>
          <p:cNvSpPr/>
          <p:nvPr/>
        </p:nvSpPr>
        <p:spPr>
          <a:xfrm>
            <a:off x="5568662" y="110837"/>
            <a:ext cx="1054676" cy="1054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4C84018-8D36-5932-A01C-96AE9C71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470" y="3598897"/>
            <a:ext cx="1114581" cy="1247949"/>
          </a:xfrm>
          <a:prstGeom prst="rect">
            <a:avLst/>
          </a:prstGeom>
        </p:spPr>
      </p:pic>
      <p:sp>
        <p:nvSpPr>
          <p:cNvPr id="19" name="Heart 18">
            <a:extLst>
              <a:ext uri="{FF2B5EF4-FFF2-40B4-BE49-F238E27FC236}">
                <a16:creationId xmlns:a16="http://schemas.microsoft.com/office/drawing/2014/main" id="{8462AACD-2F1D-EE2D-40A4-F0523C271E78}"/>
              </a:ext>
            </a:extLst>
          </p:cNvPr>
          <p:cNvSpPr/>
          <p:nvPr/>
        </p:nvSpPr>
        <p:spPr>
          <a:xfrm>
            <a:off x="1755322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Heart 19">
            <a:extLst>
              <a:ext uri="{FF2B5EF4-FFF2-40B4-BE49-F238E27FC236}">
                <a16:creationId xmlns:a16="http://schemas.microsoft.com/office/drawing/2014/main" id="{4DA593BC-87E4-DAD1-D558-F6D6F2CBD9E0}"/>
              </a:ext>
            </a:extLst>
          </p:cNvPr>
          <p:cNvSpPr/>
          <p:nvPr/>
        </p:nvSpPr>
        <p:spPr>
          <a:xfrm>
            <a:off x="9532877" y="1759712"/>
            <a:ext cx="600364" cy="600364"/>
          </a:xfrm>
          <a:prstGeom prst="hear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F10C8E-5EC4-35CF-F597-0F6B0787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758" y="3598897"/>
            <a:ext cx="114316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7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2.5E-6 2.96296E-6 C 0.00039 -0.01065 0.00052 -0.0213 0.00117 -0.03195 C 0.00182 -0.04167 0.00338 -0.05533 0.00455 -0.06574 C 0.00416 -0.0963 0.00442 -0.12685 0.00338 -0.15741 C 0.00325 -0.16158 0.00117 -0.16945 0.00117 -0.16945 C 0.00078 -0.17338 0.00052 -0.17732 2.5E-6 -0.18125 C -0.00013 -0.18334 -0.00091 -0.18519 -0.00104 -0.18727 C -0.00131 -0.19329 -0.00104 -0.19931 -0.00104 -0.20509 L -0.00104 -0.20509 C -0.00183 -0.19931 -0.00313 -0.19329 -0.00326 -0.18727 C -0.00352 -0.18195 -0.00248 -0.17662 -0.00222 -0.1713 C -0.00183 -0.16528 -0.00157 -0.15949 -0.00104 -0.15347 C -0.00039 -0.14607 0.00104 -0.13889 0.00117 -0.13148 C 0.00182 -0.0956 0.00117 -0.05996 0.00117 -0.02408 L 0.00117 -0.02408 L 0.00573 -0.02014 L 0.00573 -0.02014 " pathEditMode="relative" ptsTypes="AAAAAAAAAAAAA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Traditional Arabic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KASHANI</dc:creator>
  <cp:lastModifiedBy>KASHANI</cp:lastModifiedBy>
  <cp:revision>16</cp:revision>
  <dcterms:created xsi:type="dcterms:W3CDTF">2023-12-27T13:39:22Z</dcterms:created>
  <dcterms:modified xsi:type="dcterms:W3CDTF">2024-01-05T11:34:52Z</dcterms:modified>
</cp:coreProperties>
</file>