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0687D2-18CB-3E54-120D-63D0EE427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AC16551-9535-B27C-6B8F-6BAE3850F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8DE18B-AE30-F1CB-3563-D068F7CD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D604A9-91DD-0D2D-E9A6-B7F31464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0679F0-834A-AB72-1AF8-CED7F44B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2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A3DF90-73BA-54C6-986B-92157C2B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C19E255-E3F1-4DF8-4D87-0108E151A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CEA5FF-7578-D098-63FF-0A40A070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CEBCAA-EBF6-9D35-877D-04B28279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B4BEF5-6DA2-316B-66AC-5FEED2A6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94EE41C-AEAC-B640-49A0-2BA4AA4C3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51929A5-D550-E86A-53D3-5271E8F2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6E0274-3D81-C79E-D094-AA9A03E4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513809-5A1D-1467-707C-35030ADC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E787EC-2EF8-8F2C-A15B-968ACA95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4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5ECFB9-0FC6-E8B2-8EF4-3E8706A4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9F6EA8-747F-783E-4375-249266C6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171DF-C1EA-3436-78E9-6E80ECFF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F5A395-FE5F-3A40-652D-5DB5F3B3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0246AE-6518-35E1-9F67-66B05D0D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76C1EC-E15A-22EA-2224-04828FBD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CD962F-F9CC-3C8A-C799-DAEE84042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C90460-762A-1BB9-5D7F-49AD9E6E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159628-B0ED-BBE8-B9AC-C0553026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050810-BD6A-4613-4380-06050952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D78F76-3788-7D66-3C5B-D805F7F0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6AE0B2-A156-CD09-CBE9-2EFB06B7F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6B559C0-9779-FF18-1AE8-11310A9AC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8F32282-326C-7721-8E7E-CE975F3F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34D750C-2324-8B48-ED2C-C062B5CD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7E00F65-3DAE-1A87-5472-DEDFFC83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8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92BE4D-5F0A-7B28-D276-4B417050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A6CD6E-C4A3-47EA-77BA-36414687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A1BF42F-ED4B-0CA6-7482-D862EA55A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D4F1E4D-6CFE-4E87-DBF0-DEDFDF069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8112AD1-70A3-5C07-9AA3-5D52F00A5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705DFD9-A208-2D30-61B4-64F383A8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2AAC071-0442-6B91-0CF3-95543577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6D2CF93-4217-7D50-9D43-41FF668F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CC4746-A679-055D-CE68-4B4DC6EA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93EF2F0-FFDE-05F7-474A-D69C5089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E8DD08F-9556-4E99-10C2-F59E457A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C9CCB5-640D-D5C2-3062-108A7C81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3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3E3307D-68D1-AF6A-17E0-EB86383C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3CA555F-77AB-8451-E448-B1EEFAF4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4A9058-6520-AC0A-4B83-8309CEE3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3199F0-0756-3720-36A2-17A64B7B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9F9B10-0DE5-DD32-3A4C-B4293DFAD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0B7166-582A-9CD3-B8F2-B7FCE0759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FD6BC0C-2507-2817-88C4-8D69CCED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AED923-D082-F472-8594-D37806DC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987E507-0B5B-2E3D-F1D6-A884CDDD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14977A-F70F-1E18-F0DA-F1694CE1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4854E4-5A6B-0941-E5A3-DF938ACE2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2CA6959-F68A-B5BA-9093-13A5CC0B9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866B2F-36C0-9155-9EA2-989E162E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EDFD33A-B0D0-471B-C087-162EDC3D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C0DC175-70D5-22AC-43B7-A34FE7A8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FBA6088-536B-652E-8D4B-A30591F8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7A7F5E-3965-2CC2-353B-38991562F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DFAB66-88E4-BB81-579F-31C8303B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03254-CC2D-4221-A402-1D2CCFAFDAD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F3F66B-77E6-6D1B-1473-B00A890A9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E539B1-8486-828D-7F9D-2F1CB407E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5E19E3F-5D10-9722-82F2-B892FA4DF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32" y="3429000"/>
            <a:ext cx="1066949" cy="1343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64EED5A8-CE31-1B5A-DEE7-41F7E4CA5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933" y="3524263"/>
            <a:ext cx="1066949" cy="12479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Move Right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Move Left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C7C41F29-63B8-C2BA-30D0-999BA7F97C4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Heart 18">
            <a:extLst>
              <a:ext uri="{FF2B5EF4-FFF2-40B4-BE49-F238E27FC236}">
                <a16:creationId xmlns="" xmlns:a16="http://schemas.microsoft.com/office/drawing/2014/main" id="{4D1A79BD-141C-7D36-1383-2F421F0EF592}"/>
              </a:ext>
            </a:extLst>
          </p:cNvPr>
          <p:cNvSpPr/>
          <p:nvPr/>
        </p:nvSpPr>
        <p:spPr>
          <a:xfrm>
            <a:off x="1755322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Heart 19">
            <a:extLst>
              <a:ext uri="{FF2B5EF4-FFF2-40B4-BE49-F238E27FC236}">
                <a16:creationId xmlns="" xmlns:a16="http://schemas.microsoft.com/office/drawing/2014/main" id="{55F06A23-3946-3BFF-FD52-6FCC67CBAE92}"/>
              </a:ext>
            </a:extLst>
          </p:cNvPr>
          <p:cNvSpPr/>
          <p:nvPr/>
        </p:nvSpPr>
        <p:spPr>
          <a:xfrm>
            <a:off x="9533290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34818" y="5581934"/>
            <a:ext cx="1048076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player2</a:t>
            </a:r>
            <a:endParaRPr lang="en-US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1639" y="5508201"/>
            <a:ext cx="1048076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player1</a:t>
            </a:r>
            <a:endParaRPr lang="en-US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677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00232 L -0.00143 0.00232 C -0.04583 0.00394 -0.03659 0.00417 -0.09258 0.00232 C -0.09622 0.00208 -0.09974 0.00139 -0.10325 0.00116 C -0.10729 -0.00023 -0.10547 -1.11111E-6 -0.10859 -1.11111E-6 L -0.10859 -1.11111E-6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208 L 0.00065 0.00208 L 0.06953 -0.00047 C 0.07331 -0.0007 0.07709 -0.00139 0.08086 -0.00162 C 0.09206 -0.00186 0.10326 -0.00162 0.11446 -0.00162 L 0.11446 -0.00162 " pathEditMode="relative" ptsTypes="AAAA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Move 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B2BA9CA-3A33-6459-2729-F200CCEC7B7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87D1AC5-E8CA-A67C-437B-9BB2B1020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064" y="3512890"/>
            <a:ext cx="1267002" cy="1371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D249A712-1BF2-AEBF-30FF-DD1A4D81D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31" y="3675108"/>
            <a:ext cx="1190791" cy="1305107"/>
          </a:xfrm>
          <a:prstGeom prst="rect">
            <a:avLst/>
          </a:prstGeom>
        </p:spPr>
      </p:pic>
      <p:sp>
        <p:nvSpPr>
          <p:cNvPr id="15" name="Heart 14">
            <a:extLst>
              <a:ext uri="{FF2B5EF4-FFF2-40B4-BE49-F238E27FC236}">
                <a16:creationId xmlns="" xmlns:a16="http://schemas.microsoft.com/office/drawing/2014/main" id="{8462AACD-2F1D-EE2D-40A4-F0523C271E78}"/>
              </a:ext>
            </a:extLst>
          </p:cNvPr>
          <p:cNvSpPr/>
          <p:nvPr/>
        </p:nvSpPr>
        <p:spPr>
          <a:xfrm>
            <a:off x="1755322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19" name="Heart 18">
            <a:extLst>
              <a:ext uri="{FF2B5EF4-FFF2-40B4-BE49-F238E27FC236}">
                <a16:creationId xmlns="" xmlns:a16="http://schemas.microsoft.com/office/drawing/2014/main" id="{4DA593BC-87E4-DAD1-D558-F6D6F2CBD9E0}"/>
              </a:ext>
            </a:extLst>
          </p:cNvPr>
          <p:cNvSpPr/>
          <p:nvPr/>
        </p:nvSpPr>
        <p:spPr>
          <a:xfrm>
            <a:off x="953287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9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2 0.0044 L 0.00482 0.00463 C -0.00508 0.00463 -0.01484 0.00532 -0.02474 0.00532 C -0.03724 0.00532 -0.04974 0.00393 -0.06224 0.0044 C -0.06693 0.0044 -0.07161 0.00602 -0.0763 0.00648 C -0.08268 0.00717 -0.08919 0.00741 -0.0957 0.00787 C -0.09779 0.00764 -0.10534 0.00787 -0.10911 0.00532 C -0.11002 0.00486 -0.11081 0.00393 -0.11172 0.00301 L -0.11302 0.00208 L -0.11302 0.00231 " pathEditMode="relative" rAng="0" ptsTypes="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Move left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B2BA9CA-3A33-6459-2729-F200CCEC7B7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05EC96D-9604-477C-38A7-B656DF031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592" y="3557493"/>
            <a:ext cx="1238423" cy="1286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C06E8D1-6801-E2AE-1A0F-0FB9C8C51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850" y="3586072"/>
            <a:ext cx="1086002" cy="1257475"/>
          </a:xfrm>
          <a:prstGeom prst="rect">
            <a:avLst/>
          </a:prstGeom>
        </p:spPr>
      </p:pic>
      <p:sp>
        <p:nvSpPr>
          <p:cNvPr id="18" name="Heart 17">
            <a:extLst>
              <a:ext uri="{FF2B5EF4-FFF2-40B4-BE49-F238E27FC236}">
                <a16:creationId xmlns="" xmlns:a16="http://schemas.microsoft.com/office/drawing/2014/main" id="{8462AACD-2F1D-EE2D-40A4-F0523C271E78}"/>
              </a:ext>
            </a:extLst>
          </p:cNvPr>
          <p:cNvSpPr/>
          <p:nvPr/>
        </p:nvSpPr>
        <p:spPr>
          <a:xfrm>
            <a:off x="1755322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20" name="Heart 19">
            <a:extLst>
              <a:ext uri="{FF2B5EF4-FFF2-40B4-BE49-F238E27FC236}">
                <a16:creationId xmlns="" xmlns:a16="http://schemas.microsoft.com/office/drawing/2014/main" id="{4DA593BC-87E4-DAD1-D558-F6D6F2CBD9E0}"/>
              </a:ext>
            </a:extLst>
          </p:cNvPr>
          <p:cNvSpPr/>
          <p:nvPr/>
        </p:nvSpPr>
        <p:spPr>
          <a:xfrm>
            <a:off x="953287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38 -0.00069 L 0.00638 -0.00046 C -0.05078 -0.00301 0.00222 -0.00255 -0.06992 0.00394 C -0.10182 0.00694 -0.11627 0.00625 -0.14622 0.00625 L -0.14622 0.0064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5E19E3F-5D10-9722-82F2-B892FA4DF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23" y="3524263"/>
            <a:ext cx="1066949" cy="1343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64EED5A8-CE31-1B5A-DEE7-41F7E4CA5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54" y="3571894"/>
            <a:ext cx="1066949" cy="12479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Move Right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Move Left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B2BA9CA-3A33-6459-2729-F200CCEC7B7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Heart 9">
            <a:extLst>
              <a:ext uri="{FF2B5EF4-FFF2-40B4-BE49-F238E27FC236}">
                <a16:creationId xmlns="" xmlns:a16="http://schemas.microsoft.com/office/drawing/2014/main" id="{8462AACD-2F1D-EE2D-40A4-F0523C271E78}"/>
              </a:ext>
            </a:extLst>
          </p:cNvPr>
          <p:cNvSpPr/>
          <p:nvPr/>
        </p:nvSpPr>
        <p:spPr>
          <a:xfrm>
            <a:off x="1755322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Heart 10">
            <a:extLst>
              <a:ext uri="{FF2B5EF4-FFF2-40B4-BE49-F238E27FC236}">
                <a16:creationId xmlns="" xmlns:a16="http://schemas.microsoft.com/office/drawing/2014/main" id="{4DA593BC-87E4-DAD1-D558-F6D6F2CBD9E0}"/>
              </a:ext>
            </a:extLst>
          </p:cNvPr>
          <p:cNvSpPr/>
          <p:nvPr/>
        </p:nvSpPr>
        <p:spPr>
          <a:xfrm>
            <a:off x="953287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247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389 L -0.00091 -0.01389 C -0.02721 -0.00764 -0.03424 -0.00417 -0.06536 -0.00718 C -0.07929 -0.00857 -0.0931 -0.01366 -0.10703 -0.01667 C -0.11159 -0.0176 -0.11614 -0.01852 -0.12057 -0.01922 C -0.11627 -0.01621 -0.11745 -0.01875 -0.11614 -0.01389 L -0.11614 -0.0138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-0.0044 L 0.00612 -0.0044 C 0.02578 -0.00487 0.04545 -0.00625 0.06511 -0.00579 C 0.07227 -0.00579 0.0793 -0.00348 0.08633 -0.00301 C 0.09323 -0.00255 0.1 -0.00301 0.1069 -0.00301 L 0.1069 -0.00301 " pathEditMode="relative" ptsTypes="AAAA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64EED5A8-CE31-1B5A-DEE7-41F7E4CA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175" y="3524262"/>
            <a:ext cx="1066949" cy="12479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Punch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B2BA9CA-3A33-6459-2729-F200CCEC7B7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Heart 9">
            <a:extLst>
              <a:ext uri="{FF2B5EF4-FFF2-40B4-BE49-F238E27FC236}">
                <a16:creationId xmlns="" xmlns:a16="http://schemas.microsoft.com/office/drawing/2014/main" id="{8462AACD-2F1D-EE2D-40A4-F0523C271E78}"/>
              </a:ext>
            </a:extLst>
          </p:cNvPr>
          <p:cNvSpPr/>
          <p:nvPr/>
        </p:nvSpPr>
        <p:spPr>
          <a:xfrm>
            <a:off x="1755322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11" name="Heart 10">
            <a:extLst>
              <a:ext uri="{FF2B5EF4-FFF2-40B4-BE49-F238E27FC236}">
                <a16:creationId xmlns="" xmlns:a16="http://schemas.microsoft.com/office/drawing/2014/main" id="{4DA593BC-87E4-DAD1-D558-F6D6F2CBD9E0}"/>
              </a:ext>
            </a:extLst>
          </p:cNvPr>
          <p:cNvSpPr/>
          <p:nvPr/>
        </p:nvSpPr>
        <p:spPr>
          <a:xfrm>
            <a:off x="953287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030" y="3597071"/>
            <a:ext cx="1040489" cy="117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6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8 -0.03125 L 0.00378 -0.03125 C -0.00052 -0.05486 -0.00403 -0.06898 -0.00468 -0.09444 C -0.00833 -0.23542 -0.00104 -0.16921 -0.00612 -0.21435 C -0.00638 -0.22963 -0.00651 -0.24491 -0.0069 -0.26018 C -0.00755 -0.28518 -0.00833 -0.25856 -0.0069 -0.28704 C -0.00586 -0.28634 -0.00468 -0.28565 -0.0039 -0.28449 C -0.00299 -0.2831 -0.0013 -0.27639 -0.00078 -0.275 C -0.00039 -0.26065 0.00026 -0.2463 0.00065 -0.23194 C 0.00104 -0.21852 0.00117 -0.20509 0.00143 -0.19143 C 0.0017 -0.18194 0.00287 -0.12801 0.00378 -0.10671 C 0.00391 -0.10208 0.0043 -0.09768 0.00456 -0.09305 C 0.0043 -0.07662 0.00404 -0.05995 0.00378 -0.04329 C 0.00365 -0.03704 0.00339 -0.03079 0.003 -0.02454 C 0.00287 -0.02268 0.00222 -0.02083 0.00222 -0.01898 C 0.00196 -0.01134 0.00222 -0.0037 0.00222 0.00394 L 0.00222 0.00394 " pathEditMode="relative" ptsTypes="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Punch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kick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B2BA9CA-3A33-6459-2729-F200CCEC7B7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52" y="3548418"/>
            <a:ext cx="1025299" cy="12237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75" y="3548418"/>
            <a:ext cx="954795" cy="1223795"/>
          </a:xfrm>
          <a:prstGeom prst="rect">
            <a:avLst/>
          </a:prstGeom>
        </p:spPr>
      </p:pic>
      <p:sp>
        <p:nvSpPr>
          <p:cNvPr id="18" name="Heart 17">
            <a:extLst>
              <a:ext uri="{FF2B5EF4-FFF2-40B4-BE49-F238E27FC236}">
                <a16:creationId xmlns="" xmlns:a16="http://schemas.microsoft.com/office/drawing/2014/main" id="{8462AACD-2F1D-EE2D-40A4-F0523C271E78}"/>
              </a:ext>
            </a:extLst>
          </p:cNvPr>
          <p:cNvSpPr/>
          <p:nvPr/>
        </p:nvSpPr>
        <p:spPr>
          <a:xfrm>
            <a:off x="1755322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19" name="Heart 18">
            <a:extLst>
              <a:ext uri="{FF2B5EF4-FFF2-40B4-BE49-F238E27FC236}">
                <a16:creationId xmlns="" xmlns:a16="http://schemas.microsoft.com/office/drawing/2014/main" id="{4DA593BC-87E4-DAD1-D558-F6D6F2CBD9E0}"/>
              </a:ext>
            </a:extLst>
          </p:cNvPr>
          <p:cNvSpPr/>
          <p:nvPr/>
        </p:nvSpPr>
        <p:spPr>
          <a:xfrm>
            <a:off x="953287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Punch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Punch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B2BA9CA-3A33-6459-2729-F200CCEC7B7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E739A596-3105-7693-25C3-84A44000D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976" y="3429000"/>
            <a:ext cx="1143160" cy="1343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92AE0E2-1C82-1C38-D350-6A95FDC36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080" y="3429000"/>
            <a:ext cx="1324160" cy="1419423"/>
          </a:xfrm>
          <a:prstGeom prst="rect">
            <a:avLst/>
          </a:prstGeom>
        </p:spPr>
      </p:pic>
      <p:sp>
        <p:nvSpPr>
          <p:cNvPr id="15" name="Heart 14">
            <a:extLst>
              <a:ext uri="{FF2B5EF4-FFF2-40B4-BE49-F238E27FC236}">
                <a16:creationId xmlns="" xmlns:a16="http://schemas.microsoft.com/office/drawing/2014/main" id="{8462AACD-2F1D-EE2D-40A4-F0523C271E78}"/>
              </a:ext>
            </a:extLst>
          </p:cNvPr>
          <p:cNvSpPr/>
          <p:nvPr/>
        </p:nvSpPr>
        <p:spPr>
          <a:xfrm>
            <a:off x="1755322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18" name="Heart 17">
            <a:extLst>
              <a:ext uri="{FF2B5EF4-FFF2-40B4-BE49-F238E27FC236}">
                <a16:creationId xmlns="" xmlns:a16="http://schemas.microsoft.com/office/drawing/2014/main" id="{4DA593BC-87E4-DAD1-D558-F6D6F2CBD9E0}"/>
              </a:ext>
            </a:extLst>
          </p:cNvPr>
          <p:cNvSpPr/>
          <p:nvPr/>
        </p:nvSpPr>
        <p:spPr>
          <a:xfrm>
            <a:off x="953287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3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255 L 0.00117 -0.00255 C 0.01276 -0.00486 0.02109 -0.00672 0.03294 -0.00672 C 0.04557 -0.00672 0.0582 -0.00579 0.07083 -0.00533 C 0.08281 -0.00973 0.07213 -0.00625 0.09896 -0.00533 C 0.10325 -0.00533 0.10755 -0.00533 0.11185 -0.00533 L 0.11185 -0.00533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0.01597 L -0.00313 0.01597 C -0.01797 0.01806 -0.0194 0.01875 -0.03959 0.01875 C -0.0431 0.01875 -0.04662 0.01759 -0.05013 0.01736 C -0.05469 0.0169 -0.05925 0.01621 -0.06381 0.01597 C -0.07943 0.01574 -0.09506 0.01597 -0.11068 0.01597 L -0.11068 0.01597 " pathEditMode="relative" ptsTypes="AAAAA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Wait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B2BA9CA-3A33-6459-2729-F200CCEC7B7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21F8E15-C50B-5BA5-BEB7-5A25814C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604" y="3429000"/>
            <a:ext cx="1076475" cy="1257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9924C71-FF55-150F-83B9-F54530753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591" y="3438526"/>
            <a:ext cx="1114581" cy="12479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93201" y="1058844"/>
            <a:ext cx="1256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Move </a:t>
            </a:r>
            <a:r>
              <a:rPr lang="en-US" dirty="0" smtClean="0">
                <a:solidFill>
                  <a:schemeClr val="accent2"/>
                </a:solidFill>
              </a:rPr>
              <a:t>Right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Heart 18">
            <a:extLst>
              <a:ext uri="{FF2B5EF4-FFF2-40B4-BE49-F238E27FC236}">
                <a16:creationId xmlns="" xmlns:a16="http://schemas.microsoft.com/office/drawing/2014/main" id="{8462AACD-2F1D-EE2D-40A4-F0523C271E78}"/>
              </a:ext>
            </a:extLst>
          </p:cNvPr>
          <p:cNvSpPr/>
          <p:nvPr/>
        </p:nvSpPr>
        <p:spPr>
          <a:xfrm>
            <a:off x="1755322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20" name="Heart 19">
            <a:extLst>
              <a:ext uri="{FF2B5EF4-FFF2-40B4-BE49-F238E27FC236}">
                <a16:creationId xmlns="" xmlns:a16="http://schemas.microsoft.com/office/drawing/2014/main" id="{4DA593BC-87E4-DAD1-D558-F6D6F2CBD9E0}"/>
              </a:ext>
            </a:extLst>
          </p:cNvPr>
          <p:cNvSpPr/>
          <p:nvPr/>
        </p:nvSpPr>
        <p:spPr>
          <a:xfrm>
            <a:off x="953287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5.55556E-6 L 3.75E-6 5.55556E-6 C 0.06562 0.00278 0.0276 0.00186 0.11419 0.00186 L 0.10625 0.00186 " pathEditMode="relative" ptsTypes="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Jump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B2BA9CA-3A33-6459-2729-F200CCEC7B7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EABCBE29-EC3D-5B2B-FE4F-47C57806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044" y="3598897"/>
            <a:ext cx="1190791" cy="13813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4C84018-8D36-5932-A01C-96AE9C717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470" y="3598897"/>
            <a:ext cx="1114581" cy="1247949"/>
          </a:xfrm>
          <a:prstGeom prst="rect">
            <a:avLst/>
          </a:prstGeom>
        </p:spPr>
      </p:pic>
      <p:sp>
        <p:nvSpPr>
          <p:cNvPr id="19" name="Heart 18">
            <a:extLst>
              <a:ext uri="{FF2B5EF4-FFF2-40B4-BE49-F238E27FC236}">
                <a16:creationId xmlns="" xmlns:a16="http://schemas.microsoft.com/office/drawing/2014/main" id="{8462AACD-2F1D-EE2D-40A4-F0523C271E78}"/>
              </a:ext>
            </a:extLst>
          </p:cNvPr>
          <p:cNvSpPr/>
          <p:nvPr/>
        </p:nvSpPr>
        <p:spPr>
          <a:xfrm>
            <a:off x="1755322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20" name="Heart 19">
            <a:extLst>
              <a:ext uri="{FF2B5EF4-FFF2-40B4-BE49-F238E27FC236}">
                <a16:creationId xmlns="" xmlns:a16="http://schemas.microsoft.com/office/drawing/2014/main" id="{4DA593BC-87E4-DAD1-D558-F6D6F2CBD9E0}"/>
              </a:ext>
            </a:extLst>
          </p:cNvPr>
          <p:cNvSpPr/>
          <p:nvPr/>
        </p:nvSpPr>
        <p:spPr>
          <a:xfrm>
            <a:off x="953287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7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2.5E-6 2.96296E-6 C 0.00039 -0.01065 0.00052 -0.0213 0.00117 -0.03195 C 0.00182 -0.04167 0.00338 -0.05533 0.00455 -0.06574 C 0.00416 -0.0963 0.00442 -0.12685 0.00338 -0.15741 C 0.00325 -0.16158 0.00117 -0.16945 0.00117 -0.16945 C 0.00078 -0.17338 0.00052 -0.17732 2.5E-6 -0.18125 C -0.00013 -0.18334 -0.00091 -0.18519 -0.00104 -0.18727 C -0.00131 -0.19329 -0.00104 -0.19931 -0.00104 -0.20509 L -0.00104 -0.20509 C -0.00183 -0.19931 -0.00313 -0.19329 -0.00326 -0.18727 C -0.00352 -0.18195 -0.00248 -0.17662 -0.00222 -0.1713 C -0.00183 -0.16528 -0.00157 -0.15949 -0.00104 -0.15347 C -0.00039 -0.14607 0.00104 -0.13889 0.00117 -0.13148 C 0.00182 -0.0956 0.00117 -0.05996 0.00117 -0.02408 L 0.00117 -0.02408 L 0.00573 -0.02014 L 0.00573 -0.02014 " pathEditMode="relative" ptsTypes="AAAAAAAAAAAAA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punch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kick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B2BA9CA-3A33-6459-2729-F200CCEC7B7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248" y="3534771"/>
            <a:ext cx="1143767" cy="13438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56" y="3640097"/>
            <a:ext cx="1096618" cy="1238533"/>
          </a:xfrm>
          <a:prstGeom prst="rect">
            <a:avLst/>
          </a:prstGeom>
        </p:spPr>
      </p:pic>
      <p:sp>
        <p:nvSpPr>
          <p:cNvPr id="18" name="Heart 17">
            <a:extLst>
              <a:ext uri="{FF2B5EF4-FFF2-40B4-BE49-F238E27FC236}">
                <a16:creationId xmlns="" xmlns:a16="http://schemas.microsoft.com/office/drawing/2014/main" id="{8462AACD-2F1D-EE2D-40A4-F0523C271E78}"/>
              </a:ext>
            </a:extLst>
          </p:cNvPr>
          <p:cNvSpPr/>
          <p:nvPr/>
        </p:nvSpPr>
        <p:spPr>
          <a:xfrm>
            <a:off x="1755322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19" name="Heart 18">
            <a:extLst>
              <a:ext uri="{FF2B5EF4-FFF2-40B4-BE49-F238E27FC236}">
                <a16:creationId xmlns="" xmlns:a16="http://schemas.microsoft.com/office/drawing/2014/main" id="{4DA593BC-87E4-DAD1-D558-F6D6F2CBD9E0}"/>
              </a:ext>
            </a:extLst>
          </p:cNvPr>
          <p:cNvSpPr/>
          <p:nvPr/>
        </p:nvSpPr>
        <p:spPr>
          <a:xfrm>
            <a:off x="953287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B2BA9CA-3A33-6459-2729-F200CCEC7B7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D30536A-8E55-11C3-66D7-ED4875846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80" y="3429000"/>
            <a:ext cx="1286054" cy="1514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BAD6BB0-C6D7-48BA-44E4-52172195C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645" y="3533789"/>
            <a:ext cx="1038370" cy="1409897"/>
          </a:xfrm>
          <a:prstGeom prst="rect">
            <a:avLst/>
          </a:prstGeom>
        </p:spPr>
      </p:pic>
      <p:sp>
        <p:nvSpPr>
          <p:cNvPr id="18" name="Heart 17">
            <a:extLst>
              <a:ext uri="{FF2B5EF4-FFF2-40B4-BE49-F238E27FC236}">
                <a16:creationId xmlns="" xmlns:a16="http://schemas.microsoft.com/office/drawing/2014/main" id="{8462AACD-2F1D-EE2D-40A4-F0523C271E78}"/>
              </a:ext>
            </a:extLst>
          </p:cNvPr>
          <p:cNvSpPr/>
          <p:nvPr/>
        </p:nvSpPr>
        <p:spPr>
          <a:xfrm>
            <a:off x="1755322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19" name="Heart 18">
            <a:extLst>
              <a:ext uri="{FF2B5EF4-FFF2-40B4-BE49-F238E27FC236}">
                <a16:creationId xmlns="" xmlns:a16="http://schemas.microsoft.com/office/drawing/2014/main" id="{4DA593BC-87E4-DAD1-D558-F6D6F2CBD9E0}"/>
              </a:ext>
            </a:extLst>
          </p:cNvPr>
          <p:cNvSpPr/>
          <p:nvPr/>
        </p:nvSpPr>
        <p:spPr>
          <a:xfrm>
            <a:off x="953287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4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-0.05 L 0.00066 -0.04977 C -0.00104 -0.11436 -0.0013 -0.10047 -4.375E-6 -0.1713 C 0.00026 -0.1875 0.00079 -0.20394 0.00131 -0.22014 C 0.00144 -0.22639 0.00222 -0.24538 0.00196 -0.23913 C 0.00131 -0.222 0.00066 -0.2051 -4.375E-6 -0.18797 C -0.00026 -0.17084 -0.00039 -0.15394 -0.00078 -0.13681 C -0.00104 -0.11922 -0.00195 -0.10186 -0.00208 -0.0845 C -0.00247 -0.00556 -0.00625 -0.02732 -0.00078 0.00254 L -4.375E-6 4.81481E-6 " pathEditMode="relative" rAng="0" ptsTypes="A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Traditional Arabic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KASHANI</dc:creator>
  <cp:lastModifiedBy>Windows User</cp:lastModifiedBy>
  <cp:revision>14</cp:revision>
  <dcterms:created xsi:type="dcterms:W3CDTF">2023-12-27T13:39:22Z</dcterms:created>
  <dcterms:modified xsi:type="dcterms:W3CDTF">2024-01-02T01:25:28Z</dcterms:modified>
</cp:coreProperties>
</file>