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0" r:id="rId3"/>
    <p:sldId id="261" r:id="rId4"/>
    <p:sldId id="266" r:id="rId5"/>
    <p:sldId id="258" r:id="rId6"/>
    <p:sldId id="274" r:id="rId7"/>
    <p:sldId id="260" r:id="rId8"/>
    <p:sldId id="257" r:id="rId9"/>
    <p:sldId id="268" r:id="rId10"/>
    <p:sldId id="269" r:id="rId11"/>
    <p:sldId id="272" r:id="rId12"/>
    <p:sldId id="259" r:id="rId13"/>
    <p:sldId id="264" r:id="rId14"/>
    <p:sldId id="279" r:id="rId15"/>
    <p:sldId id="280" r:id="rId16"/>
    <p:sldId id="277" r:id="rId17"/>
    <p:sldId id="275" r:id="rId18"/>
    <p:sldId id="278" r:id="rId19"/>
    <p:sldId id="267" r:id="rId20"/>
    <p:sldId id="273" r:id="rId21"/>
    <p:sldId id="263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86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4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66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30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78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60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7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811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2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13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0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7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0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0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7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111F97-9C3F-4702-A26D-F1851B532B94}" type="datetimeFigureOut">
              <a:rPr lang="en-CA" smtClean="0"/>
              <a:t>12/06/2017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811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interpolation" TargetMode="External"/><Relationship Id="rId2" Type="http://schemas.openxmlformats.org/officeDocument/2006/relationships/hyperlink" Target="https://www.youtube.com/playlist?list=PLWms45O3n--6TvZmtFHaCWRZwEqnz2MH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58473"/>
            <a:ext cx="7772400" cy="259670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Independent Directed Studies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 smtClean="0"/>
              <a:t>2016/2017</a:t>
            </a:r>
            <a:br>
              <a:rPr lang="en-CA" b="1" dirty="0" smtClean="0"/>
            </a:br>
            <a:r>
              <a:rPr lang="en-CA" b="1" dirty="0"/>
              <a:t>Video Game </a:t>
            </a:r>
            <a:r>
              <a:rPr lang="en-CA" b="1" dirty="0" smtClean="0"/>
              <a:t>Development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553" y="4365104"/>
            <a:ext cx="6400800" cy="720080"/>
          </a:xfrm>
        </p:spPr>
        <p:txBody>
          <a:bodyPr/>
          <a:lstStyle/>
          <a:p>
            <a:r>
              <a:rPr lang="en-CA" b="1" dirty="0" smtClean="0"/>
              <a:t>Edmond </a:t>
            </a:r>
            <a:r>
              <a:rPr lang="en-CA" b="1" dirty="0" err="1"/>
              <a:t>Xue</a:t>
            </a:r>
            <a:r>
              <a:rPr lang="en-CA" b="1" dirty="0"/>
              <a:t> and Sean Wang (2-2)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C:\Users\Pokemon\workspace\Project\images\zom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37">
            <a:off x="1333779" y="1479230"/>
            <a:ext cx="1198165" cy="1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okemon\workspace\Project\images\p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932">
            <a:off x="6870703" y="1479231"/>
            <a:ext cx="1198165" cy="1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3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Want to challenge ourselves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Prepare ourselves for future projects in the work 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Produce a game that is both enjoyable to create as well as play.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To have fun</a:t>
            </a:r>
          </a:p>
          <a:p>
            <a:endParaRPr lang="en-CA" dirty="0"/>
          </a:p>
        </p:txBody>
      </p:sp>
      <p:pic>
        <p:nvPicPr>
          <p:cNvPr id="4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58415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58415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37473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47944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Development of a rough inheritance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Production of the art and </a:t>
            </a:r>
            <a:r>
              <a:rPr lang="en-CA" dirty="0"/>
              <a:t>c</a:t>
            </a:r>
            <a:r>
              <a:rPr lang="en-CA" dirty="0" smtClean="0"/>
              <a:t>ode to produce a Graphics window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classes such as Game Object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Miscellaneous features to increase interest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User interactivity (keyboard / mouse input, menu system, etc.)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Debugging (difficult process)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4832474"/>
            <a:ext cx="7139035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8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did we learn through this project?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 Working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Transferrable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Can be used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Common features in programming languages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1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Work Skills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Communication is key in any work environment.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Having team working skills is essential for any computer scientist.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While Sean created the main outline for most classes, he often ran into problems, but Edmond was there to help out.</a:t>
            </a:r>
          </a:p>
        </p:txBody>
      </p:sp>
    </p:spTree>
    <p:extLst>
      <p:ext uri="{BB962C8B-B14F-4D97-AF65-F5344CB8AC3E}">
        <p14:creationId xmlns:p14="http://schemas.microsoft.com/office/powerpoint/2010/main" val="202405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</a:p>
          <a:p>
            <a:r>
              <a:rPr lang="en-US" dirty="0" smtClean="0"/>
              <a:t>Go for simplicity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2924944"/>
            <a:ext cx="3645024" cy="3645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9" y="2924944"/>
            <a:ext cx="371703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finite state machine?</a:t>
            </a:r>
          </a:p>
          <a:p>
            <a:r>
              <a:rPr lang="en-US" dirty="0" smtClean="0"/>
              <a:t>Use of states</a:t>
            </a:r>
          </a:p>
          <a:p>
            <a:r>
              <a:rPr lang="en-US" dirty="0" smtClean="0"/>
              <a:t>Every enemy builds a conditions list(e.g. HAS_HEALTH, PLAYER_IN_RANGE)</a:t>
            </a:r>
          </a:p>
          <a:p>
            <a:r>
              <a:rPr lang="en-US" dirty="0" smtClean="0"/>
              <a:t>Runs the corresponding AI’s </a:t>
            </a:r>
            <a:r>
              <a:rPr lang="en-US" dirty="0" err="1" smtClean="0"/>
              <a:t>updateConditions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Reads from the effects list built from AI(e.g. STUNNED, STRAIGHT_LINE_MOVE)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Successes (Final Product)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Camera: realistic and follows the player</a:t>
            </a:r>
          </a:p>
          <a:p>
            <a:r>
              <a:rPr lang="en-CA" dirty="0" smtClean="0"/>
              <a:t>Good menu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Reset button (after losing and in game)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Balls and Zombie Menus as well as Help Menu</a:t>
            </a:r>
          </a:p>
          <a:p>
            <a:r>
              <a:rPr lang="en-CA" dirty="0" smtClean="0"/>
              <a:t>Variety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Balls with different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Zombies with different behavior</a:t>
            </a:r>
            <a:endParaRPr lang="en-CA" dirty="0"/>
          </a:p>
          <a:p>
            <a:r>
              <a:rPr lang="en-CA" dirty="0" smtClean="0"/>
              <a:t>Art / Graphical elements</a:t>
            </a:r>
          </a:p>
        </p:txBody>
      </p:sp>
    </p:spTree>
    <p:extLst>
      <p:ext uri="{BB962C8B-B14F-4D97-AF65-F5344CB8AC3E}">
        <p14:creationId xmlns:p14="http://schemas.microsoft.com/office/powerpoint/2010/main" val="342683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Went Well (Process)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There were few problems when it came to teamwork.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Shared our files on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Helped each other extensively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Time management (effective use of class time)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Improvements (Final Product)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More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More than three types of zombies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Different game modes (currently only one is endless)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Collision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Currently use squares for bounds detection (curved objects do not work well)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Does not work well when objects are too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Game can lag on higher levels</a:t>
            </a:r>
          </a:p>
        </p:txBody>
      </p:sp>
    </p:spTree>
    <p:extLst>
      <p:ext uri="{BB962C8B-B14F-4D97-AF65-F5344CB8AC3E}">
        <p14:creationId xmlns:p14="http://schemas.microsoft.com/office/powerpoint/2010/main" val="329049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would we have done differently?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Code organization – more comments, fewer redundancies in the code</a:t>
            </a:r>
            <a:r>
              <a:rPr lang="en-CA" dirty="0"/>
              <a:t>: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Better coding makes it easier to share code and for group members to 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Better timeline: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Even though we were not particularly behind schedule, a more rigid schedule would have led to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67176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Gain transferrable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Familiarize ourselves with common graphics tools (not just in Java)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 </a:t>
            </a:r>
            <a:r>
              <a:rPr lang="en-CA" dirty="0"/>
              <a:t>the knowledge learned in AP Computer Science A as well as apply Computer Science principles to create a fun but challenging final </a:t>
            </a:r>
            <a:r>
              <a:rPr lang="en-CA" dirty="0" smtClean="0"/>
              <a:t>product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4152901"/>
            <a:ext cx="76200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2656"/>
            <a:ext cx="1790436" cy="179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727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0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project was successful; it was meaningful and we gained a lot in the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Familiarized ourselves with common tasks associated with game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Even though we programmed in Java, we gained invaluable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Excited to make our own projects on our own time and share them on </a:t>
            </a:r>
            <a:r>
              <a:rPr lang="en-CA" dirty="0" err="1" smtClean="0"/>
              <a:t>github</a:t>
            </a:r>
            <a:r>
              <a:rPr lang="en-CA" dirty="0" smtClean="0"/>
              <a:t>. 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7192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 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Primary tutorial for learning basics of game development: </a:t>
            </a:r>
          </a:p>
          <a:p>
            <a:r>
              <a:rPr lang="en-CA" dirty="0" smtClean="0"/>
              <a:t>Let's Build a Game in Java: </a:t>
            </a:r>
            <a:r>
              <a:rPr lang="en-CA" dirty="0" smtClean="0">
                <a:hlinkClick r:id="rId2"/>
              </a:rPr>
              <a:t>https://www.youtube.com/playlist?list=PLWms45O3n--6TvZmtFHaCWRZwEqnz2MHa</a:t>
            </a:r>
            <a:endParaRPr lang="en-CA" dirty="0" smtClean="0"/>
          </a:p>
          <a:p>
            <a:r>
              <a:rPr lang="en-CA" dirty="0" smtClean="0"/>
              <a:t>Code used for Camera </a:t>
            </a:r>
            <a:r>
              <a:rPr lang="en-CA" dirty="0"/>
              <a:t>and Coin: Linear </a:t>
            </a:r>
            <a:r>
              <a:rPr lang="en-CA" dirty="0" smtClean="0"/>
              <a:t>interpolation (LERP) function: </a:t>
            </a:r>
          </a:p>
          <a:p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en.wikipedia.org/wiki/Linear_interpolation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26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5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Game - 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To attain the highest score possible by defeating zombies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 balls as a primary weapon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Collect coins from defeated zombies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Purchase upgrades and new balls with coins in the upgrade 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Try to defeat as many zombies as possible before the player runs out of health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55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Components /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Enemy (abstract)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Ball (abstract)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AI files (FSM,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Key / Mouse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4784"/>
            <a:ext cx="180723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Obstacles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Collision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Moving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Mouse / Key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Graphics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4" y="1844824"/>
            <a:ext cx="455410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Camera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Code to work with both absolute position and position relative to window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Rendering a continuous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Debugging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Threading (running multiple tasks at once)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NullPointer</a:t>
            </a:r>
            <a:r>
              <a:rPr lang="en-CA" dirty="0" smtClean="0"/>
              <a:t> and </a:t>
            </a:r>
            <a:r>
              <a:rPr lang="en-CA" dirty="0" err="1" smtClean="0"/>
              <a:t>ArrayIndexOutOfBounds</a:t>
            </a:r>
            <a:r>
              <a:rPr lang="en-CA" dirty="0" smtClean="0"/>
              <a:t> exceptions were common problems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6" y="5161569"/>
            <a:ext cx="8102183" cy="1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Edmond used Photoshop to create 16-bit sprites. </a:t>
            </a:r>
            <a:endParaRPr lang="en-CA" dirty="0"/>
          </a:p>
        </p:txBody>
      </p:sp>
      <p:pic>
        <p:nvPicPr>
          <p:cNvPr id="1026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60" y="3933056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okemon\workspace\Project\images\life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049514"/>
            <a:ext cx="1020812" cy="10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4397" y="537321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Coin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767379" y="5393731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Life Ball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8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 of game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18" y="1731963"/>
            <a:ext cx="7160427" cy="4059237"/>
          </a:xfrm>
        </p:spPr>
      </p:pic>
    </p:spTree>
    <p:extLst>
      <p:ext uri="{BB962C8B-B14F-4D97-AF65-F5344CB8AC3E}">
        <p14:creationId xmlns:p14="http://schemas.microsoft.com/office/powerpoint/2010/main" val="8110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We will demonstrate our completed game.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7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291</TotalTime>
  <Words>694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Calisto MT</vt:lpstr>
      <vt:lpstr>Trebuchet MS</vt:lpstr>
      <vt:lpstr>Wingdings</vt:lpstr>
      <vt:lpstr>Wingdings 2</vt:lpstr>
      <vt:lpstr>Slate</vt:lpstr>
      <vt:lpstr>Independent Directed Studies 2016/2017 Video Game Development </vt:lpstr>
      <vt:lpstr>Learning Outcomes</vt:lpstr>
      <vt:lpstr>The Game - Objective</vt:lpstr>
      <vt:lpstr>Key Components / Classes</vt:lpstr>
      <vt:lpstr>Key Obstacles</vt:lpstr>
      <vt:lpstr>Difficulties</vt:lpstr>
      <vt:lpstr>Art</vt:lpstr>
      <vt:lpstr>Screenshot of game</vt:lpstr>
      <vt:lpstr>Demo</vt:lpstr>
      <vt:lpstr>Motivation</vt:lpstr>
      <vt:lpstr>Process</vt:lpstr>
      <vt:lpstr>What did we learn through this project?</vt:lpstr>
      <vt:lpstr>Team Work Skills</vt:lpstr>
      <vt:lpstr>AI</vt:lpstr>
      <vt:lpstr>Finite State Machine(FSM)</vt:lpstr>
      <vt:lpstr>Successes (Final Product)</vt:lpstr>
      <vt:lpstr>What Went Well (Process)</vt:lpstr>
      <vt:lpstr>Improvements (Final Product)</vt:lpstr>
      <vt:lpstr>What would we have done differently?</vt:lpstr>
      <vt:lpstr>Conclusion</vt:lpstr>
      <vt:lpstr>Quick References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Pokemon</dc:creator>
  <cp:lastModifiedBy>Edmond Xue</cp:lastModifiedBy>
  <cp:revision>45</cp:revision>
  <dcterms:created xsi:type="dcterms:W3CDTF">2017-06-04T05:19:55Z</dcterms:created>
  <dcterms:modified xsi:type="dcterms:W3CDTF">2017-06-12T17:10:16Z</dcterms:modified>
</cp:coreProperties>
</file>