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70" r:id="rId3"/>
    <p:sldId id="261" r:id="rId4"/>
    <p:sldId id="266" r:id="rId5"/>
    <p:sldId id="258" r:id="rId6"/>
    <p:sldId id="274" r:id="rId7"/>
    <p:sldId id="260" r:id="rId8"/>
    <p:sldId id="257" r:id="rId9"/>
    <p:sldId id="268" r:id="rId10"/>
    <p:sldId id="269" r:id="rId11"/>
    <p:sldId id="272" r:id="rId12"/>
    <p:sldId id="259" r:id="rId13"/>
    <p:sldId id="264" r:id="rId14"/>
    <p:sldId id="279" r:id="rId15"/>
    <p:sldId id="280" r:id="rId16"/>
    <p:sldId id="277" r:id="rId17"/>
    <p:sldId id="275" r:id="rId18"/>
    <p:sldId id="278" r:id="rId19"/>
    <p:sldId id="267" r:id="rId20"/>
    <p:sldId id="273" r:id="rId21"/>
    <p:sldId id="263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210" y="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F97-9C3F-4702-A26D-F1851B532B94}" type="datetimeFigureOut">
              <a:rPr lang="en-CA" smtClean="0"/>
              <a:t>13/06/2017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538B-7779-4A10-B227-56119975BC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08623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F97-9C3F-4702-A26D-F1851B532B94}" type="datetimeFigureOut">
              <a:rPr lang="en-CA" smtClean="0"/>
              <a:t>13/06/2017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538B-7779-4A10-B227-56119975BC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749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F97-9C3F-4702-A26D-F1851B532B94}" type="datetimeFigureOut">
              <a:rPr lang="en-CA" smtClean="0"/>
              <a:t>13/06/2017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538B-7779-4A10-B227-56119975BC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0664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F97-9C3F-4702-A26D-F1851B532B94}" type="datetimeFigureOut">
              <a:rPr lang="en-CA" smtClean="0"/>
              <a:t>13/06/2017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538B-7779-4A10-B227-56119975BCB5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6172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F97-9C3F-4702-A26D-F1851B532B94}" type="datetimeFigureOut">
              <a:rPr lang="en-CA" smtClean="0"/>
              <a:t>13/06/2017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538B-7779-4A10-B227-56119975BC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6305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F97-9C3F-4702-A26D-F1851B532B94}" type="datetimeFigureOut">
              <a:rPr lang="en-CA" smtClean="0"/>
              <a:t>13/06/2017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538B-7779-4A10-B227-56119975BC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3784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F97-9C3F-4702-A26D-F1851B532B94}" type="datetimeFigureOut">
              <a:rPr lang="en-CA" smtClean="0"/>
              <a:t>13/06/2017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538B-7779-4A10-B227-56119975BC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601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F97-9C3F-4702-A26D-F1851B532B94}" type="datetimeFigureOut">
              <a:rPr lang="en-CA" smtClean="0"/>
              <a:t>13/06/2017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538B-7779-4A10-B227-56119975BC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279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F97-9C3F-4702-A26D-F1851B532B94}" type="datetimeFigureOut">
              <a:rPr lang="en-CA" smtClean="0"/>
              <a:t>13/06/2017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538B-7779-4A10-B227-56119975BC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81148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F97-9C3F-4702-A26D-F1851B532B94}" type="datetimeFigureOut">
              <a:rPr lang="en-CA" smtClean="0"/>
              <a:t>13/06/2017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538B-7779-4A10-B227-56119975BC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4243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F97-9C3F-4702-A26D-F1851B532B94}" type="datetimeFigureOut">
              <a:rPr lang="en-CA" smtClean="0"/>
              <a:t>13/06/2017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538B-7779-4A10-B227-56119975BC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013710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F97-9C3F-4702-A26D-F1851B532B94}" type="datetimeFigureOut">
              <a:rPr lang="en-CA" smtClean="0"/>
              <a:t>13/06/2017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538B-7779-4A10-B227-56119975BC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203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F97-9C3F-4702-A26D-F1851B532B94}" type="datetimeFigureOut">
              <a:rPr lang="en-CA" smtClean="0"/>
              <a:t>13/06/2017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538B-7779-4A10-B227-56119975BC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377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F97-9C3F-4702-A26D-F1851B532B94}" type="datetimeFigureOut">
              <a:rPr lang="en-CA" smtClean="0"/>
              <a:t>13/06/2017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538B-7779-4A10-B227-56119975BC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06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F97-9C3F-4702-A26D-F1851B532B94}" type="datetimeFigureOut">
              <a:rPr lang="en-CA" smtClean="0"/>
              <a:t>13/06/2017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538B-7779-4A10-B227-56119975BC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802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F97-9C3F-4702-A26D-F1851B532B94}" type="datetimeFigureOut">
              <a:rPr lang="en-CA" smtClean="0"/>
              <a:t>13/06/2017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538B-7779-4A10-B227-56119975BC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700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1F97-9C3F-4702-A26D-F1851B532B94}" type="datetimeFigureOut">
              <a:rPr lang="en-CA" smtClean="0"/>
              <a:t>13/06/2017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538B-7779-4A10-B227-56119975BC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070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C111F97-9C3F-4702-A26D-F1851B532B94}" type="datetimeFigureOut">
              <a:rPr lang="en-CA" smtClean="0"/>
              <a:t>13/06/2017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F4538B-7779-4A10-B227-56119975BC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5811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ear_interpolation" TargetMode="External"/><Relationship Id="rId2" Type="http://schemas.openxmlformats.org/officeDocument/2006/relationships/hyperlink" Target="https://www.youtube.com/playlist?list=PLWms45O3n--6TvZmtFHaCWRZwEqnz2MH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4166538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Independent Directed Studies</a:t>
            </a:r>
            <a:r>
              <a:rPr lang="en-CA" dirty="0"/>
              <a:t/>
            </a:r>
            <a:br>
              <a:rPr lang="en-CA" dirty="0"/>
            </a:br>
            <a:r>
              <a:rPr lang="en-CA" b="1" dirty="0" smtClean="0"/>
              <a:t>2016/2017</a:t>
            </a:r>
            <a:br>
              <a:rPr lang="en-CA" b="1" dirty="0" smtClean="0"/>
            </a:br>
            <a:r>
              <a:rPr lang="en-CA" b="1" dirty="0"/>
              <a:t>Video Game </a:t>
            </a:r>
            <a:r>
              <a:rPr lang="en-CA" b="1" dirty="0" smtClean="0"/>
              <a:t>Development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5013176"/>
            <a:ext cx="6400800" cy="720080"/>
          </a:xfrm>
        </p:spPr>
        <p:txBody>
          <a:bodyPr/>
          <a:lstStyle/>
          <a:p>
            <a:r>
              <a:rPr lang="en-CA" b="1" dirty="0" smtClean="0"/>
              <a:t>Edmond </a:t>
            </a:r>
            <a:r>
              <a:rPr lang="en-CA" b="1" dirty="0" err="1"/>
              <a:t>Xue</a:t>
            </a:r>
            <a:r>
              <a:rPr lang="en-CA" b="1" dirty="0"/>
              <a:t> and Sean Wang (2-2)</a:t>
            </a:r>
            <a:endParaRPr lang="en-CA" dirty="0"/>
          </a:p>
          <a:p>
            <a:endParaRPr lang="en-CA" dirty="0"/>
          </a:p>
        </p:txBody>
      </p:sp>
      <p:pic>
        <p:nvPicPr>
          <p:cNvPr id="1026" name="Picture 2" descr="C:\Users\Pokemon\workspace\Project\images\zombi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04237">
            <a:off x="1477796" y="2134995"/>
            <a:ext cx="1198165" cy="119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okemon\workspace\Project\images\play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0932">
            <a:off x="6918861" y="2171296"/>
            <a:ext cx="1112582" cy="111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63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Want to challenge ourselves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Prepare ourselves for future projects in the work force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Produce a game that is both enjoyable to create as well </a:t>
            </a:r>
            <a:r>
              <a:rPr lang="en-CA" smtClean="0"/>
              <a:t>as </a:t>
            </a:r>
            <a:r>
              <a:rPr lang="en-CA" smtClean="0"/>
              <a:t>play </a:t>
            </a:r>
            <a:endParaRPr lang="en-CA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To have fun</a:t>
            </a:r>
          </a:p>
          <a:p>
            <a:endParaRPr lang="en-CA" dirty="0"/>
          </a:p>
        </p:txBody>
      </p:sp>
      <p:pic>
        <p:nvPicPr>
          <p:cNvPr id="4" name="Picture 2" descr="C:\Users\Pokemon\workspace\Project\images\Co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558415"/>
            <a:ext cx="1253728" cy="125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Pokemon\workspace\Project\images\Co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558415"/>
            <a:ext cx="1253728" cy="125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Pokemon\workspace\Project\images\Co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537473"/>
            <a:ext cx="1253728" cy="125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Pokemon\workspace\Project\images\Co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547944"/>
            <a:ext cx="1253728" cy="125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7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Development of a rough inheritance hierarchy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Production of the art and </a:t>
            </a:r>
            <a:r>
              <a:rPr lang="en-CA" dirty="0"/>
              <a:t>c</a:t>
            </a:r>
            <a:r>
              <a:rPr lang="en-CA" dirty="0" smtClean="0"/>
              <a:t>ode to produce a Graphics window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Basic classes such as Game Object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Miscellaneous features to increase interest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User interactivity (keyboard / mouse input, menu system, etc.)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Debugging (difficult process)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4832474"/>
            <a:ext cx="7139035" cy="11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8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What did we learn through this project?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Skills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Team Working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Time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Transferrable Skills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Experience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Can be used in the future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Common features in programming languages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CA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81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Team Work Skills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Communication is key in any work environment.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Having team working skills is essential for any computer scientist.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While Sean created the main outline for most classes, he often ran into problems, but Edmond was there to help out.</a:t>
            </a:r>
          </a:p>
        </p:txBody>
      </p:sp>
    </p:spTree>
    <p:extLst>
      <p:ext uri="{BB962C8B-B14F-4D97-AF65-F5344CB8AC3E}">
        <p14:creationId xmlns:p14="http://schemas.microsoft.com/office/powerpoint/2010/main" val="202405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Finite State Machine</a:t>
            </a:r>
          </a:p>
          <a:p>
            <a:r>
              <a:rPr lang="en-US" dirty="0" smtClean="0"/>
              <a:t>Go for simplicity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2924944"/>
            <a:ext cx="3645024" cy="36450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269" y="2924944"/>
            <a:ext cx="3717032" cy="37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1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</a:t>
            </a:r>
            <a:r>
              <a:rPr lang="en-US" dirty="0" smtClean="0"/>
              <a:t>Machine (</a:t>
            </a:r>
            <a:r>
              <a:rPr lang="en-US" dirty="0" smtClean="0"/>
              <a:t>FSM)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finite state machine?</a:t>
            </a:r>
          </a:p>
          <a:p>
            <a:r>
              <a:rPr lang="en-US" dirty="0" smtClean="0"/>
              <a:t>Use of states</a:t>
            </a:r>
          </a:p>
          <a:p>
            <a:r>
              <a:rPr lang="en-US" dirty="0" smtClean="0"/>
              <a:t>Every enemy builds a conditions </a:t>
            </a:r>
            <a:r>
              <a:rPr lang="en-US" dirty="0" smtClean="0"/>
              <a:t>list (</a:t>
            </a:r>
            <a:r>
              <a:rPr lang="en-US" dirty="0" smtClean="0"/>
              <a:t>e.g. HAS_HEALTH, PLAYER_IN_RANGE)</a:t>
            </a:r>
          </a:p>
          <a:p>
            <a:r>
              <a:rPr lang="en-US" dirty="0" smtClean="0"/>
              <a:t>Runs the corresponding AI’s </a:t>
            </a:r>
            <a:r>
              <a:rPr lang="en-US" dirty="0" err="1" smtClean="0"/>
              <a:t>updateConditions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Reads from the effects list built from </a:t>
            </a:r>
            <a:r>
              <a:rPr lang="en-US" dirty="0" smtClean="0"/>
              <a:t>AI (</a:t>
            </a:r>
            <a:r>
              <a:rPr lang="en-US" dirty="0" smtClean="0"/>
              <a:t>e.g. STUNNED, STRAIGHT_LINE_MOVE)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7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Successes (Final Product)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Camera: realistic and follows the player</a:t>
            </a:r>
          </a:p>
          <a:p>
            <a:r>
              <a:rPr lang="en-CA" dirty="0" smtClean="0"/>
              <a:t>Good menu system: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Reset button (after losing and in game)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Balls and Zombie Menus as well as Help Menu</a:t>
            </a:r>
          </a:p>
          <a:p>
            <a:r>
              <a:rPr lang="en-CA" dirty="0" smtClean="0"/>
              <a:t>Variety of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Balls with different effects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Zombies with different behavior</a:t>
            </a:r>
            <a:endParaRPr lang="en-CA" dirty="0"/>
          </a:p>
          <a:p>
            <a:r>
              <a:rPr lang="en-CA" dirty="0" smtClean="0"/>
              <a:t>Art / Graphical elements</a:t>
            </a:r>
          </a:p>
        </p:txBody>
      </p:sp>
    </p:spTree>
    <p:extLst>
      <p:ext uri="{BB962C8B-B14F-4D97-AF65-F5344CB8AC3E}">
        <p14:creationId xmlns:p14="http://schemas.microsoft.com/office/powerpoint/2010/main" val="342683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Went Well (Process)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Communication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There were few problems when it came to teamwork.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Shared our files on </a:t>
            </a:r>
            <a:r>
              <a:rPr lang="en-CA" dirty="0" err="1" smtClean="0"/>
              <a:t>github</a:t>
            </a:r>
            <a:endParaRPr lang="en-CA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Helped each other extensively</a:t>
            </a: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Time management (effective use of class time)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Improvements (Final Product)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More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More than three types of zombies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Different game modes (currently only one is endless)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Collision Detection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Currently use squares for bounds detection (curved objects do not work well)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Does not work well when objects are too fast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Efficiency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Game can lag on higher levels</a:t>
            </a:r>
          </a:p>
        </p:txBody>
      </p:sp>
    </p:spTree>
    <p:extLst>
      <p:ext uri="{BB962C8B-B14F-4D97-AF65-F5344CB8AC3E}">
        <p14:creationId xmlns:p14="http://schemas.microsoft.com/office/powerpoint/2010/main" val="329049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What would we have done differently?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Code organization – more comments, fewer redundancies in the code</a:t>
            </a:r>
            <a:r>
              <a:rPr lang="en-CA" dirty="0"/>
              <a:t>:</a:t>
            </a:r>
            <a:endParaRPr lang="en-CA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Better coding makes it easier to share code and for group members to read.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Better timeline: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Even though we were not particularly behind schedule, a more rigid schedule would have led to better results.</a:t>
            </a:r>
          </a:p>
        </p:txBody>
      </p:sp>
    </p:spTree>
    <p:extLst>
      <p:ext uri="{BB962C8B-B14F-4D97-AF65-F5344CB8AC3E}">
        <p14:creationId xmlns:p14="http://schemas.microsoft.com/office/powerpoint/2010/main" val="67176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Learning Outcomes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Gain transferrable experience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Familiarize ourselves with common graphics tools (not just in Java)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Use </a:t>
            </a:r>
            <a:r>
              <a:rPr lang="en-CA" dirty="0"/>
              <a:t>the knowledge learned in AP Computer Science A as well as apply Computer Science principles to create a fun but challenging final </a:t>
            </a:r>
            <a:r>
              <a:rPr lang="en-CA" dirty="0" smtClean="0"/>
              <a:t>product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4152901"/>
            <a:ext cx="7620000" cy="179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332656"/>
            <a:ext cx="1790436" cy="17904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7274"/>
            <a:ext cx="1412776" cy="141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0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The project was successful; it was meaningful and we gained a lot in the process.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Familiarized ourselves with common tasks associated with game development.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Even though we programmed in Java, we gained invaluable experience.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Excited to make our own projects on our own time and share them on </a:t>
            </a:r>
            <a:r>
              <a:rPr lang="en-CA" dirty="0" err="1" smtClean="0"/>
              <a:t>github</a:t>
            </a:r>
            <a:r>
              <a:rPr lang="en-CA" dirty="0" smtClean="0"/>
              <a:t>. </a:t>
            </a:r>
            <a:endParaRPr lang="en-CA" dirty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17192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Quick 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Primary tutorial for learning basics of game development: </a:t>
            </a:r>
          </a:p>
          <a:p>
            <a:r>
              <a:rPr lang="en-CA" dirty="0" smtClean="0"/>
              <a:t>Let's Build a Game in Java: </a:t>
            </a:r>
            <a:r>
              <a:rPr lang="en-CA" dirty="0" smtClean="0">
                <a:hlinkClick r:id="rId2"/>
              </a:rPr>
              <a:t>https://www.youtube.com/playlist?list=PLWms45O3n--6TvZmtFHaCWRZwEqnz2MHa</a:t>
            </a:r>
            <a:endParaRPr lang="en-CA" dirty="0" smtClean="0"/>
          </a:p>
          <a:p>
            <a:r>
              <a:rPr lang="en-CA" dirty="0" smtClean="0"/>
              <a:t>Code used for Camera </a:t>
            </a:r>
            <a:r>
              <a:rPr lang="en-CA" dirty="0"/>
              <a:t>and Coin: Linear </a:t>
            </a:r>
            <a:r>
              <a:rPr lang="en-CA" dirty="0" smtClean="0"/>
              <a:t>interpolation (LERP) function: </a:t>
            </a:r>
          </a:p>
          <a:p>
            <a:r>
              <a:rPr lang="en-CA" dirty="0" smtClean="0">
                <a:hlinkClick r:id="rId3"/>
              </a:rPr>
              <a:t>https</a:t>
            </a:r>
            <a:r>
              <a:rPr lang="en-CA" dirty="0">
                <a:hlinkClick r:id="rId3"/>
              </a:rPr>
              <a:t>://</a:t>
            </a:r>
            <a:r>
              <a:rPr lang="en-CA" dirty="0" smtClean="0">
                <a:hlinkClick r:id="rId3"/>
              </a:rPr>
              <a:t>en.wikipedia.org/wiki/Linear_interpolation</a:t>
            </a:r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026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Questions?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85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Game - Objective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To attain the highest score possible by defeating zombies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Use balls as a primary weapon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Collect coins from defeated zombies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Purchase upgrades and new balls with coins in the upgrade store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Try to defeat as many zombies as possible before the player runs out of health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155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Key Components / Classes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Game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Window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Player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Enemy (abstract)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Ball (abstract)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AI files (FSM, etc.)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Key / Mouse Input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484784"/>
            <a:ext cx="1807236" cy="50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Key Obstacles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Collision Detection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Moving Camera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Menu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Mouse / Key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AI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Graphics</a:t>
            </a:r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594" y="1844824"/>
            <a:ext cx="4554107" cy="43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9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Difficulties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Camera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Code to work with both absolute position and position relative to window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Rendering a continuous background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Debugging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Threading (running multiple tasks at once)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err="1" smtClean="0"/>
              <a:t>NullPointer</a:t>
            </a:r>
            <a:r>
              <a:rPr lang="en-CA" dirty="0" smtClean="0"/>
              <a:t> and </a:t>
            </a:r>
            <a:r>
              <a:rPr lang="en-CA" dirty="0" err="1" smtClean="0"/>
              <a:t>ArrayIndexOutOfBounds</a:t>
            </a:r>
            <a:r>
              <a:rPr lang="en-CA" dirty="0" smtClean="0"/>
              <a:t> exceptions were common problems</a:t>
            </a:r>
          </a:p>
          <a:p>
            <a:pPr marL="457200" lvl="1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96" y="5161569"/>
            <a:ext cx="8102183" cy="125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0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Edmond used Photoshop to create 16-bit sprites. </a:t>
            </a:r>
            <a:endParaRPr lang="en-CA" dirty="0"/>
          </a:p>
        </p:txBody>
      </p:sp>
      <p:pic>
        <p:nvPicPr>
          <p:cNvPr id="1026" name="Picture 2" descr="C:\Users\Pokemon\workspace\Project\images\Co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860" y="3933056"/>
            <a:ext cx="1253728" cy="125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okemon\workspace\Project\images\lifeb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00" y="4049514"/>
            <a:ext cx="1020812" cy="102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44396" y="5373216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Coin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4614774" y="5393341"/>
            <a:ext cx="909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Life Ball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487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Screenshot of game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18" y="1731963"/>
            <a:ext cx="7160427" cy="4059237"/>
          </a:xfrm>
        </p:spPr>
      </p:pic>
    </p:spTree>
    <p:extLst>
      <p:ext uri="{BB962C8B-B14F-4D97-AF65-F5344CB8AC3E}">
        <p14:creationId xmlns:p14="http://schemas.microsoft.com/office/powerpoint/2010/main" val="81106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We will demonstrate our completed game.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27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362</TotalTime>
  <Words>699</Words>
  <Application>Microsoft Office PowerPoint</Application>
  <PresentationFormat>On-screen Show (4:3)</PresentationFormat>
  <Paragraphs>114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Slate</vt:lpstr>
      <vt:lpstr>Independent Directed Studies 2016/2017 Video Game Development </vt:lpstr>
      <vt:lpstr>Learning Outcomes</vt:lpstr>
      <vt:lpstr>The Game - Objective</vt:lpstr>
      <vt:lpstr>Key Components / Classes</vt:lpstr>
      <vt:lpstr>Key Obstacles</vt:lpstr>
      <vt:lpstr>Difficulties</vt:lpstr>
      <vt:lpstr>Art</vt:lpstr>
      <vt:lpstr>Screenshot of game</vt:lpstr>
      <vt:lpstr>Demo</vt:lpstr>
      <vt:lpstr>Motivation</vt:lpstr>
      <vt:lpstr>Process</vt:lpstr>
      <vt:lpstr>What did we learn through this project?</vt:lpstr>
      <vt:lpstr>Team Work Skills</vt:lpstr>
      <vt:lpstr>AI</vt:lpstr>
      <vt:lpstr>Finite State Machine (FSM)</vt:lpstr>
      <vt:lpstr>Successes (Final Product)</vt:lpstr>
      <vt:lpstr>What Went Well (Process)</vt:lpstr>
      <vt:lpstr>Improvements (Final Product)</vt:lpstr>
      <vt:lpstr>What would we have done differently?</vt:lpstr>
      <vt:lpstr>Conclusion</vt:lpstr>
      <vt:lpstr>Quick References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Pokemon</dc:creator>
  <cp:lastModifiedBy>Pokemon</cp:lastModifiedBy>
  <cp:revision>49</cp:revision>
  <dcterms:created xsi:type="dcterms:W3CDTF">2017-06-04T05:19:55Z</dcterms:created>
  <dcterms:modified xsi:type="dcterms:W3CDTF">2017-06-14T06:30:51Z</dcterms:modified>
</cp:coreProperties>
</file>