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36" autoAdjust="0"/>
  </p:normalViewPr>
  <p:slideViewPr>
    <p:cSldViewPr>
      <p:cViewPr>
        <p:scale>
          <a:sx n="59" d="100"/>
          <a:sy n="59" d="100"/>
        </p:scale>
        <p:origin x="-81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9AFD-6330-4626-B0FB-F7ACDEC7EEF4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4236F-17B2-49A7-A46B-DB6D97EBDE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2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236F-17B2-49A7-A46B-DB6D97EBDE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2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236F-17B2-49A7-A46B-DB6D97EBDE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2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236F-17B2-49A7-A46B-DB6D97EBDE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2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236F-17B2-49A7-A46B-DB6D97EBDE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2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4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4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2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52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748A-9E67-47D0-AEF9-2DFB5DA08CB1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BC38-5ED9-4735-83BF-AEC01CC3B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7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r>
              <a:rPr lang="pt-BR" sz="15000" dirty="0" smtClean="0">
                <a:solidFill>
                  <a:schemeClr val="bg1"/>
                </a:solidFill>
                <a:latin typeface="Arcade" panose="00000400000000000000" pitchFamily="2" charset="0"/>
              </a:rPr>
              <a:t>0 0</a:t>
            </a:r>
            <a:r>
              <a:rPr lang="pt-BR" sz="10000" dirty="0" smtClean="0">
                <a:solidFill>
                  <a:schemeClr val="bg1"/>
                </a:solidFill>
                <a:latin typeface="Arcade" panose="00000400000000000000" pitchFamily="2" charset="0"/>
              </a:rPr>
              <a:t/>
            </a:r>
            <a:br>
              <a:rPr lang="pt-BR" sz="10000" dirty="0" smtClean="0">
                <a:solidFill>
                  <a:schemeClr val="bg1"/>
                </a:solidFill>
                <a:latin typeface="Arcade" panose="00000400000000000000" pitchFamily="2" charset="0"/>
              </a:rPr>
            </a:br>
            <a:r>
              <a:rPr lang="pt-BR" sz="130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>P</a:t>
            </a:r>
            <a:r>
              <a:rPr lang="pt-BR" sz="13000" dirty="0" smtClean="0">
                <a:solidFill>
                  <a:schemeClr val="accent2"/>
                </a:solidFill>
                <a:latin typeface="Arcade Rounded" panose="00000400000000000000" pitchFamily="1" charset="0"/>
              </a:rPr>
              <a:t>O</a:t>
            </a:r>
            <a:r>
              <a:rPr lang="pt-BR" sz="130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>Ng</a:t>
            </a:r>
            <a:endParaRPr lang="pt-BR" sz="13000" dirty="0">
              <a:solidFill>
                <a:schemeClr val="bg1"/>
              </a:solidFill>
              <a:latin typeface="Arcade Rounded" panose="00000400000000000000" pitchFamily="1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292" y="836712"/>
            <a:ext cx="323528" cy="2448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62319" y="3364632"/>
            <a:ext cx="323528" cy="2448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80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>P</a:t>
            </a:r>
            <a:r>
              <a:rPr lang="pt-BR" sz="8000" dirty="0" smtClean="0">
                <a:solidFill>
                  <a:schemeClr val="accent2"/>
                </a:solidFill>
                <a:latin typeface="Arcade Rounded" panose="00000400000000000000" pitchFamily="1" charset="0"/>
              </a:rPr>
              <a:t>O</a:t>
            </a:r>
            <a:r>
              <a:rPr lang="pt-BR" sz="80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>Ng</a:t>
            </a:r>
            <a:br>
              <a:rPr lang="pt-BR" sz="8000" dirty="0" smtClean="0">
                <a:solidFill>
                  <a:schemeClr val="bg1"/>
                </a:solidFill>
                <a:latin typeface="Arcade Rounded" panose="00000400000000000000" pitchFamily="1" charset="0"/>
              </a:rPr>
            </a:br>
            <a:r>
              <a:rPr lang="pt-BR" sz="2000" dirty="0">
                <a:solidFill>
                  <a:schemeClr val="bg1"/>
                </a:solidFill>
                <a:latin typeface="Arcade Rounded" panose="00000400000000000000" pitchFamily="1" charset="0"/>
              </a:rPr>
              <a:t/>
            </a:r>
            <a:br>
              <a:rPr lang="pt-BR" sz="2000" dirty="0">
                <a:solidFill>
                  <a:schemeClr val="bg1"/>
                </a:solidFill>
                <a:latin typeface="Arcade Rounded" panose="00000400000000000000" pitchFamily="1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Jogar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err="1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Instrucoes</a:t>
            </a: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Configuracoes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err="1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Creditos</a:t>
            </a: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endParaRPr lang="pt-BR" sz="3000" dirty="0">
              <a:solidFill>
                <a:schemeClr val="bg1"/>
              </a:solidFill>
              <a:latin typeface="Arcade Normal" panose="00000400000000000000" pitchFamily="1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292" y="836712"/>
            <a:ext cx="323528" cy="2448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62319" y="3364632"/>
            <a:ext cx="323528" cy="2448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5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>Configuracoes</a:t>
            </a:r>
            <a:r>
              <a:rPr lang="pt-BR" sz="8000" dirty="0" smtClean="0">
                <a:solidFill>
                  <a:schemeClr val="bg1"/>
                </a:solidFill>
                <a:latin typeface="Arcade Rounded" panose="00000400000000000000" pitchFamily="1" charset="0"/>
              </a:rPr>
              <a:t/>
            </a:r>
            <a:br>
              <a:rPr lang="pt-BR" sz="8000" dirty="0" smtClean="0">
                <a:solidFill>
                  <a:schemeClr val="bg1"/>
                </a:solidFill>
                <a:latin typeface="Arcade Rounded" panose="00000400000000000000" pitchFamily="1" charset="0"/>
              </a:rPr>
            </a:br>
            <a:r>
              <a:rPr lang="pt-BR" sz="3000" dirty="0">
                <a:solidFill>
                  <a:schemeClr val="bg1"/>
                </a:solidFill>
                <a:latin typeface="Arcade Rounded" panose="00000400000000000000" pitchFamily="1" charset="0"/>
              </a:rPr>
              <a:t/>
            </a:r>
            <a:br>
              <a:rPr lang="pt-BR" sz="3000" dirty="0">
                <a:solidFill>
                  <a:schemeClr val="bg1"/>
                </a:solidFill>
                <a:latin typeface="Arcade Rounded" panose="00000400000000000000" pitchFamily="1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Pontos </a:t>
            </a:r>
            <a:r>
              <a:rPr lang="pt-BR" sz="3000" dirty="0" err="1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maximo</a:t>
            </a: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jogador direito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jogador esquerdo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som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endParaRPr lang="pt-BR" sz="3000" dirty="0">
              <a:solidFill>
                <a:schemeClr val="bg1"/>
              </a:solidFill>
              <a:latin typeface="Arcade Normal" panose="00000400000000000000" pitchFamily="1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292" y="836712"/>
            <a:ext cx="323528" cy="2448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62319" y="3364632"/>
            <a:ext cx="323528" cy="2448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7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6000" dirty="0" smtClean="0">
                <a:solidFill>
                  <a:schemeClr val="accent2"/>
                </a:solidFill>
                <a:latin typeface="Arcade Rounded" panose="00000400000000000000" pitchFamily="1" charset="0"/>
              </a:rPr>
              <a:t>PARABENS!</a:t>
            </a:r>
            <a:r>
              <a:rPr lang="pt-BR" sz="8000" dirty="0" smtClean="0">
                <a:solidFill>
                  <a:schemeClr val="accent2"/>
                </a:solidFill>
                <a:latin typeface="Arcade Rounded" panose="00000400000000000000" pitchFamily="1" charset="0"/>
              </a:rPr>
              <a:t/>
            </a:r>
            <a:br>
              <a:rPr lang="pt-BR" sz="8000" dirty="0" smtClean="0">
                <a:solidFill>
                  <a:schemeClr val="accent2"/>
                </a:solidFill>
                <a:latin typeface="Arcade Rounded" panose="00000400000000000000" pitchFamily="1" charset="0"/>
              </a:rPr>
            </a:br>
            <a:r>
              <a:rPr lang="pt-BR" sz="2000" dirty="0">
                <a:solidFill>
                  <a:schemeClr val="bg1"/>
                </a:solidFill>
                <a:latin typeface="Arcade Rounded" panose="00000400000000000000" pitchFamily="1" charset="0"/>
              </a:rPr>
              <a:t/>
            </a:r>
            <a:br>
              <a:rPr lang="pt-BR" sz="2000" dirty="0">
                <a:solidFill>
                  <a:schemeClr val="bg1"/>
                </a:solidFill>
                <a:latin typeface="Arcade Rounded" panose="00000400000000000000" pitchFamily="1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JoGADOR ESQERDO,</a:t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>voce ganhou.</a:t>
            </a:r>
            <a: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  <a:t/>
            </a:r>
            <a:br>
              <a:rPr lang="pt-BR" sz="3000" dirty="0" smtClean="0">
                <a:solidFill>
                  <a:schemeClr val="bg1"/>
                </a:solidFill>
                <a:latin typeface="Arcade Normal" panose="00000400000000000000" pitchFamily="1" charset="0"/>
                <a:cs typeface="Times New Roman" panose="02020603050405020304" pitchFamily="18" charset="0"/>
              </a:rPr>
            </a:br>
            <a:endParaRPr lang="pt-BR" sz="3000" dirty="0">
              <a:solidFill>
                <a:schemeClr val="bg1"/>
              </a:solidFill>
              <a:latin typeface="Arcade Normal" panose="00000400000000000000" pitchFamily="1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292" y="836712"/>
            <a:ext cx="323528" cy="2448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62319" y="3364632"/>
            <a:ext cx="323528" cy="2448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331640" y="836712"/>
            <a:ext cx="108000" cy="10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0292" y="836712"/>
            <a:ext cx="323528" cy="2448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62319" y="3364632"/>
            <a:ext cx="323528" cy="2448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Apresentação na tela (4:3)</PresentationFormat>
  <Paragraphs>8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0 0 PONg</vt:lpstr>
      <vt:lpstr>PONg  Jogar Instrucoes Configuracoes Creditos </vt:lpstr>
      <vt:lpstr>Configuracoes  Pontos maximo jogador direito jogador esquerdo som </vt:lpstr>
      <vt:lpstr>PARABENS!  JoGADOR ESQERDO, voce ganhou.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 0 PONG</dc:title>
  <dc:creator>Juliane</dc:creator>
  <cp:lastModifiedBy>Juliane</cp:lastModifiedBy>
  <cp:revision>13</cp:revision>
  <dcterms:created xsi:type="dcterms:W3CDTF">2014-01-29T05:48:13Z</dcterms:created>
  <dcterms:modified xsi:type="dcterms:W3CDTF">2014-02-03T18:45:45Z</dcterms:modified>
</cp:coreProperties>
</file>