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304" r:id="rId3"/>
    <p:sldId id="289" r:id="rId4"/>
    <p:sldId id="288" r:id="rId5"/>
    <p:sldId id="300" r:id="rId6"/>
    <p:sldId id="290" r:id="rId7"/>
    <p:sldId id="306" r:id="rId8"/>
    <p:sldId id="280" r:id="rId9"/>
    <p:sldId id="282" r:id="rId10"/>
    <p:sldId id="285" r:id="rId11"/>
    <p:sldId id="308" r:id="rId12"/>
    <p:sldId id="301" r:id="rId13"/>
    <p:sldId id="302" r:id="rId14"/>
    <p:sldId id="305" r:id="rId15"/>
    <p:sldId id="298" r:id="rId16"/>
    <p:sldId id="297" r:id="rId17"/>
    <p:sldId id="303" r:id="rId18"/>
    <p:sldId id="295" r:id="rId19"/>
    <p:sldId id="307" r:id="rId20"/>
    <p:sldId id="296" r:id="rId21"/>
    <p:sldId id="294" r:id="rId22"/>
    <p:sldId id="293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44B"/>
    <a:srgbClr val="9999FF"/>
    <a:srgbClr val="FFFF97"/>
    <a:srgbClr val="FFFF71"/>
    <a:srgbClr val="FFFF6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50" autoAdjust="0"/>
    <p:restoredTop sz="94660"/>
  </p:normalViewPr>
  <p:slideViewPr>
    <p:cSldViewPr>
      <p:cViewPr>
        <p:scale>
          <a:sx n="70" d="100"/>
          <a:sy n="70" d="100"/>
        </p:scale>
        <p:origin x="-4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5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24/04/2014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03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24/04/2014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7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24/04/2014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46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24/04/2014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24/04/2014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2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24/04/2014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51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24/04/2014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79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24/04/2014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0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24/04/2014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52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24/04/2014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05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24/04/2014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22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45A38-A22D-409E-8801-20D8F8211029}" type="datetimeFigureOut">
              <a:rPr lang="pt-BR" smtClean="0"/>
              <a:t>24/04/2014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317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microsoft.com/office/2007/relationships/hdphoto" Target="../media/hdphoto4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microsoft.com/office/2007/relationships/hdphoto" Target="../media/hdphoto3.wdp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14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image" Target="../media/image5.jpeg"/><Relationship Id="rId16" Type="http://schemas.microsoft.com/office/2007/relationships/hdphoto" Target="../media/hdphoto5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10" Type="http://schemas.microsoft.com/office/2007/relationships/hdphoto" Target="../media/hdphoto2.wdp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5"/>
          <p:cNvSpPr txBox="1">
            <a:spLocks/>
          </p:cNvSpPr>
          <p:nvPr/>
        </p:nvSpPr>
        <p:spPr>
          <a:xfrm>
            <a:off x="457200" y="632433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7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</a:t>
            </a:r>
            <a:endParaRPr lang="pt-BR" sz="7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2103726" y="1028807"/>
            <a:ext cx="342857" cy="789562"/>
            <a:chOff x="2267744" y="1027966"/>
            <a:chExt cx="342857" cy="789562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027966"/>
              <a:ext cx="342857" cy="342857"/>
            </a:xfrm>
            <a:prstGeom prst="rect">
              <a:avLst/>
            </a:prstGeom>
          </p:spPr>
        </p:pic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474671"/>
              <a:ext cx="342857" cy="342857"/>
            </a:xfrm>
            <a:prstGeom prst="rect">
              <a:avLst/>
            </a:prstGeom>
          </p:spPr>
        </p:pic>
      </p:grpSp>
      <p:grpSp>
        <p:nvGrpSpPr>
          <p:cNvPr id="6" name="Grupo 5"/>
          <p:cNvGrpSpPr/>
          <p:nvPr/>
        </p:nvGrpSpPr>
        <p:grpSpPr>
          <a:xfrm>
            <a:off x="6682048" y="1028807"/>
            <a:ext cx="342857" cy="789562"/>
            <a:chOff x="1763688" y="1027965"/>
            <a:chExt cx="342857" cy="789562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027965"/>
              <a:ext cx="342857" cy="342857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474670"/>
              <a:ext cx="342857" cy="342857"/>
            </a:xfrm>
            <a:prstGeom prst="rect">
              <a:avLst/>
            </a:prstGeom>
          </p:spPr>
        </p:pic>
      </p:grpSp>
      <p:sp>
        <p:nvSpPr>
          <p:cNvPr id="9" name="Elipse 8"/>
          <p:cNvSpPr/>
          <p:nvPr/>
        </p:nvSpPr>
        <p:spPr>
          <a:xfrm>
            <a:off x="2771800" y="1186587"/>
            <a:ext cx="360040" cy="44670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49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5942"/>
          </a:xfrm>
          <a:prstGeom prst="rect">
            <a:avLst/>
          </a:prstGeom>
        </p:spPr>
      </p:pic>
      <p:grpSp>
        <p:nvGrpSpPr>
          <p:cNvPr id="43" name="Grupo 42"/>
          <p:cNvGrpSpPr/>
          <p:nvPr/>
        </p:nvGrpSpPr>
        <p:grpSpPr>
          <a:xfrm>
            <a:off x="3662475" y="4094252"/>
            <a:ext cx="1819580" cy="342860"/>
            <a:chOff x="3662475" y="3789036"/>
            <a:chExt cx="1819580" cy="342860"/>
          </a:xfrm>
        </p:grpSpPr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9198" y="3789036"/>
              <a:ext cx="342857" cy="342857"/>
            </a:xfrm>
            <a:prstGeom prst="rect">
              <a:avLst/>
            </a:prstGeom>
          </p:spPr>
        </p:pic>
        <p:pic>
          <p:nvPicPr>
            <p:cNvPr id="45" name="Imagem 4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6780" y="3789037"/>
              <a:ext cx="342857" cy="342857"/>
            </a:xfrm>
            <a:prstGeom prst="rect">
              <a:avLst/>
            </a:prstGeom>
          </p:spPr>
        </p:pic>
        <p:pic>
          <p:nvPicPr>
            <p:cNvPr id="46" name="Imagem 4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362" y="3789038"/>
              <a:ext cx="342857" cy="342857"/>
            </a:xfrm>
            <a:prstGeom prst="rect">
              <a:avLst/>
            </a:prstGeom>
          </p:spPr>
        </p:pic>
        <p:pic>
          <p:nvPicPr>
            <p:cNvPr id="47" name="Imagem 4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2475" y="3789039"/>
              <a:ext cx="342857" cy="342857"/>
            </a:xfrm>
            <a:prstGeom prst="rect">
              <a:avLst/>
            </a:prstGeom>
          </p:spPr>
        </p:pic>
      </p:grpSp>
      <p:sp>
        <p:nvSpPr>
          <p:cNvPr id="18" name="CaixaDeTexto 17"/>
          <p:cNvSpPr txBox="1"/>
          <p:nvPr/>
        </p:nvSpPr>
        <p:spPr>
          <a:xfrm rot="19008857">
            <a:off x="3121" y="720379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372338" y="6247064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sp>
        <p:nvSpPr>
          <p:cNvPr id="36" name="Elipse 35"/>
          <p:cNvSpPr/>
          <p:nvPr/>
        </p:nvSpPr>
        <p:spPr>
          <a:xfrm>
            <a:off x="336420" y="1412776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115200" y="6381328"/>
            <a:ext cx="1216440" cy="331637"/>
            <a:chOff x="115200" y="6381328"/>
            <a:chExt cx="1216440" cy="331637"/>
          </a:xfrm>
        </p:grpSpPr>
        <p:pic>
          <p:nvPicPr>
            <p:cNvPr id="26" name="Picture 2" descr="C:\Users\Juliane\workspace\html5games\cocos2d\No-Boo\assets\coracao_vazio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00" y="6381328"/>
              <a:ext cx="342000" cy="331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C:\Users\Juliane\workspace\html5games\cocos2d\No-Boo\assets\coracao_vazio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420" y="6381328"/>
              <a:ext cx="342000" cy="331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C:\Users\Juliane\workspace\html5games\cocos2d\No-Boo\assets\coracao_vazio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640" y="6381737"/>
              <a:ext cx="342000" cy="331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upo 1"/>
          <p:cNvGrpSpPr/>
          <p:nvPr/>
        </p:nvGrpSpPr>
        <p:grpSpPr>
          <a:xfrm>
            <a:off x="457200" y="1878124"/>
            <a:ext cx="8229600" cy="2171535"/>
            <a:chOff x="457200" y="1878124"/>
            <a:chExt cx="8229600" cy="2171535"/>
          </a:xfrm>
        </p:grpSpPr>
        <p:sp>
          <p:nvSpPr>
            <p:cNvPr id="20" name="Título 5"/>
            <p:cNvSpPr txBox="1">
              <a:spLocks/>
            </p:cNvSpPr>
            <p:nvPr/>
          </p:nvSpPr>
          <p:spPr>
            <a:xfrm>
              <a:off x="457200" y="1878124"/>
              <a:ext cx="8229600" cy="21715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7000" dirty="0" err="1" smtClean="0">
                  <a:solidFill>
                    <a:srgbClr val="FFFF00"/>
                  </a:solidFill>
                  <a:latin typeface="SAF" pitchFamily="50" charset="0"/>
                </a:rPr>
                <a:t>ÔôÔH</a:t>
              </a:r>
              <a:r>
                <a:rPr lang="pt-BR" sz="7000" dirty="0" smtClean="0">
                  <a:solidFill>
                    <a:srgbClr val="FFFF00"/>
                  </a:solidFill>
                  <a:latin typeface="SAF" pitchFamily="50" charset="0"/>
                </a:rPr>
                <a:t>... O</a:t>
              </a:r>
              <a:r>
                <a:rPr lang="pt-BR" sz="7000" dirty="0">
                  <a:solidFill>
                    <a:srgbClr val="FFFF00"/>
                  </a:solidFill>
                  <a:latin typeface="SAF" pitchFamily="50" charset="0"/>
                </a:rPr>
                <a:t>(</a:t>
              </a:r>
              <a:endParaRPr lang="pt-BR" sz="7000" dirty="0" smtClean="0">
                <a:solidFill>
                  <a:srgbClr val="FFFF00"/>
                </a:solidFill>
                <a:latin typeface="SAF" pitchFamily="50" charset="0"/>
              </a:endParaRPr>
            </a:p>
            <a:p>
              <a:pPr algn="ctr"/>
              <a:r>
                <a:rPr lang="pt-BR" sz="7000" dirty="0" err="1" smtClean="0">
                  <a:solidFill>
                    <a:srgbClr val="FFD44B"/>
                  </a:solidFill>
                  <a:latin typeface="SAF" pitchFamily="50" charset="0"/>
                </a:rPr>
                <a:t>Try</a:t>
              </a:r>
              <a:r>
                <a:rPr lang="pt-BR" sz="7000" dirty="0" smtClean="0">
                  <a:solidFill>
                    <a:srgbClr val="FFD44B"/>
                  </a:solidFill>
                  <a:latin typeface="SAF" pitchFamily="50" charset="0"/>
                </a:rPr>
                <a:t> </a:t>
              </a:r>
              <a:r>
                <a:rPr lang="pt-BR" sz="7000" dirty="0" err="1" smtClean="0">
                  <a:solidFill>
                    <a:srgbClr val="FFD44B"/>
                  </a:solidFill>
                  <a:latin typeface="SAF" pitchFamily="50" charset="0"/>
                </a:rPr>
                <a:t>again</a:t>
              </a:r>
              <a:r>
                <a:rPr lang="pt-BR" sz="7000" dirty="0" smtClean="0">
                  <a:solidFill>
                    <a:srgbClr val="FFD44B"/>
                  </a:solidFill>
                  <a:latin typeface="SAF" pitchFamily="50" charset="0"/>
                </a:rPr>
                <a:t>!</a:t>
              </a:r>
              <a:endParaRPr lang="pt-BR" sz="7000" dirty="0">
                <a:solidFill>
                  <a:srgbClr val="FFD44B"/>
                </a:solidFill>
                <a:latin typeface="SAF" pitchFamily="50" charset="0"/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2483768" y="2204864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rgbClr val="FFFF66"/>
                  </a:solidFill>
                </a:rPr>
                <a:t>V</a:t>
              </a:r>
              <a:endParaRPr lang="pt-BR" dirty="0">
                <a:solidFill>
                  <a:srgbClr val="FFFF66"/>
                </a:solidFill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3096641" y="2204864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66"/>
                </a:solidFill>
              </a:endParaRPr>
            </a:p>
          </p:txBody>
        </p:sp>
        <p:sp>
          <p:nvSpPr>
            <p:cNvPr id="35" name="Elipse 34"/>
            <p:cNvSpPr/>
            <p:nvPr/>
          </p:nvSpPr>
          <p:spPr>
            <a:xfrm>
              <a:off x="3707904" y="2236395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66"/>
                </a:solidFill>
              </a:endParaRPr>
            </a:p>
          </p:txBody>
        </p:sp>
        <p:sp>
          <p:nvSpPr>
            <p:cNvPr id="48" name="Multiplicar 47"/>
            <p:cNvSpPr/>
            <p:nvPr/>
          </p:nvSpPr>
          <p:spPr>
            <a:xfrm>
              <a:off x="2751590" y="2228915"/>
              <a:ext cx="252000" cy="252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Multiplicar 48"/>
            <p:cNvSpPr/>
            <p:nvPr/>
          </p:nvSpPr>
          <p:spPr>
            <a:xfrm>
              <a:off x="3368935" y="2228915"/>
              <a:ext cx="252000" cy="252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Multiplicar 49"/>
            <p:cNvSpPr/>
            <p:nvPr/>
          </p:nvSpPr>
          <p:spPr>
            <a:xfrm>
              <a:off x="3975726" y="2204864"/>
              <a:ext cx="252000" cy="252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18858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24765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ítulo 5"/>
          <p:cNvSpPr txBox="1">
            <a:spLocks/>
          </p:cNvSpPr>
          <p:nvPr/>
        </p:nvSpPr>
        <p:spPr>
          <a:xfrm>
            <a:off x="3619500" y="3055312"/>
            <a:ext cx="1905000" cy="576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700" dirty="0" err="1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27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</a:t>
            </a:r>
            <a:r>
              <a:rPr lang="pt-BR" sz="27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27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3960252" y="3669957"/>
            <a:ext cx="1223496" cy="234000"/>
            <a:chOff x="3843240" y="3629013"/>
            <a:chExt cx="1223496" cy="234000"/>
          </a:xfrm>
        </p:grpSpPr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3240" y="3629013"/>
              <a:ext cx="234000" cy="234000"/>
            </a:xfrm>
            <a:prstGeom prst="rect">
              <a:avLst/>
            </a:prstGeom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3072" y="3629013"/>
              <a:ext cx="234000" cy="234000"/>
            </a:xfrm>
            <a:prstGeom prst="rect">
              <a:avLst/>
            </a:prstGeom>
          </p:spPr>
        </p:pic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2904" y="3629013"/>
              <a:ext cx="234000" cy="234000"/>
            </a:xfrm>
            <a:prstGeom prst="rect">
              <a:avLst/>
            </a:prstGeom>
          </p:spPr>
        </p:pic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2736" y="3629013"/>
              <a:ext cx="234000" cy="234000"/>
            </a:xfrm>
            <a:prstGeom prst="rect">
              <a:avLst/>
            </a:prstGeom>
          </p:spPr>
        </p:pic>
      </p:grpSp>
      <p:grpSp>
        <p:nvGrpSpPr>
          <p:cNvPr id="3" name="Grupo 2"/>
          <p:cNvGrpSpPr/>
          <p:nvPr/>
        </p:nvGrpSpPr>
        <p:grpSpPr>
          <a:xfrm>
            <a:off x="4240326" y="2911296"/>
            <a:ext cx="663349" cy="180000"/>
            <a:chOff x="4215375" y="2816951"/>
            <a:chExt cx="663349" cy="180000"/>
          </a:xfrm>
        </p:grpSpPr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5375" y="2816951"/>
              <a:ext cx="185625" cy="180000"/>
            </a:xfrm>
            <a:prstGeom prst="rect">
              <a:avLst/>
            </a:prstGeom>
          </p:spPr>
        </p:pic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4237" y="2816951"/>
              <a:ext cx="185625" cy="180000"/>
            </a:xfrm>
            <a:prstGeom prst="rect">
              <a:avLst/>
            </a:prstGeom>
          </p:spPr>
        </p:pic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3099" y="2816951"/>
              <a:ext cx="185625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840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 rot="19008857">
            <a:off x="528713" y="1084187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621124" y="5686336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842237" y="1765314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912324" y="5821008"/>
            <a:ext cx="1216440" cy="331637"/>
            <a:chOff x="115200" y="6381328"/>
            <a:chExt cx="1216440" cy="331637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862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621124" y="5686336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912324" y="5821008"/>
            <a:ext cx="1216440" cy="331637"/>
            <a:chOff x="115200" y="6381328"/>
            <a:chExt cx="1216440" cy="331637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  <p:sp>
        <p:nvSpPr>
          <p:cNvPr id="14" name="Título 5"/>
          <p:cNvSpPr txBox="1">
            <a:spLocks/>
          </p:cNvSpPr>
          <p:nvPr/>
        </p:nvSpPr>
        <p:spPr>
          <a:xfrm>
            <a:off x="457200" y="632433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7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</a:t>
            </a:r>
            <a:endParaRPr lang="pt-BR" sz="7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2103726" y="1028807"/>
            <a:ext cx="342857" cy="789562"/>
            <a:chOff x="2267744" y="1027966"/>
            <a:chExt cx="342857" cy="789562"/>
          </a:xfrm>
        </p:grpSpPr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027966"/>
              <a:ext cx="342857" cy="342857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474671"/>
              <a:ext cx="342857" cy="342857"/>
            </a:xfrm>
            <a:prstGeom prst="rect">
              <a:avLst/>
            </a:prstGeom>
          </p:spPr>
        </p:pic>
      </p:grpSp>
      <p:grpSp>
        <p:nvGrpSpPr>
          <p:cNvPr id="18" name="Grupo 17"/>
          <p:cNvGrpSpPr/>
          <p:nvPr/>
        </p:nvGrpSpPr>
        <p:grpSpPr>
          <a:xfrm>
            <a:off x="6682048" y="1028807"/>
            <a:ext cx="342857" cy="789562"/>
            <a:chOff x="1763688" y="1027965"/>
            <a:chExt cx="342857" cy="789562"/>
          </a:xfrm>
        </p:grpSpPr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027965"/>
              <a:ext cx="342857" cy="342857"/>
            </a:xfrm>
            <a:prstGeom prst="rect">
              <a:avLst/>
            </a:prstGeom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474670"/>
              <a:ext cx="342857" cy="342857"/>
            </a:xfrm>
            <a:prstGeom prst="rect">
              <a:avLst/>
            </a:prstGeom>
          </p:spPr>
        </p:pic>
      </p:grpSp>
      <p:sp>
        <p:nvSpPr>
          <p:cNvPr id="21" name="Elipse 20"/>
          <p:cNvSpPr/>
          <p:nvPr/>
        </p:nvSpPr>
        <p:spPr>
          <a:xfrm>
            <a:off x="2771800" y="1186587"/>
            <a:ext cx="360040" cy="44670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7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  <p:grpSp>
        <p:nvGrpSpPr>
          <p:cNvPr id="24" name="Grupo 23"/>
          <p:cNvGrpSpPr/>
          <p:nvPr/>
        </p:nvGrpSpPr>
        <p:grpSpPr>
          <a:xfrm>
            <a:off x="3963780" y="1839157"/>
            <a:ext cx="1216440" cy="331637"/>
            <a:chOff x="115200" y="6381328"/>
            <a:chExt cx="1216440" cy="331637"/>
          </a:xfrm>
        </p:grpSpPr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  <p:sp>
        <p:nvSpPr>
          <p:cNvPr id="28" name="Título 5"/>
          <p:cNvSpPr txBox="1">
            <a:spLocks/>
          </p:cNvSpPr>
          <p:nvPr/>
        </p:nvSpPr>
        <p:spPr>
          <a:xfrm>
            <a:off x="457200" y="2170794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0" dirty="0" err="1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10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</a:t>
            </a:r>
            <a:r>
              <a:rPr lang="pt-BR" sz="10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10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29" name="Grupo 28"/>
          <p:cNvGrpSpPr/>
          <p:nvPr/>
        </p:nvGrpSpPr>
        <p:grpSpPr>
          <a:xfrm>
            <a:off x="3059900" y="4185152"/>
            <a:ext cx="3024200" cy="612000"/>
            <a:chOff x="2879880" y="4077152"/>
            <a:chExt cx="3024200" cy="612000"/>
          </a:xfrm>
        </p:grpSpPr>
        <p:pic>
          <p:nvPicPr>
            <p:cNvPr id="30" name="Imagem 2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9880" y="4077152"/>
              <a:ext cx="612000" cy="612000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947" y="4077152"/>
              <a:ext cx="612000" cy="612000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8014" y="4077152"/>
              <a:ext cx="612000" cy="612000"/>
            </a:xfrm>
            <a:prstGeom prst="rect">
              <a:avLst/>
            </a:prstGeom>
          </p:spPr>
        </p:pic>
        <p:pic>
          <p:nvPicPr>
            <p:cNvPr id="33" name="Imagem 3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2080" y="4077152"/>
              <a:ext cx="612000" cy="61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353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 rot="19008857">
            <a:off x="528713" y="1084187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621124" y="5686336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842237" y="1765314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912324" y="5821008"/>
            <a:ext cx="1216440" cy="331637"/>
            <a:chOff x="115200" y="6381328"/>
            <a:chExt cx="1216440" cy="331637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  <p:sp>
        <p:nvSpPr>
          <p:cNvPr id="14" name="Título 5"/>
          <p:cNvSpPr txBox="1">
            <a:spLocks/>
          </p:cNvSpPr>
          <p:nvPr/>
        </p:nvSpPr>
        <p:spPr>
          <a:xfrm>
            <a:off x="457200" y="632433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7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</a:t>
            </a:r>
            <a:endParaRPr lang="pt-BR" sz="7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2103726" y="1028807"/>
            <a:ext cx="342857" cy="789562"/>
            <a:chOff x="2267744" y="1027966"/>
            <a:chExt cx="342857" cy="789562"/>
          </a:xfrm>
        </p:grpSpPr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027966"/>
              <a:ext cx="342857" cy="342857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474671"/>
              <a:ext cx="342857" cy="342857"/>
            </a:xfrm>
            <a:prstGeom prst="rect">
              <a:avLst/>
            </a:prstGeom>
          </p:spPr>
        </p:pic>
      </p:grpSp>
      <p:grpSp>
        <p:nvGrpSpPr>
          <p:cNvPr id="18" name="Grupo 17"/>
          <p:cNvGrpSpPr/>
          <p:nvPr/>
        </p:nvGrpSpPr>
        <p:grpSpPr>
          <a:xfrm>
            <a:off x="6682048" y="1028807"/>
            <a:ext cx="342857" cy="789562"/>
            <a:chOff x="1763688" y="1027965"/>
            <a:chExt cx="342857" cy="789562"/>
          </a:xfrm>
        </p:grpSpPr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027965"/>
              <a:ext cx="342857" cy="342857"/>
            </a:xfrm>
            <a:prstGeom prst="rect">
              <a:avLst/>
            </a:prstGeom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474670"/>
              <a:ext cx="342857" cy="342857"/>
            </a:xfrm>
            <a:prstGeom prst="rect">
              <a:avLst/>
            </a:prstGeom>
          </p:spPr>
        </p:pic>
      </p:grpSp>
      <p:grpSp>
        <p:nvGrpSpPr>
          <p:cNvPr id="37" name="Grupo 36"/>
          <p:cNvGrpSpPr/>
          <p:nvPr/>
        </p:nvGrpSpPr>
        <p:grpSpPr>
          <a:xfrm>
            <a:off x="3168000" y="3216253"/>
            <a:ext cx="2808000" cy="720000"/>
            <a:chOff x="3582320" y="3565094"/>
            <a:chExt cx="2808000" cy="720000"/>
          </a:xfrm>
        </p:grpSpPr>
        <p:sp>
          <p:nvSpPr>
            <p:cNvPr id="38" name="Retângulo de cantos arredondados 37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65100" prst="coolSlan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ln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3722897" y="3571151"/>
              <a:ext cx="2526847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High Scores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3168000" y="2204864"/>
            <a:ext cx="2808000" cy="720000"/>
            <a:chOff x="3582320" y="3565094"/>
            <a:chExt cx="2808000" cy="720000"/>
          </a:xfrm>
        </p:grpSpPr>
        <p:sp>
          <p:nvSpPr>
            <p:cNvPr id="42" name="Retângulo de cantos arredondados 41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65100" prst="coolSlan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ln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4509972" y="3571151"/>
              <a:ext cx="952697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Play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3168000" y="4227642"/>
            <a:ext cx="2808000" cy="720000"/>
            <a:chOff x="3582320" y="3565094"/>
            <a:chExt cx="2808000" cy="720000"/>
          </a:xfrm>
        </p:grpSpPr>
        <p:sp>
          <p:nvSpPr>
            <p:cNvPr id="46" name="Retângulo de cantos arredondados 45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65100" prst="coolSlan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ln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3777399" y="3571151"/>
              <a:ext cx="2417842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How to Play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49" name="Grupo 48"/>
          <p:cNvGrpSpPr/>
          <p:nvPr/>
        </p:nvGrpSpPr>
        <p:grpSpPr>
          <a:xfrm>
            <a:off x="3168000" y="5239032"/>
            <a:ext cx="2808000" cy="720000"/>
            <a:chOff x="3582320" y="3565094"/>
            <a:chExt cx="2808000" cy="720000"/>
          </a:xfrm>
        </p:grpSpPr>
        <p:sp>
          <p:nvSpPr>
            <p:cNvPr id="50" name="Retângulo de cantos arredondados 49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65100" prst="coolSlan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50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ln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4200336" y="3571151"/>
              <a:ext cx="1571969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Credits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sp>
        <p:nvSpPr>
          <p:cNvPr id="33" name="Elipse 32"/>
          <p:cNvSpPr/>
          <p:nvPr/>
        </p:nvSpPr>
        <p:spPr>
          <a:xfrm>
            <a:off x="2771800" y="1186587"/>
            <a:ext cx="360040" cy="44670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47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 rot="19008857">
            <a:off x="528713" y="1084187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621124" y="5686336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842237" y="1765314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912324" y="5821008"/>
            <a:ext cx="1216440" cy="331637"/>
            <a:chOff x="115200" y="6381328"/>
            <a:chExt cx="1216440" cy="331637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  <p:sp>
        <p:nvSpPr>
          <p:cNvPr id="30" name="Título 5"/>
          <p:cNvSpPr txBox="1">
            <a:spLocks/>
          </p:cNvSpPr>
          <p:nvPr/>
        </p:nvSpPr>
        <p:spPr>
          <a:xfrm>
            <a:off x="457200" y="632433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7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</a:t>
            </a:r>
            <a:endParaRPr lang="pt-BR" sz="7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31" name="Grupo 30"/>
          <p:cNvGrpSpPr/>
          <p:nvPr/>
        </p:nvGrpSpPr>
        <p:grpSpPr>
          <a:xfrm>
            <a:off x="2103726" y="1028807"/>
            <a:ext cx="342857" cy="789562"/>
            <a:chOff x="2267744" y="1027966"/>
            <a:chExt cx="342857" cy="789562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027966"/>
              <a:ext cx="342857" cy="342857"/>
            </a:xfrm>
            <a:prstGeom prst="rect">
              <a:avLst/>
            </a:prstGeom>
          </p:spPr>
        </p:pic>
        <p:pic>
          <p:nvPicPr>
            <p:cNvPr id="33" name="Imagem 3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474671"/>
              <a:ext cx="342857" cy="342857"/>
            </a:xfrm>
            <a:prstGeom prst="rect">
              <a:avLst/>
            </a:prstGeom>
          </p:spPr>
        </p:pic>
      </p:grpSp>
      <p:grpSp>
        <p:nvGrpSpPr>
          <p:cNvPr id="34" name="Grupo 33"/>
          <p:cNvGrpSpPr/>
          <p:nvPr/>
        </p:nvGrpSpPr>
        <p:grpSpPr>
          <a:xfrm>
            <a:off x="6682048" y="1028807"/>
            <a:ext cx="342857" cy="789562"/>
            <a:chOff x="1763688" y="1027965"/>
            <a:chExt cx="342857" cy="789562"/>
          </a:xfrm>
        </p:grpSpPr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027965"/>
              <a:ext cx="342857" cy="342857"/>
            </a:xfrm>
            <a:prstGeom prst="rect">
              <a:avLst/>
            </a:prstGeom>
          </p:spPr>
        </p:pic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474670"/>
              <a:ext cx="342857" cy="342857"/>
            </a:xfrm>
            <a:prstGeom prst="rect">
              <a:avLst/>
            </a:prstGeom>
          </p:spPr>
        </p:pic>
      </p:grpSp>
      <p:grpSp>
        <p:nvGrpSpPr>
          <p:cNvPr id="37" name="Grupo 36"/>
          <p:cNvGrpSpPr/>
          <p:nvPr/>
        </p:nvGrpSpPr>
        <p:grpSpPr>
          <a:xfrm>
            <a:off x="3168000" y="3216253"/>
            <a:ext cx="2808000" cy="720000"/>
            <a:chOff x="3582320" y="3565094"/>
            <a:chExt cx="2808000" cy="720000"/>
          </a:xfrm>
        </p:grpSpPr>
        <p:sp>
          <p:nvSpPr>
            <p:cNvPr id="38" name="Retângulo de cantos arredondados 37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52400" h="50800" prst="softRound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3722897" y="3571151"/>
              <a:ext cx="2526847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High Scores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3168000" y="2204864"/>
            <a:ext cx="2808000" cy="720000"/>
            <a:chOff x="3582320" y="3565094"/>
            <a:chExt cx="2808000" cy="720000"/>
          </a:xfrm>
        </p:grpSpPr>
        <p:sp>
          <p:nvSpPr>
            <p:cNvPr id="42" name="Retângulo de cantos arredondados 41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52400" h="50800" prst="softRound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4509972" y="3571151"/>
              <a:ext cx="952697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Play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3168000" y="4227642"/>
            <a:ext cx="2808000" cy="720000"/>
            <a:chOff x="3582320" y="3565094"/>
            <a:chExt cx="2808000" cy="720000"/>
          </a:xfrm>
        </p:grpSpPr>
        <p:sp>
          <p:nvSpPr>
            <p:cNvPr id="46" name="Retângulo de cantos arredondados 45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52400" h="50800" prst="softRound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3777399" y="3571151"/>
              <a:ext cx="2417842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How to Play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49" name="Grupo 48"/>
          <p:cNvGrpSpPr/>
          <p:nvPr/>
        </p:nvGrpSpPr>
        <p:grpSpPr>
          <a:xfrm>
            <a:off x="3168000" y="5239032"/>
            <a:ext cx="2808000" cy="720000"/>
            <a:chOff x="3582320" y="3565094"/>
            <a:chExt cx="2808000" cy="720000"/>
          </a:xfrm>
        </p:grpSpPr>
        <p:sp>
          <p:nvSpPr>
            <p:cNvPr id="50" name="Retângulo de cantos arredondados 49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52400" h="50800" prst="softRound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50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4200336" y="3571151"/>
              <a:ext cx="1571969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Credits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sp>
        <p:nvSpPr>
          <p:cNvPr id="53" name="Elipse 52"/>
          <p:cNvSpPr/>
          <p:nvPr/>
        </p:nvSpPr>
        <p:spPr>
          <a:xfrm>
            <a:off x="2771800" y="1186587"/>
            <a:ext cx="360040" cy="44670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00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621124" y="5686336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842237" y="1765314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  <p:sp>
        <p:nvSpPr>
          <p:cNvPr id="10" name="Título 5"/>
          <p:cNvSpPr txBox="1">
            <a:spLocks/>
          </p:cNvSpPr>
          <p:nvPr/>
        </p:nvSpPr>
        <p:spPr>
          <a:xfrm>
            <a:off x="457200" y="766569"/>
            <a:ext cx="8229600" cy="1078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High </a:t>
            </a:r>
            <a:r>
              <a:rPr lang="pt-BR" sz="7000" dirty="0" err="1" smtClean="0">
                <a:solidFill>
                  <a:srgbClr val="FFFF00"/>
                </a:solidFill>
                <a:latin typeface="SAF" pitchFamily="50" charset="0"/>
              </a:rPr>
              <a:t>scoreS</a:t>
            </a:r>
            <a:endParaRPr lang="pt-BR" sz="7000" dirty="0">
              <a:solidFill>
                <a:srgbClr val="FFFF00"/>
              </a:solidFill>
              <a:latin typeface="SAF" pitchFamily="50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2435409" y="1860279"/>
            <a:ext cx="4273182" cy="938719"/>
            <a:chOff x="2468002" y="1913051"/>
            <a:chExt cx="4273182" cy="938719"/>
          </a:xfrm>
        </p:grpSpPr>
        <p:sp>
          <p:nvSpPr>
            <p:cNvPr id="12" name="CaixaDeTexto 11"/>
            <p:cNvSpPr txBox="1"/>
            <p:nvPr/>
          </p:nvSpPr>
          <p:spPr>
            <a:xfrm>
              <a:off x="2468002" y="1913051"/>
              <a:ext cx="2088232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pt-BR" sz="5000" dirty="0" err="1" smtClean="0">
                  <a:solidFill>
                    <a:srgbClr val="FFD44B"/>
                  </a:solidFill>
                  <a:latin typeface="Andy" panose="03080602030302030203" pitchFamily="66" charset="0"/>
                </a:rPr>
                <a:t>Name</a:t>
              </a:r>
              <a:endParaRPr lang="pt-BR" sz="5000" dirty="0">
                <a:solidFill>
                  <a:srgbClr val="FFD44B"/>
                </a:solidFill>
                <a:latin typeface="Andy" panose="03080602030302030203" pitchFamily="66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014903" y="1913051"/>
              <a:ext cx="172628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pt-BR" sz="5000" dirty="0" smtClean="0">
                  <a:solidFill>
                    <a:srgbClr val="FFD44B"/>
                  </a:solidFill>
                  <a:latin typeface="Andy" panose="03080602030302030203" pitchFamily="66" charset="0"/>
                </a:rPr>
                <a:t>Score</a:t>
              </a: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7447365" y="820210"/>
            <a:ext cx="342857" cy="789562"/>
            <a:chOff x="1763688" y="1027965"/>
            <a:chExt cx="342857" cy="789562"/>
          </a:xfrm>
        </p:grpSpPr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027965"/>
              <a:ext cx="342857" cy="342857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474670"/>
              <a:ext cx="342857" cy="342857"/>
            </a:xfrm>
            <a:prstGeom prst="rect">
              <a:avLst/>
            </a:prstGeom>
          </p:spPr>
        </p:pic>
      </p:grpSp>
      <p:sp>
        <p:nvSpPr>
          <p:cNvPr id="3" name="CaixaDeTexto 2"/>
          <p:cNvSpPr txBox="1"/>
          <p:nvPr/>
        </p:nvSpPr>
        <p:spPr>
          <a:xfrm rot="19008857">
            <a:off x="528713" y="1084187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grpSp>
        <p:nvGrpSpPr>
          <p:cNvPr id="24" name="Grupo 23"/>
          <p:cNvGrpSpPr/>
          <p:nvPr/>
        </p:nvGrpSpPr>
        <p:grpSpPr>
          <a:xfrm>
            <a:off x="912324" y="5821008"/>
            <a:ext cx="1216440" cy="331637"/>
            <a:chOff x="115200" y="6381328"/>
            <a:chExt cx="1216440" cy="331637"/>
          </a:xfrm>
        </p:grpSpPr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726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621124" y="5686336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842237" y="1765314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  <p:sp>
        <p:nvSpPr>
          <p:cNvPr id="10" name="Título 5"/>
          <p:cNvSpPr txBox="1">
            <a:spLocks/>
          </p:cNvSpPr>
          <p:nvPr/>
        </p:nvSpPr>
        <p:spPr>
          <a:xfrm>
            <a:off x="457200" y="766569"/>
            <a:ext cx="8229600" cy="1078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High </a:t>
            </a:r>
            <a:r>
              <a:rPr lang="pt-BR" sz="7000" dirty="0" err="1" smtClean="0">
                <a:solidFill>
                  <a:srgbClr val="FFFF00"/>
                </a:solidFill>
                <a:latin typeface="SAF" pitchFamily="50" charset="0"/>
              </a:rPr>
              <a:t>scoreS</a:t>
            </a:r>
            <a:endParaRPr lang="pt-BR" sz="7000" dirty="0">
              <a:solidFill>
                <a:srgbClr val="FFFF00"/>
              </a:solidFill>
              <a:latin typeface="SAF" pitchFamily="50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2435409" y="1860279"/>
            <a:ext cx="4273182" cy="4305025"/>
            <a:chOff x="2468002" y="1913051"/>
            <a:chExt cx="4273182" cy="4305025"/>
          </a:xfrm>
        </p:grpSpPr>
        <p:sp>
          <p:nvSpPr>
            <p:cNvPr id="12" name="CaixaDeTexto 11"/>
            <p:cNvSpPr txBox="1"/>
            <p:nvPr/>
          </p:nvSpPr>
          <p:spPr>
            <a:xfrm>
              <a:off x="2468002" y="1913051"/>
              <a:ext cx="2088232" cy="4170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pt-BR" sz="5000" dirty="0" err="1" smtClean="0">
                  <a:solidFill>
                    <a:srgbClr val="FFD44B"/>
                  </a:solidFill>
                  <a:latin typeface="Andy" panose="03080602030302030203" pitchFamily="66" charset="0"/>
                </a:rPr>
                <a:t>Name</a:t>
              </a:r>
              <a:endParaRPr lang="pt-BR" sz="5000" dirty="0">
                <a:solidFill>
                  <a:srgbClr val="FFD44B"/>
                </a:solidFill>
                <a:latin typeface="Andy" panose="03080602030302030203" pitchFamily="66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Anne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Juliane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Jucimar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Anderson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Carlos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014903" y="1913051"/>
              <a:ext cx="1726281" cy="4305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pt-BR" sz="5000" dirty="0" smtClean="0">
                  <a:solidFill>
                    <a:srgbClr val="FFD44B"/>
                  </a:solidFill>
                  <a:latin typeface="Andy" panose="03080602030302030203" pitchFamily="66" charset="0"/>
                </a:rPr>
                <a:t>Score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10000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950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800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230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10</a:t>
              </a:r>
              <a:endParaRPr lang="pt-BR" sz="35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7447365" y="820210"/>
            <a:ext cx="342857" cy="789562"/>
            <a:chOff x="1763688" y="1027965"/>
            <a:chExt cx="342857" cy="789562"/>
          </a:xfrm>
        </p:grpSpPr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027965"/>
              <a:ext cx="342857" cy="342857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474670"/>
              <a:ext cx="342857" cy="342857"/>
            </a:xfrm>
            <a:prstGeom prst="rect">
              <a:avLst/>
            </a:prstGeom>
          </p:spPr>
        </p:pic>
      </p:grpSp>
      <p:sp>
        <p:nvSpPr>
          <p:cNvPr id="3" name="CaixaDeTexto 2"/>
          <p:cNvSpPr txBox="1"/>
          <p:nvPr/>
        </p:nvSpPr>
        <p:spPr>
          <a:xfrm rot="19008857">
            <a:off x="528713" y="1084187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grpSp>
        <p:nvGrpSpPr>
          <p:cNvPr id="24" name="Grupo 23"/>
          <p:cNvGrpSpPr/>
          <p:nvPr/>
        </p:nvGrpSpPr>
        <p:grpSpPr>
          <a:xfrm>
            <a:off x="912324" y="5821008"/>
            <a:ext cx="1216440" cy="331637"/>
            <a:chOff x="115200" y="6381328"/>
            <a:chExt cx="1216440" cy="331637"/>
          </a:xfrm>
        </p:grpSpPr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365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621124" y="5686336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842237" y="1765314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  <p:grpSp>
        <p:nvGrpSpPr>
          <p:cNvPr id="24" name="Grupo 23"/>
          <p:cNvGrpSpPr/>
          <p:nvPr/>
        </p:nvGrpSpPr>
        <p:grpSpPr>
          <a:xfrm>
            <a:off x="912324" y="5821008"/>
            <a:ext cx="1216440" cy="331637"/>
            <a:chOff x="115200" y="6381328"/>
            <a:chExt cx="1216440" cy="331637"/>
          </a:xfrm>
        </p:grpSpPr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  <p:sp>
        <p:nvSpPr>
          <p:cNvPr id="38" name="Título 5"/>
          <p:cNvSpPr txBox="1">
            <a:spLocks/>
          </p:cNvSpPr>
          <p:nvPr/>
        </p:nvSpPr>
        <p:spPr>
          <a:xfrm>
            <a:off x="457200" y="766569"/>
            <a:ext cx="8229600" cy="1078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err="1" smtClean="0">
                <a:solidFill>
                  <a:srgbClr val="FFFF00"/>
                </a:solidFill>
                <a:latin typeface="SAF" pitchFamily="50" charset="0"/>
              </a:rPr>
              <a:t>How</a:t>
            </a:r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 </a:t>
            </a:r>
            <a:r>
              <a:rPr lang="pt-BR" sz="7000" dirty="0" err="1" smtClean="0">
                <a:solidFill>
                  <a:srgbClr val="FFFF00"/>
                </a:solidFill>
                <a:latin typeface="SAF" pitchFamily="50" charset="0"/>
              </a:rPr>
              <a:t>to</a:t>
            </a:r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 play</a:t>
            </a:r>
            <a:endParaRPr lang="pt-BR" sz="7000" dirty="0">
              <a:solidFill>
                <a:srgbClr val="FFFF00"/>
              </a:solidFill>
              <a:latin typeface="SAF" pitchFamily="50" charset="0"/>
            </a:endParaRPr>
          </a:p>
        </p:txBody>
      </p:sp>
      <p:grpSp>
        <p:nvGrpSpPr>
          <p:cNvPr id="42" name="Grupo 41"/>
          <p:cNvGrpSpPr/>
          <p:nvPr/>
        </p:nvGrpSpPr>
        <p:grpSpPr>
          <a:xfrm>
            <a:off x="7594469" y="820210"/>
            <a:ext cx="342857" cy="789562"/>
            <a:chOff x="1763688" y="1027965"/>
            <a:chExt cx="342857" cy="789562"/>
          </a:xfrm>
        </p:grpSpPr>
        <p:pic>
          <p:nvPicPr>
            <p:cNvPr id="43" name="Imagem 4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027965"/>
              <a:ext cx="342857" cy="342857"/>
            </a:xfrm>
            <a:prstGeom prst="rect">
              <a:avLst/>
            </a:prstGeom>
          </p:spPr>
        </p:pic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474670"/>
              <a:ext cx="342857" cy="342857"/>
            </a:xfrm>
            <a:prstGeom prst="rect">
              <a:avLst/>
            </a:prstGeom>
          </p:spPr>
        </p:pic>
      </p:grpSp>
      <p:grpSp>
        <p:nvGrpSpPr>
          <p:cNvPr id="45" name="Grupo 44"/>
          <p:cNvGrpSpPr/>
          <p:nvPr/>
        </p:nvGrpSpPr>
        <p:grpSpPr>
          <a:xfrm>
            <a:off x="2471678" y="1988840"/>
            <a:ext cx="4200644" cy="3785652"/>
            <a:chOff x="1907704" y="2276872"/>
            <a:chExt cx="4200644" cy="3785652"/>
          </a:xfrm>
        </p:grpSpPr>
        <p:sp>
          <p:nvSpPr>
            <p:cNvPr id="46" name="CaixaDeTexto 45"/>
            <p:cNvSpPr txBox="1"/>
            <p:nvPr/>
          </p:nvSpPr>
          <p:spPr>
            <a:xfrm>
              <a:off x="3035653" y="2276872"/>
              <a:ext cx="3072695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pt-BR" sz="5000" dirty="0" smtClean="0">
                  <a:latin typeface="Andy" panose="03080602030302030203" pitchFamily="66" charset="0"/>
                </a:rPr>
                <a:t>Move </a:t>
              </a:r>
              <a:r>
                <a:rPr lang="pt-BR" sz="5000" dirty="0" err="1" smtClean="0">
                  <a:latin typeface="Andy" panose="03080602030302030203" pitchFamily="66" charset="0"/>
                </a:rPr>
                <a:t>right</a:t>
              </a:r>
              <a:endParaRPr lang="pt-BR" sz="5000" dirty="0" smtClean="0">
                <a:latin typeface="Andy" panose="03080602030302030203" pitchFamily="66" charset="0"/>
              </a:endParaRPr>
            </a:p>
            <a:p>
              <a:pPr>
                <a:lnSpc>
                  <a:spcPct val="120000"/>
                </a:lnSpc>
              </a:pPr>
              <a:r>
                <a:rPr lang="pt-BR" sz="5000" dirty="0" smtClean="0">
                  <a:latin typeface="Andy" panose="03080602030302030203" pitchFamily="66" charset="0"/>
                </a:rPr>
                <a:t>Move </a:t>
              </a:r>
              <a:r>
                <a:rPr lang="pt-BR" sz="5000" dirty="0" err="1" smtClean="0">
                  <a:latin typeface="Andy" panose="03080602030302030203" pitchFamily="66" charset="0"/>
                </a:rPr>
                <a:t>left</a:t>
              </a:r>
              <a:endParaRPr lang="pt-BR" sz="5000" dirty="0" smtClean="0">
                <a:latin typeface="Andy" panose="03080602030302030203" pitchFamily="66" charset="0"/>
              </a:endParaRPr>
            </a:p>
            <a:p>
              <a:pPr>
                <a:lnSpc>
                  <a:spcPct val="120000"/>
                </a:lnSpc>
              </a:pPr>
              <a:r>
                <a:rPr lang="pt-BR" sz="5000" dirty="0" smtClean="0">
                  <a:latin typeface="Andy" panose="03080602030302030203" pitchFamily="66" charset="0"/>
                </a:rPr>
                <a:t>Move </a:t>
              </a:r>
              <a:r>
                <a:rPr lang="pt-BR" sz="5000" dirty="0" err="1" smtClean="0">
                  <a:latin typeface="Andy" panose="03080602030302030203" pitchFamily="66" charset="0"/>
                </a:rPr>
                <a:t>up</a:t>
              </a:r>
              <a:endParaRPr lang="pt-BR" sz="5000" dirty="0" smtClean="0">
                <a:latin typeface="Andy" panose="03080602030302030203" pitchFamily="66" charset="0"/>
              </a:endParaRPr>
            </a:p>
            <a:p>
              <a:pPr>
                <a:lnSpc>
                  <a:spcPct val="120000"/>
                </a:lnSpc>
              </a:pPr>
              <a:r>
                <a:rPr lang="pt-BR" sz="5000" dirty="0" smtClean="0">
                  <a:latin typeface="Andy" panose="03080602030302030203" pitchFamily="66" charset="0"/>
                </a:rPr>
                <a:t>Move </a:t>
              </a:r>
              <a:r>
                <a:rPr lang="pt-BR" sz="5000" dirty="0" err="1" smtClean="0">
                  <a:latin typeface="Andy" panose="03080602030302030203" pitchFamily="66" charset="0"/>
                </a:rPr>
                <a:t>down</a:t>
              </a:r>
              <a:endParaRPr lang="pt-BR" sz="5000" dirty="0">
                <a:latin typeface="Andy" panose="03080602030302030203" pitchFamily="66" charset="0"/>
              </a:endParaRPr>
            </a:p>
          </p:txBody>
        </p:sp>
        <p:grpSp>
          <p:nvGrpSpPr>
            <p:cNvPr id="47" name="Grupo 46"/>
            <p:cNvGrpSpPr/>
            <p:nvPr/>
          </p:nvGrpSpPr>
          <p:grpSpPr>
            <a:xfrm>
              <a:off x="1907704" y="2592200"/>
              <a:ext cx="642298" cy="3236818"/>
              <a:chOff x="1907704" y="2592200"/>
              <a:chExt cx="642298" cy="3236818"/>
            </a:xfrm>
          </p:grpSpPr>
          <p:pic>
            <p:nvPicPr>
              <p:cNvPr id="48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0" b="98276" l="0" r="9697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1352" y="3479741"/>
                <a:ext cx="628650" cy="552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" name="Picture 3"/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9231" b="95385" l="8065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620"/>
              <a:stretch/>
            </p:blipFill>
            <p:spPr bwMode="auto">
              <a:xfrm>
                <a:off x="1907704" y="2592200"/>
                <a:ext cx="590550" cy="547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0" name="Picture 4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0" b="89831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6114" y="4391251"/>
                <a:ext cx="581025" cy="561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" name="Picture 5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0" b="100000" l="1852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35704" y="5295618"/>
                <a:ext cx="51435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3" name="CaixaDeTexto 2"/>
          <p:cNvSpPr txBox="1"/>
          <p:nvPr/>
        </p:nvSpPr>
        <p:spPr>
          <a:xfrm rot="19008857">
            <a:off x="528713" y="1084187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</p:spTree>
    <p:extLst>
      <p:ext uri="{BB962C8B-B14F-4D97-AF65-F5344CB8AC3E}">
        <p14:creationId xmlns:p14="http://schemas.microsoft.com/office/powerpoint/2010/main" val="9458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3963780" y="1839157"/>
            <a:ext cx="1216440" cy="331637"/>
            <a:chOff x="115200" y="6381328"/>
            <a:chExt cx="1216440" cy="331637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  <p:sp>
        <p:nvSpPr>
          <p:cNvPr id="52" name="Título 5"/>
          <p:cNvSpPr txBox="1">
            <a:spLocks/>
          </p:cNvSpPr>
          <p:nvPr/>
        </p:nvSpPr>
        <p:spPr>
          <a:xfrm>
            <a:off x="457200" y="2170794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0" dirty="0" err="1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10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</a:t>
            </a:r>
            <a:r>
              <a:rPr lang="pt-BR" sz="10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10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3059900" y="4185152"/>
            <a:ext cx="3024200" cy="612000"/>
            <a:chOff x="2879880" y="4077152"/>
            <a:chExt cx="3024200" cy="612000"/>
          </a:xfrm>
        </p:grpSpPr>
        <p:pic>
          <p:nvPicPr>
            <p:cNvPr id="54" name="Imagem 5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9880" y="4077152"/>
              <a:ext cx="612000" cy="612000"/>
            </a:xfrm>
            <a:prstGeom prst="rect">
              <a:avLst/>
            </a:prstGeom>
          </p:spPr>
        </p:pic>
        <p:pic>
          <p:nvPicPr>
            <p:cNvPr id="55" name="Imagem 5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947" y="4077152"/>
              <a:ext cx="612000" cy="612000"/>
            </a:xfrm>
            <a:prstGeom prst="rect">
              <a:avLst/>
            </a:prstGeom>
          </p:spPr>
        </p:pic>
        <p:pic>
          <p:nvPicPr>
            <p:cNvPr id="57" name="Imagem 5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8014" y="4077152"/>
              <a:ext cx="612000" cy="612000"/>
            </a:xfrm>
            <a:prstGeom prst="rect">
              <a:avLst/>
            </a:prstGeom>
          </p:spPr>
        </p:pic>
        <p:pic>
          <p:nvPicPr>
            <p:cNvPr id="58" name="Imagem 5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2080" y="4077152"/>
              <a:ext cx="612000" cy="612000"/>
            </a:xfrm>
            <a:prstGeom prst="rect">
              <a:avLst/>
            </a:prstGeom>
          </p:spPr>
        </p:pic>
      </p:grpSp>
      <p:sp>
        <p:nvSpPr>
          <p:cNvPr id="59" name="Elipse 58"/>
          <p:cNvSpPr/>
          <p:nvPr/>
        </p:nvSpPr>
        <p:spPr>
          <a:xfrm>
            <a:off x="1763688" y="2694263"/>
            <a:ext cx="504056" cy="44670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06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 rot="19008857">
            <a:off x="528713" y="1084187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621124" y="5686336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842237" y="1765314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  <p:sp>
        <p:nvSpPr>
          <p:cNvPr id="10" name="Título 5"/>
          <p:cNvSpPr txBox="1">
            <a:spLocks/>
          </p:cNvSpPr>
          <p:nvPr/>
        </p:nvSpPr>
        <p:spPr>
          <a:xfrm>
            <a:off x="457200" y="766569"/>
            <a:ext cx="8229600" cy="1078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Credits</a:t>
            </a:r>
            <a:endParaRPr lang="pt-BR" sz="7000" dirty="0">
              <a:solidFill>
                <a:srgbClr val="FFFF00"/>
              </a:solidFill>
              <a:latin typeface="SAF" pitchFamily="50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457200" y="1625032"/>
            <a:ext cx="8229600" cy="4536503"/>
            <a:chOff x="457200" y="1625032"/>
            <a:chExt cx="8229600" cy="4536503"/>
          </a:xfrm>
        </p:grpSpPr>
        <p:sp>
          <p:nvSpPr>
            <p:cNvPr id="12" name="Título 5"/>
            <p:cNvSpPr txBox="1">
              <a:spLocks/>
            </p:cNvSpPr>
            <p:nvPr/>
          </p:nvSpPr>
          <p:spPr>
            <a:xfrm>
              <a:off x="457200" y="1625032"/>
              <a:ext cx="8229600" cy="45365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pt-BR" sz="5000" dirty="0" smtClean="0">
                  <a:solidFill>
                    <a:srgbClr val="FFD44B"/>
                  </a:solidFill>
                  <a:latin typeface="Andy" panose="03080602030302030203" pitchFamily="66" charset="0"/>
                </a:rPr>
                <a:t>Programmers</a:t>
              </a:r>
            </a:p>
            <a:p>
              <a:pPr algn="ctr">
                <a:lnSpc>
                  <a:spcPct val="110000"/>
                </a:lnSpc>
              </a:pPr>
              <a:r>
                <a:rPr lang="pt-BR" sz="4000" dirty="0" smtClean="0">
                  <a:latin typeface="Andy" panose="03080602030302030203" pitchFamily="66" charset="0"/>
                </a:rPr>
                <a:t>Anne Oliveira | Juliane Silva</a:t>
              </a:r>
            </a:p>
            <a:p>
              <a:pPr algn="ctr">
                <a:lnSpc>
                  <a:spcPct val="110000"/>
                </a:lnSpc>
              </a:pPr>
              <a:endParaRPr lang="pt-BR" sz="3000" dirty="0">
                <a:latin typeface="Andy" panose="03080602030302030203" pitchFamily="66" charset="0"/>
              </a:endParaRPr>
            </a:p>
            <a:p>
              <a:pPr algn="ctr">
                <a:lnSpc>
                  <a:spcPct val="110000"/>
                </a:lnSpc>
              </a:pPr>
              <a:endParaRPr lang="pt-BR" sz="5000" dirty="0" smtClean="0">
                <a:latin typeface="Andy" panose="03080602030302030203" pitchFamily="66" charset="0"/>
              </a:endParaRPr>
            </a:p>
            <a:p>
              <a:pPr algn="ctr">
                <a:lnSpc>
                  <a:spcPct val="110000"/>
                </a:lnSpc>
              </a:pPr>
              <a:endParaRPr lang="pt-BR" sz="3500" dirty="0" smtClean="0">
                <a:latin typeface="Andy" panose="03080602030302030203" pitchFamily="66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331640" y="3843632"/>
              <a:ext cx="2734393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pt-BR" sz="5000" dirty="0" smtClean="0">
                  <a:solidFill>
                    <a:srgbClr val="FFD44B"/>
                  </a:solidFill>
                  <a:latin typeface="Andy" panose="03080602030302030203" pitchFamily="66" charset="0"/>
                </a:rPr>
                <a:t>Advisor</a:t>
              </a:r>
              <a:endParaRPr lang="pt-BR" sz="5000" dirty="0">
                <a:solidFill>
                  <a:srgbClr val="FFD44B"/>
                </a:solidFill>
                <a:latin typeface="Andy" panose="03080602030302030203" pitchFamily="66" charset="0"/>
              </a:endParaRPr>
            </a:p>
            <a:p>
              <a:pPr algn="ctr">
                <a:lnSpc>
                  <a:spcPct val="110000"/>
                </a:lnSpc>
              </a:pPr>
              <a:r>
                <a:rPr lang="pt-BR" sz="4000" dirty="0" smtClean="0">
                  <a:latin typeface="Andy" panose="03080602030302030203" pitchFamily="66" charset="0"/>
                </a:rPr>
                <a:t>Jucimar Jr.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5077967" y="3843632"/>
              <a:ext cx="2535785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pt-BR" sz="5000" dirty="0" smtClean="0">
                  <a:solidFill>
                    <a:srgbClr val="FFD44B"/>
                  </a:solidFill>
                  <a:latin typeface="Andy" panose="03080602030302030203" pitchFamily="66" charset="0"/>
                </a:rPr>
                <a:t>Sounds</a:t>
              </a:r>
              <a:endParaRPr lang="pt-BR" sz="5000" dirty="0">
                <a:solidFill>
                  <a:srgbClr val="FFD44B"/>
                </a:solidFill>
                <a:latin typeface="Andy" panose="03080602030302030203" pitchFamily="66" charset="0"/>
              </a:endParaRPr>
            </a:p>
            <a:p>
              <a:pPr algn="ctr">
                <a:lnSpc>
                  <a:spcPct val="110000"/>
                </a:lnSpc>
              </a:pPr>
              <a:r>
                <a:rPr lang="pt-BR" sz="4000" dirty="0" smtClean="0">
                  <a:latin typeface="Andy" panose="03080602030302030203" pitchFamily="66" charset="0"/>
                </a:rPr>
                <a:t>&lt;Artist&gt;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2387050" y="820210"/>
            <a:ext cx="342857" cy="789562"/>
            <a:chOff x="2267744" y="1027966"/>
            <a:chExt cx="342857" cy="789562"/>
          </a:xfrm>
        </p:grpSpPr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027966"/>
              <a:ext cx="342857" cy="342857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474671"/>
              <a:ext cx="342857" cy="342857"/>
            </a:xfrm>
            <a:prstGeom prst="rect">
              <a:avLst/>
            </a:prstGeom>
          </p:spPr>
        </p:pic>
      </p:grpSp>
      <p:grpSp>
        <p:nvGrpSpPr>
          <p:cNvPr id="18" name="Grupo 17"/>
          <p:cNvGrpSpPr/>
          <p:nvPr/>
        </p:nvGrpSpPr>
        <p:grpSpPr>
          <a:xfrm>
            <a:off x="6422558" y="820210"/>
            <a:ext cx="342857" cy="789562"/>
            <a:chOff x="1763688" y="1027965"/>
            <a:chExt cx="342857" cy="789562"/>
          </a:xfrm>
        </p:grpSpPr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027965"/>
              <a:ext cx="342857" cy="342857"/>
            </a:xfrm>
            <a:prstGeom prst="rect">
              <a:avLst/>
            </a:prstGeom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474670"/>
              <a:ext cx="342857" cy="342857"/>
            </a:xfrm>
            <a:prstGeom prst="rect">
              <a:avLst/>
            </a:prstGeom>
          </p:spPr>
        </p:pic>
      </p:grpSp>
      <p:grpSp>
        <p:nvGrpSpPr>
          <p:cNvPr id="25" name="Grupo 24"/>
          <p:cNvGrpSpPr/>
          <p:nvPr/>
        </p:nvGrpSpPr>
        <p:grpSpPr>
          <a:xfrm>
            <a:off x="912324" y="5821008"/>
            <a:ext cx="1216440" cy="331637"/>
            <a:chOff x="115200" y="6381328"/>
            <a:chExt cx="1216440" cy="331637"/>
          </a:xfrm>
        </p:grpSpPr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103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 rot="19008857">
            <a:off x="528713" y="1084187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621124" y="5686336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842237" y="1765314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3661946" y="4094255"/>
            <a:ext cx="1820109" cy="342857"/>
            <a:chOff x="3347864" y="4021519"/>
            <a:chExt cx="1820109" cy="342857"/>
          </a:xfrm>
        </p:grpSpPr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4021519"/>
              <a:ext cx="342857" cy="342857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281" y="4021519"/>
              <a:ext cx="342857" cy="342857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2698" y="4021519"/>
              <a:ext cx="342857" cy="342857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5116" y="4021519"/>
              <a:ext cx="342857" cy="342857"/>
            </a:xfrm>
            <a:prstGeom prst="rect">
              <a:avLst/>
            </a:prstGeom>
          </p:spPr>
        </p:pic>
      </p:grpSp>
      <p:grpSp>
        <p:nvGrpSpPr>
          <p:cNvPr id="19" name="Grupo 18"/>
          <p:cNvGrpSpPr/>
          <p:nvPr/>
        </p:nvGrpSpPr>
        <p:grpSpPr>
          <a:xfrm>
            <a:off x="457200" y="1878124"/>
            <a:ext cx="8229600" cy="2171535"/>
            <a:chOff x="457200" y="1878124"/>
            <a:chExt cx="8229600" cy="2171535"/>
          </a:xfrm>
        </p:grpSpPr>
        <p:sp>
          <p:nvSpPr>
            <p:cNvPr id="20" name="Título 5"/>
            <p:cNvSpPr txBox="1">
              <a:spLocks/>
            </p:cNvSpPr>
            <p:nvPr/>
          </p:nvSpPr>
          <p:spPr>
            <a:xfrm>
              <a:off x="457200" y="1878124"/>
              <a:ext cx="8229600" cy="21715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7000" dirty="0" smtClean="0">
                  <a:solidFill>
                    <a:srgbClr val="FFFF00"/>
                  </a:solidFill>
                  <a:latin typeface="SAF" pitchFamily="50" charset="0"/>
                </a:rPr>
                <a:t>OOOH... \O/</a:t>
              </a:r>
            </a:p>
            <a:p>
              <a:pPr algn="ctr"/>
              <a:r>
                <a:rPr lang="pt-BR" sz="7000" dirty="0" err="1" smtClean="0">
                  <a:solidFill>
                    <a:srgbClr val="FFD44B"/>
                  </a:solidFill>
                  <a:latin typeface="SAF" pitchFamily="50" charset="0"/>
                </a:rPr>
                <a:t>Congrats</a:t>
              </a:r>
              <a:r>
                <a:rPr lang="pt-BR" sz="7000" dirty="0" smtClean="0">
                  <a:solidFill>
                    <a:srgbClr val="FFD44B"/>
                  </a:solidFill>
                  <a:latin typeface="SAF" pitchFamily="50" charset="0"/>
                </a:rPr>
                <a:t>!</a:t>
              </a:r>
              <a:endParaRPr lang="pt-BR" sz="7000" dirty="0">
                <a:solidFill>
                  <a:srgbClr val="FFD44B"/>
                </a:solidFill>
                <a:latin typeface="SAF" pitchFamily="50" charset="0"/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6084168" y="2204864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66"/>
                </a:solidFill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>
              <a:off x="2483768" y="2204864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rgbClr val="FFFF66"/>
                  </a:solidFill>
                </a:rPr>
                <a:t>V</a:t>
              </a:r>
              <a:endParaRPr lang="pt-BR" dirty="0">
                <a:solidFill>
                  <a:srgbClr val="FFFF66"/>
                </a:solidFill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3096641" y="2204864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66"/>
                </a:solidFill>
              </a:endParaRPr>
            </a:p>
          </p:txBody>
        </p:sp>
        <p:sp>
          <p:nvSpPr>
            <p:cNvPr id="24" name="Elipse 23"/>
            <p:cNvSpPr/>
            <p:nvPr/>
          </p:nvSpPr>
          <p:spPr>
            <a:xfrm>
              <a:off x="3707904" y="2236395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66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912324" y="5821008"/>
            <a:ext cx="1216439" cy="331637"/>
            <a:chOff x="115200" y="6381328"/>
            <a:chExt cx="1216439" cy="331637"/>
          </a:xfrm>
        </p:grpSpPr>
        <p:pic>
          <p:nvPicPr>
            <p:cNvPr id="49" name="Imagem 4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50" name="Imagem 4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51" name="Imagem 5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1999" cy="3316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741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71500"/>
            <a:ext cx="7620000" cy="5715000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3662475" y="4094252"/>
            <a:ext cx="1819580" cy="342860"/>
            <a:chOff x="3662475" y="3789036"/>
            <a:chExt cx="1819580" cy="34286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9198" y="3789036"/>
              <a:ext cx="342857" cy="342857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6780" y="3789037"/>
              <a:ext cx="342857" cy="342857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362" y="3789038"/>
              <a:ext cx="342857" cy="342857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2475" y="3789039"/>
              <a:ext cx="342857" cy="342857"/>
            </a:xfrm>
            <a:prstGeom prst="rect">
              <a:avLst/>
            </a:prstGeom>
          </p:spPr>
        </p:pic>
      </p:grpSp>
      <p:sp>
        <p:nvSpPr>
          <p:cNvPr id="8" name="CaixaDeTexto 7"/>
          <p:cNvSpPr txBox="1"/>
          <p:nvPr/>
        </p:nvSpPr>
        <p:spPr>
          <a:xfrm rot="19008857">
            <a:off x="528713" y="1084187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621124" y="5686336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22" name="Grupo 21"/>
          <p:cNvGrpSpPr/>
          <p:nvPr/>
        </p:nvGrpSpPr>
        <p:grpSpPr>
          <a:xfrm>
            <a:off x="762000" y="1878124"/>
            <a:ext cx="7620000" cy="2171535"/>
            <a:chOff x="762000" y="1878124"/>
            <a:chExt cx="7620000" cy="2171535"/>
          </a:xfrm>
        </p:grpSpPr>
        <p:sp>
          <p:nvSpPr>
            <p:cNvPr id="15" name="Título 5"/>
            <p:cNvSpPr txBox="1">
              <a:spLocks/>
            </p:cNvSpPr>
            <p:nvPr/>
          </p:nvSpPr>
          <p:spPr>
            <a:xfrm>
              <a:off x="762000" y="1878124"/>
              <a:ext cx="7620000" cy="21715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7000" dirty="0" err="1" smtClean="0">
                  <a:solidFill>
                    <a:srgbClr val="FFFF00"/>
                  </a:solidFill>
                  <a:latin typeface="SAF" pitchFamily="50" charset="0"/>
                </a:rPr>
                <a:t>ÔôÔH</a:t>
              </a:r>
              <a:r>
                <a:rPr lang="pt-BR" sz="7000" dirty="0" smtClean="0">
                  <a:solidFill>
                    <a:srgbClr val="FFFF00"/>
                  </a:solidFill>
                  <a:latin typeface="SAF" pitchFamily="50" charset="0"/>
                </a:rPr>
                <a:t>... O</a:t>
              </a:r>
              <a:r>
                <a:rPr lang="pt-BR" sz="7000" dirty="0">
                  <a:solidFill>
                    <a:srgbClr val="FFFF00"/>
                  </a:solidFill>
                  <a:latin typeface="SAF" pitchFamily="50" charset="0"/>
                </a:rPr>
                <a:t>(</a:t>
              </a:r>
              <a:endParaRPr lang="pt-BR" sz="7000" dirty="0" smtClean="0">
                <a:solidFill>
                  <a:srgbClr val="FFFF00"/>
                </a:solidFill>
                <a:latin typeface="SAF" pitchFamily="50" charset="0"/>
              </a:endParaRPr>
            </a:p>
            <a:p>
              <a:pPr algn="ctr"/>
              <a:r>
                <a:rPr lang="pt-BR" sz="7000" dirty="0" err="1" smtClean="0">
                  <a:solidFill>
                    <a:srgbClr val="FFD44B"/>
                  </a:solidFill>
                  <a:latin typeface="SAF" pitchFamily="50" charset="0"/>
                </a:rPr>
                <a:t>Try</a:t>
              </a:r>
              <a:r>
                <a:rPr lang="pt-BR" sz="7000" dirty="0" smtClean="0">
                  <a:solidFill>
                    <a:srgbClr val="FFD44B"/>
                  </a:solidFill>
                  <a:latin typeface="SAF" pitchFamily="50" charset="0"/>
                </a:rPr>
                <a:t> </a:t>
              </a:r>
              <a:r>
                <a:rPr lang="pt-BR" sz="7000" dirty="0" err="1" smtClean="0">
                  <a:solidFill>
                    <a:srgbClr val="FFD44B"/>
                  </a:solidFill>
                  <a:latin typeface="SAF" pitchFamily="50" charset="0"/>
                </a:rPr>
                <a:t>again</a:t>
              </a:r>
              <a:r>
                <a:rPr lang="pt-BR" sz="7000" dirty="0" smtClean="0">
                  <a:solidFill>
                    <a:srgbClr val="FFD44B"/>
                  </a:solidFill>
                  <a:latin typeface="SAF" pitchFamily="50" charset="0"/>
                </a:rPr>
                <a:t>!</a:t>
              </a:r>
              <a:endParaRPr lang="pt-BR" sz="7000" dirty="0">
                <a:solidFill>
                  <a:srgbClr val="FFD44B"/>
                </a:solidFill>
                <a:latin typeface="SAF" pitchFamily="50" charset="0"/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2483768" y="2204864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rgbClr val="FFFF66"/>
                  </a:solidFill>
                </a:rPr>
                <a:t>V</a:t>
              </a:r>
              <a:endParaRPr lang="pt-BR" dirty="0">
                <a:solidFill>
                  <a:srgbClr val="FFFF66"/>
                </a:solidFill>
              </a:endParaRPr>
            </a:p>
          </p:txBody>
        </p:sp>
        <p:sp>
          <p:nvSpPr>
            <p:cNvPr id="17" name="Elipse 16"/>
            <p:cNvSpPr/>
            <p:nvPr/>
          </p:nvSpPr>
          <p:spPr>
            <a:xfrm>
              <a:off x="3096641" y="2204864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66"/>
                </a:solidFill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3707904" y="2236395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66"/>
                </a:solidFill>
              </a:endParaRPr>
            </a:p>
          </p:txBody>
        </p:sp>
        <p:sp>
          <p:nvSpPr>
            <p:cNvPr id="19" name="Multiplicar 18"/>
            <p:cNvSpPr/>
            <p:nvPr/>
          </p:nvSpPr>
          <p:spPr>
            <a:xfrm>
              <a:off x="2751590" y="2228915"/>
              <a:ext cx="252000" cy="252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Multiplicar 19"/>
            <p:cNvSpPr/>
            <p:nvPr/>
          </p:nvSpPr>
          <p:spPr>
            <a:xfrm>
              <a:off x="3368935" y="2228915"/>
              <a:ext cx="252000" cy="252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Multiplicar 20"/>
            <p:cNvSpPr/>
            <p:nvPr/>
          </p:nvSpPr>
          <p:spPr>
            <a:xfrm>
              <a:off x="3975726" y="2204864"/>
              <a:ext cx="252000" cy="252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3" name="Elipse 22"/>
          <p:cNvSpPr/>
          <p:nvPr/>
        </p:nvSpPr>
        <p:spPr>
          <a:xfrm>
            <a:off x="842237" y="1765314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  <p:grpSp>
        <p:nvGrpSpPr>
          <p:cNvPr id="24" name="Grupo 23"/>
          <p:cNvGrpSpPr/>
          <p:nvPr/>
        </p:nvGrpSpPr>
        <p:grpSpPr>
          <a:xfrm>
            <a:off x="912324" y="5821008"/>
            <a:ext cx="1216439" cy="331637"/>
            <a:chOff x="115200" y="6381328"/>
            <a:chExt cx="1216439" cy="331637"/>
          </a:xfrm>
        </p:grpSpPr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1999" cy="331637"/>
            </a:xfrm>
            <a:prstGeom prst="rect">
              <a:avLst/>
            </a:prstGeom>
          </p:spPr>
        </p:pic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1999" cy="331637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1999" cy="3316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841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115200" y="6381328"/>
            <a:ext cx="1216440" cy="331637"/>
            <a:chOff x="115200" y="6381328"/>
            <a:chExt cx="1216440" cy="331637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  <p:sp>
        <p:nvSpPr>
          <p:cNvPr id="16" name="CaixaDeTexto 15"/>
          <p:cNvSpPr txBox="1"/>
          <p:nvPr/>
        </p:nvSpPr>
        <p:spPr>
          <a:xfrm>
            <a:off x="7372338" y="6247064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32" name="Grupo 31"/>
          <p:cNvGrpSpPr/>
          <p:nvPr/>
        </p:nvGrpSpPr>
        <p:grpSpPr>
          <a:xfrm>
            <a:off x="3168000" y="3504285"/>
            <a:ext cx="2808000" cy="720000"/>
            <a:chOff x="3582320" y="3565094"/>
            <a:chExt cx="2808000" cy="720000"/>
          </a:xfrm>
        </p:grpSpPr>
        <p:sp>
          <p:nvSpPr>
            <p:cNvPr id="20" name="Retângulo de cantos arredondados 19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65100" prst="coolSlan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de cantos arredondados 20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ln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3722897" y="3571151"/>
              <a:ext cx="2526847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High Scores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3168000" y="2492896"/>
            <a:ext cx="2808000" cy="720000"/>
            <a:chOff x="3582320" y="3565094"/>
            <a:chExt cx="2808000" cy="720000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65100" prst="coolSlan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ln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4509972" y="3571151"/>
              <a:ext cx="952697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Play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3168000" y="4515674"/>
            <a:ext cx="2808000" cy="720000"/>
            <a:chOff x="3582320" y="3565094"/>
            <a:chExt cx="2808000" cy="720000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65100" prst="coolSlan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ln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777399" y="3571151"/>
              <a:ext cx="2417842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How to Play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3168000" y="5527064"/>
            <a:ext cx="2808000" cy="720000"/>
            <a:chOff x="3582320" y="3565094"/>
            <a:chExt cx="2808000" cy="720000"/>
          </a:xfrm>
        </p:grpSpPr>
        <p:sp>
          <p:nvSpPr>
            <p:cNvPr id="49" name="Retângulo de cantos arredondados 48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65100" prst="coolSlan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9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ln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200336" y="3571151"/>
              <a:ext cx="1571969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Credits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sp>
        <p:nvSpPr>
          <p:cNvPr id="52" name="Título 5"/>
          <p:cNvSpPr txBox="1">
            <a:spLocks/>
          </p:cNvSpPr>
          <p:nvPr/>
        </p:nvSpPr>
        <p:spPr>
          <a:xfrm>
            <a:off x="457200" y="632433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7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</a:t>
            </a:r>
            <a:endParaRPr lang="pt-BR" sz="7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53" name="Grupo 52"/>
          <p:cNvGrpSpPr/>
          <p:nvPr/>
        </p:nvGrpSpPr>
        <p:grpSpPr>
          <a:xfrm>
            <a:off x="2103726" y="1028807"/>
            <a:ext cx="342857" cy="789562"/>
            <a:chOff x="2267744" y="1027966"/>
            <a:chExt cx="342857" cy="789562"/>
          </a:xfrm>
        </p:grpSpPr>
        <p:pic>
          <p:nvPicPr>
            <p:cNvPr id="54" name="Imagem 5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027966"/>
              <a:ext cx="342857" cy="342857"/>
            </a:xfrm>
            <a:prstGeom prst="rect">
              <a:avLst/>
            </a:prstGeom>
          </p:spPr>
        </p:pic>
        <p:pic>
          <p:nvPicPr>
            <p:cNvPr id="55" name="Imagem 5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474671"/>
              <a:ext cx="342857" cy="342857"/>
            </a:xfrm>
            <a:prstGeom prst="rect">
              <a:avLst/>
            </a:prstGeom>
          </p:spPr>
        </p:pic>
      </p:grpSp>
      <p:grpSp>
        <p:nvGrpSpPr>
          <p:cNvPr id="56" name="Grupo 55"/>
          <p:cNvGrpSpPr/>
          <p:nvPr/>
        </p:nvGrpSpPr>
        <p:grpSpPr>
          <a:xfrm>
            <a:off x="6682048" y="1028807"/>
            <a:ext cx="342857" cy="789562"/>
            <a:chOff x="1763688" y="1027965"/>
            <a:chExt cx="342857" cy="789562"/>
          </a:xfrm>
        </p:grpSpPr>
        <p:pic>
          <p:nvPicPr>
            <p:cNvPr id="57" name="Imagem 5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027965"/>
              <a:ext cx="342857" cy="342857"/>
            </a:xfrm>
            <a:prstGeom prst="rect">
              <a:avLst/>
            </a:prstGeom>
          </p:spPr>
        </p:pic>
        <p:pic>
          <p:nvPicPr>
            <p:cNvPr id="58" name="Imagem 5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474670"/>
              <a:ext cx="342857" cy="342857"/>
            </a:xfrm>
            <a:prstGeom prst="rect">
              <a:avLst/>
            </a:prstGeom>
          </p:spPr>
        </p:pic>
      </p:grpSp>
      <p:sp>
        <p:nvSpPr>
          <p:cNvPr id="59" name="Elipse 58"/>
          <p:cNvSpPr/>
          <p:nvPr/>
        </p:nvSpPr>
        <p:spPr>
          <a:xfrm>
            <a:off x="2771800" y="1186587"/>
            <a:ext cx="360040" cy="44670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4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ítulo 5"/>
          <p:cNvSpPr txBox="1">
            <a:spLocks/>
          </p:cNvSpPr>
          <p:nvPr/>
        </p:nvSpPr>
        <p:spPr>
          <a:xfrm>
            <a:off x="457200" y="632433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7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</a:t>
            </a:r>
            <a:endParaRPr lang="pt-BR" sz="7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2103726" y="1028807"/>
            <a:ext cx="342857" cy="789562"/>
            <a:chOff x="2267744" y="1027966"/>
            <a:chExt cx="342857" cy="789562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027966"/>
              <a:ext cx="342857" cy="342857"/>
            </a:xfrm>
            <a:prstGeom prst="rect">
              <a:avLst/>
            </a:prstGeom>
          </p:spPr>
        </p:pic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474671"/>
              <a:ext cx="342857" cy="342857"/>
            </a:xfrm>
            <a:prstGeom prst="rect">
              <a:avLst/>
            </a:prstGeom>
          </p:spPr>
        </p:pic>
      </p:grpSp>
      <p:grpSp>
        <p:nvGrpSpPr>
          <p:cNvPr id="6" name="Grupo 5"/>
          <p:cNvGrpSpPr/>
          <p:nvPr/>
        </p:nvGrpSpPr>
        <p:grpSpPr>
          <a:xfrm>
            <a:off x="6682048" y="1028807"/>
            <a:ext cx="342857" cy="789562"/>
            <a:chOff x="1763688" y="1027965"/>
            <a:chExt cx="342857" cy="789562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027965"/>
              <a:ext cx="342857" cy="342857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474670"/>
              <a:ext cx="342857" cy="342857"/>
            </a:xfrm>
            <a:prstGeom prst="rect">
              <a:avLst/>
            </a:prstGeom>
          </p:spPr>
        </p:pic>
      </p:grpSp>
      <p:sp>
        <p:nvSpPr>
          <p:cNvPr id="9" name="Elipse 8"/>
          <p:cNvSpPr/>
          <p:nvPr/>
        </p:nvSpPr>
        <p:spPr>
          <a:xfrm>
            <a:off x="2771800" y="1186587"/>
            <a:ext cx="360040" cy="44670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115200" y="6381328"/>
            <a:ext cx="1216440" cy="331637"/>
            <a:chOff x="115200" y="6381328"/>
            <a:chExt cx="1216440" cy="331637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  <p:sp>
        <p:nvSpPr>
          <p:cNvPr id="16" name="CaixaDeTexto 15"/>
          <p:cNvSpPr txBox="1"/>
          <p:nvPr/>
        </p:nvSpPr>
        <p:spPr>
          <a:xfrm>
            <a:off x="7372338" y="6247064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32" name="Grupo 31"/>
          <p:cNvGrpSpPr/>
          <p:nvPr/>
        </p:nvGrpSpPr>
        <p:grpSpPr>
          <a:xfrm>
            <a:off x="3168000" y="3504285"/>
            <a:ext cx="2808000" cy="720000"/>
            <a:chOff x="3582320" y="3565094"/>
            <a:chExt cx="2808000" cy="720000"/>
          </a:xfrm>
        </p:grpSpPr>
        <p:sp>
          <p:nvSpPr>
            <p:cNvPr id="20" name="Retângulo de cantos arredondados 19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52400" h="50800" prst="softRound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de cantos arredondados 20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3722897" y="3571151"/>
              <a:ext cx="2526847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High Scores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3168000" y="2492896"/>
            <a:ext cx="2808000" cy="720000"/>
            <a:chOff x="3582320" y="3565094"/>
            <a:chExt cx="2808000" cy="720000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52400" h="50800" prst="softRound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4509972" y="3571151"/>
              <a:ext cx="952697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Play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3168000" y="4515674"/>
            <a:ext cx="2808000" cy="720000"/>
            <a:chOff x="3582320" y="3565094"/>
            <a:chExt cx="2808000" cy="720000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52400" h="50800" prst="softRound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777399" y="3571151"/>
              <a:ext cx="2417842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How to Play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3168000" y="5527064"/>
            <a:ext cx="2808000" cy="720000"/>
            <a:chOff x="3582320" y="3565094"/>
            <a:chExt cx="2808000" cy="720000"/>
          </a:xfrm>
        </p:grpSpPr>
        <p:sp>
          <p:nvSpPr>
            <p:cNvPr id="49" name="Retângulo de cantos arredondados 48"/>
            <p:cNvSpPr/>
            <p:nvPr/>
          </p:nvSpPr>
          <p:spPr>
            <a:xfrm>
              <a:off x="3582320" y="3565094"/>
              <a:ext cx="2808000" cy="720000"/>
            </a:xfrm>
            <a:prstGeom prst="roundRect">
              <a:avLst/>
            </a:prstGeom>
            <a:solidFill>
              <a:srgbClr val="FFD44B"/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52400" h="50800" prst="softRound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9"/>
            <p:cNvSpPr/>
            <p:nvPr/>
          </p:nvSpPr>
          <p:spPr>
            <a:xfrm>
              <a:off x="3762320" y="3610094"/>
              <a:ext cx="2448000" cy="630000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200336" y="3571151"/>
              <a:ext cx="1571969" cy="707886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atin typeface="Andy" panose="03080602030302030203" pitchFamily="66" charset="0"/>
                </a:rPr>
                <a:t>Credits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531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5942"/>
          </a:xfrm>
          <a:prstGeom prst="rect">
            <a:avLst/>
          </a:prstGeom>
        </p:spPr>
      </p:pic>
      <p:sp>
        <p:nvSpPr>
          <p:cNvPr id="7" name="Título 5"/>
          <p:cNvSpPr txBox="1">
            <a:spLocks/>
          </p:cNvSpPr>
          <p:nvPr/>
        </p:nvSpPr>
        <p:spPr>
          <a:xfrm>
            <a:off x="457200" y="766569"/>
            <a:ext cx="8229600" cy="1078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High </a:t>
            </a:r>
            <a:r>
              <a:rPr lang="pt-BR" sz="7000" dirty="0" err="1" smtClean="0">
                <a:solidFill>
                  <a:srgbClr val="FFFF00"/>
                </a:solidFill>
                <a:latin typeface="SAF" pitchFamily="50" charset="0"/>
              </a:rPr>
              <a:t>scoreS</a:t>
            </a:r>
            <a:endParaRPr lang="pt-BR" sz="7000" dirty="0">
              <a:solidFill>
                <a:srgbClr val="FFFF00"/>
              </a:solidFill>
              <a:latin typeface="SAF" pitchFamily="50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2435409" y="2057067"/>
            <a:ext cx="4273182" cy="938719"/>
            <a:chOff x="2468002" y="1913051"/>
            <a:chExt cx="4273182" cy="938719"/>
          </a:xfrm>
        </p:grpSpPr>
        <p:sp>
          <p:nvSpPr>
            <p:cNvPr id="14" name="CaixaDeTexto 13"/>
            <p:cNvSpPr txBox="1"/>
            <p:nvPr/>
          </p:nvSpPr>
          <p:spPr>
            <a:xfrm>
              <a:off x="2468002" y="1913051"/>
              <a:ext cx="2088232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pt-BR" sz="5000" dirty="0" err="1" smtClean="0">
                  <a:solidFill>
                    <a:srgbClr val="FFD44B"/>
                  </a:solidFill>
                  <a:latin typeface="Andy" panose="03080602030302030203" pitchFamily="66" charset="0"/>
                </a:rPr>
                <a:t>Name</a:t>
              </a:r>
              <a:endParaRPr lang="pt-BR" sz="5000" dirty="0">
                <a:solidFill>
                  <a:srgbClr val="FFD44B"/>
                </a:solidFill>
                <a:latin typeface="Andy" panose="03080602030302030203" pitchFamily="66" charset="0"/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014903" y="1913051"/>
              <a:ext cx="172628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pt-BR" sz="5000" dirty="0" smtClean="0">
                  <a:solidFill>
                    <a:srgbClr val="FFD44B"/>
                  </a:solidFill>
                  <a:latin typeface="Andy" panose="03080602030302030203" pitchFamily="66" charset="0"/>
                </a:rPr>
                <a:t>Score</a:t>
              </a:r>
            </a:p>
          </p:txBody>
        </p:sp>
      </p:grpSp>
      <p:sp>
        <p:nvSpPr>
          <p:cNvPr id="18" name="CaixaDeTexto 17"/>
          <p:cNvSpPr txBox="1"/>
          <p:nvPr/>
        </p:nvSpPr>
        <p:spPr>
          <a:xfrm rot="19008857">
            <a:off x="3121" y="720379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grpSp>
        <p:nvGrpSpPr>
          <p:cNvPr id="22" name="Grupo 21"/>
          <p:cNvGrpSpPr/>
          <p:nvPr/>
        </p:nvGrpSpPr>
        <p:grpSpPr>
          <a:xfrm>
            <a:off x="1380355" y="820210"/>
            <a:ext cx="342857" cy="789562"/>
            <a:chOff x="2267744" y="1027966"/>
            <a:chExt cx="342857" cy="789562"/>
          </a:xfrm>
        </p:grpSpPr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027966"/>
              <a:ext cx="342857" cy="342857"/>
            </a:xfrm>
            <a:prstGeom prst="rect">
              <a:avLst/>
            </a:prstGeom>
          </p:spPr>
        </p:pic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474671"/>
              <a:ext cx="342857" cy="342857"/>
            </a:xfrm>
            <a:prstGeom prst="rect">
              <a:avLst/>
            </a:prstGeom>
          </p:spPr>
        </p:pic>
      </p:grpSp>
      <p:grpSp>
        <p:nvGrpSpPr>
          <p:cNvPr id="25" name="Grupo 24"/>
          <p:cNvGrpSpPr/>
          <p:nvPr/>
        </p:nvGrpSpPr>
        <p:grpSpPr>
          <a:xfrm>
            <a:off x="7447365" y="820210"/>
            <a:ext cx="342857" cy="789562"/>
            <a:chOff x="1763688" y="1027965"/>
            <a:chExt cx="342857" cy="789562"/>
          </a:xfrm>
        </p:grpSpPr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027965"/>
              <a:ext cx="342857" cy="342857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474670"/>
              <a:ext cx="342857" cy="342857"/>
            </a:xfrm>
            <a:prstGeom prst="rect">
              <a:avLst/>
            </a:prstGeom>
          </p:spPr>
        </p:pic>
      </p:grpSp>
      <p:grpSp>
        <p:nvGrpSpPr>
          <p:cNvPr id="3" name="Grupo 2"/>
          <p:cNvGrpSpPr/>
          <p:nvPr/>
        </p:nvGrpSpPr>
        <p:grpSpPr>
          <a:xfrm>
            <a:off x="115200" y="6381328"/>
            <a:ext cx="1216440" cy="331637"/>
            <a:chOff x="115200" y="6381328"/>
            <a:chExt cx="1216440" cy="331637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  <p:sp>
        <p:nvSpPr>
          <p:cNvPr id="29" name="CaixaDeTexto 28"/>
          <p:cNvSpPr txBox="1"/>
          <p:nvPr/>
        </p:nvSpPr>
        <p:spPr>
          <a:xfrm>
            <a:off x="7372338" y="6247064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36420" y="1412776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33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5942"/>
          </a:xfrm>
          <a:prstGeom prst="rect">
            <a:avLst/>
          </a:prstGeom>
        </p:spPr>
      </p:pic>
      <p:sp>
        <p:nvSpPr>
          <p:cNvPr id="7" name="Título 5"/>
          <p:cNvSpPr txBox="1">
            <a:spLocks/>
          </p:cNvSpPr>
          <p:nvPr/>
        </p:nvSpPr>
        <p:spPr>
          <a:xfrm>
            <a:off x="457200" y="766569"/>
            <a:ext cx="8229600" cy="1078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High </a:t>
            </a:r>
            <a:r>
              <a:rPr lang="pt-BR" sz="7000" dirty="0" err="1" smtClean="0">
                <a:solidFill>
                  <a:srgbClr val="FFFF00"/>
                </a:solidFill>
                <a:latin typeface="SAF" pitchFamily="50" charset="0"/>
              </a:rPr>
              <a:t>scoreS</a:t>
            </a:r>
            <a:endParaRPr lang="pt-BR" sz="7000" dirty="0">
              <a:solidFill>
                <a:srgbClr val="FFFF00"/>
              </a:solidFill>
              <a:latin typeface="SAF" pitchFamily="50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2435409" y="2057067"/>
            <a:ext cx="4273182" cy="4305025"/>
            <a:chOff x="2468002" y="1913051"/>
            <a:chExt cx="4273182" cy="4305025"/>
          </a:xfrm>
        </p:grpSpPr>
        <p:sp>
          <p:nvSpPr>
            <p:cNvPr id="14" name="CaixaDeTexto 13"/>
            <p:cNvSpPr txBox="1"/>
            <p:nvPr/>
          </p:nvSpPr>
          <p:spPr>
            <a:xfrm>
              <a:off x="2468002" y="1913051"/>
              <a:ext cx="2088232" cy="4170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pt-BR" sz="5000" dirty="0" err="1" smtClean="0">
                  <a:solidFill>
                    <a:srgbClr val="FFD44B"/>
                  </a:solidFill>
                  <a:latin typeface="Andy" panose="03080602030302030203" pitchFamily="66" charset="0"/>
                </a:rPr>
                <a:t>Name</a:t>
              </a:r>
              <a:endParaRPr lang="pt-BR" sz="5000" dirty="0">
                <a:solidFill>
                  <a:srgbClr val="FFD44B"/>
                </a:solidFill>
                <a:latin typeface="Andy" panose="03080602030302030203" pitchFamily="66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Anne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Juliane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Jucimar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Anderson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Carlos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014903" y="1913051"/>
              <a:ext cx="1726281" cy="4305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pt-BR" sz="5000" dirty="0" smtClean="0">
                  <a:solidFill>
                    <a:srgbClr val="FFD44B"/>
                  </a:solidFill>
                  <a:latin typeface="Andy" panose="03080602030302030203" pitchFamily="66" charset="0"/>
                </a:rPr>
                <a:t>Score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10000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950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800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230</a:t>
              </a:r>
            </a:p>
            <a:p>
              <a:pPr algn="ctr">
                <a:lnSpc>
                  <a:spcPct val="120000"/>
                </a:lnSpc>
              </a:pPr>
              <a:r>
                <a:rPr lang="pt-BR" sz="3500" dirty="0" smtClean="0">
                  <a:latin typeface="Andy" panose="03080602030302030203" pitchFamily="66" charset="0"/>
                </a:rPr>
                <a:t>10</a:t>
              </a:r>
              <a:endParaRPr lang="pt-BR" sz="3500" dirty="0">
                <a:latin typeface="Andy" panose="03080602030302030203" pitchFamily="66" charset="0"/>
              </a:endParaRPr>
            </a:p>
          </p:txBody>
        </p:sp>
      </p:grpSp>
      <p:sp>
        <p:nvSpPr>
          <p:cNvPr id="18" name="CaixaDeTexto 17"/>
          <p:cNvSpPr txBox="1"/>
          <p:nvPr/>
        </p:nvSpPr>
        <p:spPr>
          <a:xfrm rot="19008857">
            <a:off x="3121" y="720379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grpSp>
        <p:nvGrpSpPr>
          <p:cNvPr id="22" name="Grupo 21"/>
          <p:cNvGrpSpPr/>
          <p:nvPr/>
        </p:nvGrpSpPr>
        <p:grpSpPr>
          <a:xfrm>
            <a:off x="1380355" y="820210"/>
            <a:ext cx="342857" cy="789562"/>
            <a:chOff x="2267744" y="1027966"/>
            <a:chExt cx="342857" cy="789562"/>
          </a:xfrm>
        </p:grpSpPr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027966"/>
              <a:ext cx="342857" cy="342857"/>
            </a:xfrm>
            <a:prstGeom prst="rect">
              <a:avLst/>
            </a:prstGeom>
          </p:spPr>
        </p:pic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474671"/>
              <a:ext cx="342857" cy="342857"/>
            </a:xfrm>
            <a:prstGeom prst="rect">
              <a:avLst/>
            </a:prstGeom>
          </p:spPr>
        </p:pic>
      </p:grpSp>
      <p:grpSp>
        <p:nvGrpSpPr>
          <p:cNvPr id="25" name="Grupo 24"/>
          <p:cNvGrpSpPr/>
          <p:nvPr/>
        </p:nvGrpSpPr>
        <p:grpSpPr>
          <a:xfrm>
            <a:off x="7447365" y="820210"/>
            <a:ext cx="342857" cy="789562"/>
            <a:chOff x="1763688" y="1027965"/>
            <a:chExt cx="342857" cy="789562"/>
          </a:xfrm>
        </p:grpSpPr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027965"/>
              <a:ext cx="342857" cy="342857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474670"/>
              <a:ext cx="342857" cy="342857"/>
            </a:xfrm>
            <a:prstGeom prst="rect">
              <a:avLst/>
            </a:prstGeom>
          </p:spPr>
        </p:pic>
      </p:grpSp>
      <p:grpSp>
        <p:nvGrpSpPr>
          <p:cNvPr id="3" name="Grupo 2"/>
          <p:cNvGrpSpPr/>
          <p:nvPr/>
        </p:nvGrpSpPr>
        <p:grpSpPr>
          <a:xfrm>
            <a:off x="115200" y="6381328"/>
            <a:ext cx="1216440" cy="331637"/>
            <a:chOff x="115200" y="6381328"/>
            <a:chExt cx="1216440" cy="331637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  <p:sp>
        <p:nvSpPr>
          <p:cNvPr id="29" name="CaixaDeTexto 28"/>
          <p:cNvSpPr txBox="1"/>
          <p:nvPr/>
        </p:nvSpPr>
        <p:spPr>
          <a:xfrm>
            <a:off x="7372338" y="6247064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36420" y="1412776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01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5942"/>
          </a:xfrm>
          <a:prstGeom prst="rect">
            <a:avLst/>
          </a:prstGeom>
        </p:spPr>
      </p:pic>
      <p:sp>
        <p:nvSpPr>
          <p:cNvPr id="7" name="Título 5"/>
          <p:cNvSpPr txBox="1">
            <a:spLocks/>
          </p:cNvSpPr>
          <p:nvPr/>
        </p:nvSpPr>
        <p:spPr>
          <a:xfrm>
            <a:off x="457200" y="766569"/>
            <a:ext cx="8229600" cy="1078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err="1" smtClean="0">
                <a:solidFill>
                  <a:srgbClr val="FFFF00"/>
                </a:solidFill>
                <a:latin typeface="SAF" pitchFamily="50" charset="0"/>
              </a:rPr>
              <a:t>How</a:t>
            </a:r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 </a:t>
            </a:r>
            <a:r>
              <a:rPr lang="pt-BR" sz="7000" dirty="0" err="1" smtClean="0">
                <a:solidFill>
                  <a:srgbClr val="FFFF00"/>
                </a:solidFill>
                <a:latin typeface="SAF" pitchFamily="50" charset="0"/>
              </a:rPr>
              <a:t>to</a:t>
            </a:r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 play</a:t>
            </a:r>
            <a:endParaRPr lang="pt-BR" sz="7000" dirty="0">
              <a:solidFill>
                <a:srgbClr val="FFFF00"/>
              </a:solidFill>
              <a:latin typeface="SAF" pitchFamily="50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 rot="19008857">
            <a:off x="3121" y="720379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grpSp>
        <p:nvGrpSpPr>
          <p:cNvPr id="22" name="Grupo 21"/>
          <p:cNvGrpSpPr/>
          <p:nvPr/>
        </p:nvGrpSpPr>
        <p:grpSpPr>
          <a:xfrm>
            <a:off x="1237480" y="820210"/>
            <a:ext cx="342857" cy="789562"/>
            <a:chOff x="2267744" y="1027966"/>
            <a:chExt cx="342857" cy="789562"/>
          </a:xfrm>
        </p:grpSpPr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027966"/>
              <a:ext cx="342857" cy="342857"/>
            </a:xfrm>
            <a:prstGeom prst="rect">
              <a:avLst/>
            </a:prstGeom>
          </p:spPr>
        </p:pic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474671"/>
              <a:ext cx="342857" cy="342857"/>
            </a:xfrm>
            <a:prstGeom prst="rect">
              <a:avLst/>
            </a:prstGeom>
          </p:spPr>
        </p:pic>
      </p:grpSp>
      <p:grpSp>
        <p:nvGrpSpPr>
          <p:cNvPr id="25" name="Grupo 24"/>
          <p:cNvGrpSpPr/>
          <p:nvPr/>
        </p:nvGrpSpPr>
        <p:grpSpPr>
          <a:xfrm>
            <a:off x="7594469" y="820210"/>
            <a:ext cx="342857" cy="789562"/>
            <a:chOff x="1763688" y="1027965"/>
            <a:chExt cx="342857" cy="789562"/>
          </a:xfrm>
        </p:grpSpPr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027965"/>
              <a:ext cx="342857" cy="342857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474670"/>
              <a:ext cx="342857" cy="342857"/>
            </a:xfrm>
            <a:prstGeom prst="rect">
              <a:avLst/>
            </a:prstGeom>
          </p:spPr>
        </p:pic>
      </p:grpSp>
      <p:grpSp>
        <p:nvGrpSpPr>
          <p:cNvPr id="3" name="Grupo 2"/>
          <p:cNvGrpSpPr/>
          <p:nvPr/>
        </p:nvGrpSpPr>
        <p:grpSpPr>
          <a:xfrm>
            <a:off x="115200" y="6381328"/>
            <a:ext cx="1216440" cy="331637"/>
            <a:chOff x="115200" y="6381328"/>
            <a:chExt cx="1216440" cy="331637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  <p:sp>
        <p:nvSpPr>
          <p:cNvPr id="29" name="CaixaDeTexto 28"/>
          <p:cNvSpPr txBox="1"/>
          <p:nvPr/>
        </p:nvSpPr>
        <p:spPr>
          <a:xfrm>
            <a:off x="7372338" y="6247064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36420" y="1412776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2471678" y="2276872"/>
            <a:ext cx="4200644" cy="3785652"/>
            <a:chOff x="1907704" y="2276872"/>
            <a:chExt cx="4200644" cy="3785652"/>
          </a:xfrm>
        </p:grpSpPr>
        <p:sp>
          <p:nvSpPr>
            <p:cNvPr id="15" name="CaixaDeTexto 14"/>
            <p:cNvSpPr txBox="1"/>
            <p:nvPr/>
          </p:nvSpPr>
          <p:spPr>
            <a:xfrm>
              <a:off x="3035653" y="2276872"/>
              <a:ext cx="3072695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pt-BR" sz="5000" dirty="0" smtClean="0">
                  <a:latin typeface="Andy" panose="03080602030302030203" pitchFamily="66" charset="0"/>
                </a:rPr>
                <a:t>Move </a:t>
              </a:r>
              <a:r>
                <a:rPr lang="pt-BR" sz="5000" dirty="0" err="1" smtClean="0">
                  <a:latin typeface="Andy" panose="03080602030302030203" pitchFamily="66" charset="0"/>
                </a:rPr>
                <a:t>right</a:t>
              </a:r>
              <a:endParaRPr lang="pt-BR" sz="5000" dirty="0" smtClean="0">
                <a:latin typeface="Andy" panose="03080602030302030203" pitchFamily="66" charset="0"/>
              </a:endParaRPr>
            </a:p>
            <a:p>
              <a:pPr>
                <a:lnSpc>
                  <a:spcPct val="120000"/>
                </a:lnSpc>
              </a:pPr>
              <a:r>
                <a:rPr lang="pt-BR" sz="5000" dirty="0" smtClean="0">
                  <a:latin typeface="Andy" panose="03080602030302030203" pitchFamily="66" charset="0"/>
                </a:rPr>
                <a:t>Move </a:t>
              </a:r>
              <a:r>
                <a:rPr lang="pt-BR" sz="5000" dirty="0" err="1" smtClean="0">
                  <a:latin typeface="Andy" panose="03080602030302030203" pitchFamily="66" charset="0"/>
                </a:rPr>
                <a:t>left</a:t>
              </a:r>
              <a:endParaRPr lang="pt-BR" sz="5000" dirty="0" smtClean="0">
                <a:latin typeface="Andy" panose="03080602030302030203" pitchFamily="66" charset="0"/>
              </a:endParaRPr>
            </a:p>
            <a:p>
              <a:pPr>
                <a:lnSpc>
                  <a:spcPct val="120000"/>
                </a:lnSpc>
              </a:pPr>
              <a:r>
                <a:rPr lang="pt-BR" sz="5000" dirty="0" smtClean="0">
                  <a:latin typeface="Andy" panose="03080602030302030203" pitchFamily="66" charset="0"/>
                </a:rPr>
                <a:t>Move </a:t>
              </a:r>
              <a:r>
                <a:rPr lang="pt-BR" sz="5000" dirty="0" err="1" smtClean="0">
                  <a:latin typeface="Andy" panose="03080602030302030203" pitchFamily="66" charset="0"/>
                </a:rPr>
                <a:t>up</a:t>
              </a:r>
              <a:endParaRPr lang="pt-BR" sz="5000" dirty="0" smtClean="0">
                <a:latin typeface="Andy" panose="03080602030302030203" pitchFamily="66" charset="0"/>
              </a:endParaRPr>
            </a:p>
            <a:p>
              <a:pPr>
                <a:lnSpc>
                  <a:spcPct val="120000"/>
                </a:lnSpc>
              </a:pPr>
              <a:r>
                <a:rPr lang="pt-BR" sz="5000" dirty="0" smtClean="0">
                  <a:latin typeface="Andy" panose="03080602030302030203" pitchFamily="66" charset="0"/>
                </a:rPr>
                <a:t>Move </a:t>
              </a:r>
              <a:r>
                <a:rPr lang="pt-BR" sz="5000" dirty="0" err="1" smtClean="0">
                  <a:latin typeface="Andy" panose="03080602030302030203" pitchFamily="66" charset="0"/>
                </a:rPr>
                <a:t>down</a:t>
              </a:r>
              <a:endParaRPr lang="pt-BR" sz="5000" dirty="0">
                <a:latin typeface="Andy" panose="03080602030302030203" pitchFamily="66" charset="0"/>
              </a:endParaRPr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1907704" y="2592200"/>
              <a:ext cx="642298" cy="3236818"/>
              <a:chOff x="1907704" y="2592200"/>
              <a:chExt cx="642298" cy="3236818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0" b="98276" l="0" r="9697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1352" y="3479741"/>
                <a:ext cx="628650" cy="552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9231" b="95385" l="8065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620"/>
              <a:stretch/>
            </p:blipFill>
            <p:spPr bwMode="auto">
              <a:xfrm>
                <a:off x="1907704" y="2592200"/>
                <a:ext cx="590550" cy="547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0" b="89831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6114" y="4391251"/>
                <a:ext cx="581025" cy="561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0" b="100000" l="1852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35704" y="5295618"/>
                <a:ext cx="51435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40463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ítulo 5"/>
          <p:cNvSpPr txBox="1">
            <a:spLocks/>
          </p:cNvSpPr>
          <p:nvPr/>
        </p:nvSpPr>
        <p:spPr>
          <a:xfrm>
            <a:off x="457200" y="766569"/>
            <a:ext cx="8229600" cy="1078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rgbClr val="FFFF00"/>
                </a:solidFill>
                <a:latin typeface="SAF" pitchFamily="50" charset="0"/>
              </a:rPr>
              <a:t>Credits</a:t>
            </a:r>
            <a:endParaRPr lang="pt-BR" sz="7000" dirty="0">
              <a:solidFill>
                <a:srgbClr val="FFFF00"/>
              </a:solidFill>
              <a:latin typeface="SAF" pitchFamily="50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457200" y="1700808"/>
            <a:ext cx="8229600" cy="4536503"/>
            <a:chOff x="457200" y="1700808"/>
            <a:chExt cx="8229600" cy="4536503"/>
          </a:xfrm>
        </p:grpSpPr>
        <p:sp>
          <p:nvSpPr>
            <p:cNvPr id="6" name="Título 5"/>
            <p:cNvSpPr txBox="1">
              <a:spLocks/>
            </p:cNvSpPr>
            <p:nvPr/>
          </p:nvSpPr>
          <p:spPr>
            <a:xfrm>
              <a:off x="457200" y="1700808"/>
              <a:ext cx="8229600" cy="45365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pt-BR" sz="5000" dirty="0" smtClean="0">
                  <a:solidFill>
                    <a:srgbClr val="FFD44B"/>
                  </a:solidFill>
                  <a:latin typeface="Andy" panose="03080602030302030203" pitchFamily="66" charset="0"/>
                </a:rPr>
                <a:t>Programmers</a:t>
              </a:r>
            </a:p>
            <a:p>
              <a:pPr algn="ctr">
                <a:lnSpc>
                  <a:spcPct val="110000"/>
                </a:lnSpc>
              </a:pPr>
              <a:r>
                <a:rPr lang="pt-BR" sz="4000" dirty="0" smtClean="0">
                  <a:latin typeface="Andy" panose="03080602030302030203" pitchFamily="66" charset="0"/>
                </a:rPr>
                <a:t>Anne Oliveira | Juliane Silva</a:t>
              </a:r>
            </a:p>
            <a:p>
              <a:pPr algn="ctr">
                <a:lnSpc>
                  <a:spcPct val="110000"/>
                </a:lnSpc>
              </a:pPr>
              <a:endParaRPr lang="pt-BR" sz="3000" dirty="0">
                <a:latin typeface="Andy" panose="03080602030302030203" pitchFamily="66" charset="0"/>
              </a:endParaRPr>
            </a:p>
            <a:p>
              <a:pPr algn="ctr">
                <a:lnSpc>
                  <a:spcPct val="110000"/>
                </a:lnSpc>
              </a:pPr>
              <a:endParaRPr lang="pt-BR" sz="5000" dirty="0" smtClean="0">
                <a:latin typeface="Andy" panose="03080602030302030203" pitchFamily="66" charset="0"/>
              </a:endParaRPr>
            </a:p>
            <a:p>
              <a:pPr algn="ctr">
                <a:lnSpc>
                  <a:spcPct val="110000"/>
                </a:lnSpc>
              </a:pPr>
              <a:endParaRPr lang="pt-BR" sz="3500" dirty="0" smtClean="0">
                <a:latin typeface="Andy" panose="03080602030302030203" pitchFamily="66" charset="0"/>
              </a:endParaRP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331640" y="4293096"/>
              <a:ext cx="2734393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pt-BR" sz="5000" dirty="0" smtClean="0">
                  <a:solidFill>
                    <a:srgbClr val="FFD44B"/>
                  </a:solidFill>
                  <a:latin typeface="Andy" panose="03080602030302030203" pitchFamily="66" charset="0"/>
                </a:rPr>
                <a:t>Advisor</a:t>
              </a:r>
              <a:endParaRPr lang="pt-BR" sz="5000" dirty="0">
                <a:solidFill>
                  <a:srgbClr val="FFD44B"/>
                </a:solidFill>
                <a:latin typeface="Andy" panose="03080602030302030203" pitchFamily="66" charset="0"/>
              </a:endParaRPr>
            </a:p>
            <a:p>
              <a:pPr algn="ctr">
                <a:lnSpc>
                  <a:spcPct val="110000"/>
                </a:lnSpc>
              </a:pPr>
              <a:r>
                <a:rPr lang="pt-BR" sz="4000" dirty="0" smtClean="0">
                  <a:latin typeface="Andy" panose="03080602030302030203" pitchFamily="66" charset="0"/>
                </a:rPr>
                <a:t>Jucimar Jr.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077967" y="4293096"/>
              <a:ext cx="2535785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pt-BR" sz="5000" dirty="0" smtClean="0">
                  <a:solidFill>
                    <a:srgbClr val="FFD44B"/>
                  </a:solidFill>
                  <a:latin typeface="Andy" panose="03080602030302030203" pitchFamily="66" charset="0"/>
                </a:rPr>
                <a:t>Sounds</a:t>
              </a:r>
              <a:endParaRPr lang="pt-BR" sz="5000" dirty="0">
                <a:solidFill>
                  <a:srgbClr val="FFD44B"/>
                </a:solidFill>
                <a:latin typeface="Andy" panose="03080602030302030203" pitchFamily="66" charset="0"/>
              </a:endParaRPr>
            </a:p>
            <a:p>
              <a:pPr algn="ctr">
                <a:lnSpc>
                  <a:spcPct val="110000"/>
                </a:lnSpc>
              </a:pPr>
              <a:r>
                <a:rPr lang="pt-BR" sz="4000" dirty="0" smtClean="0">
                  <a:latin typeface="Andy" panose="03080602030302030203" pitchFamily="66" charset="0"/>
                </a:rPr>
                <a:t>&lt;Artist&gt;</a:t>
              </a:r>
              <a:endParaRPr lang="pt-BR" sz="4000" dirty="0">
                <a:latin typeface="Andy" panose="03080602030302030203" pitchFamily="66" charset="0"/>
              </a:endParaRPr>
            </a:p>
          </p:txBody>
        </p:sp>
      </p:grpSp>
      <p:sp>
        <p:nvSpPr>
          <p:cNvPr id="18" name="CaixaDeTexto 17"/>
          <p:cNvSpPr txBox="1"/>
          <p:nvPr/>
        </p:nvSpPr>
        <p:spPr>
          <a:xfrm rot="19008857">
            <a:off x="3121" y="720379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grpSp>
        <p:nvGrpSpPr>
          <p:cNvPr id="22" name="Grupo 21"/>
          <p:cNvGrpSpPr/>
          <p:nvPr/>
        </p:nvGrpSpPr>
        <p:grpSpPr>
          <a:xfrm>
            <a:off x="2387050" y="820210"/>
            <a:ext cx="342857" cy="789562"/>
            <a:chOff x="2267744" y="1027966"/>
            <a:chExt cx="342857" cy="789562"/>
          </a:xfrm>
        </p:grpSpPr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027966"/>
              <a:ext cx="342857" cy="342857"/>
            </a:xfrm>
            <a:prstGeom prst="rect">
              <a:avLst/>
            </a:prstGeom>
          </p:spPr>
        </p:pic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474671"/>
              <a:ext cx="342857" cy="342857"/>
            </a:xfrm>
            <a:prstGeom prst="rect">
              <a:avLst/>
            </a:prstGeom>
          </p:spPr>
        </p:pic>
      </p:grpSp>
      <p:grpSp>
        <p:nvGrpSpPr>
          <p:cNvPr id="25" name="Grupo 24"/>
          <p:cNvGrpSpPr/>
          <p:nvPr/>
        </p:nvGrpSpPr>
        <p:grpSpPr>
          <a:xfrm>
            <a:off x="6422558" y="820210"/>
            <a:ext cx="342857" cy="789562"/>
            <a:chOff x="1763688" y="1027965"/>
            <a:chExt cx="342857" cy="789562"/>
          </a:xfrm>
        </p:grpSpPr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027965"/>
              <a:ext cx="342857" cy="342857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88" y="1474670"/>
              <a:ext cx="342857" cy="342857"/>
            </a:xfrm>
            <a:prstGeom prst="rect">
              <a:avLst/>
            </a:prstGeom>
          </p:spPr>
        </p:pic>
      </p:grpSp>
      <p:grpSp>
        <p:nvGrpSpPr>
          <p:cNvPr id="3" name="Grupo 2"/>
          <p:cNvGrpSpPr/>
          <p:nvPr/>
        </p:nvGrpSpPr>
        <p:grpSpPr>
          <a:xfrm>
            <a:off x="115200" y="6381328"/>
            <a:ext cx="1216440" cy="331637"/>
            <a:chOff x="115200" y="6381328"/>
            <a:chExt cx="1216440" cy="331637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40" y="6381328"/>
              <a:ext cx="342000" cy="331637"/>
            </a:xfrm>
            <a:prstGeom prst="rect">
              <a:avLst/>
            </a:prstGeom>
          </p:spPr>
        </p:pic>
      </p:grpSp>
      <p:sp>
        <p:nvSpPr>
          <p:cNvPr id="29" name="CaixaDeTexto 28"/>
          <p:cNvSpPr txBox="1"/>
          <p:nvPr/>
        </p:nvSpPr>
        <p:spPr>
          <a:xfrm>
            <a:off x="7372338" y="6247064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36420" y="1412776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4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5942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 rot="19008857">
            <a:off x="3121" y="720379"/>
            <a:ext cx="1983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>
                <a:solidFill>
                  <a:srgbClr val="FFFF00"/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MAN!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115200" y="6381328"/>
            <a:ext cx="1216440" cy="331637"/>
            <a:chOff x="115200" y="6381328"/>
            <a:chExt cx="1216440" cy="331637"/>
          </a:xfrm>
        </p:grpSpPr>
        <p:pic>
          <p:nvPicPr>
            <p:cNvPr id="1026" name="Picture 2" descr="C:\Users\Juliane\workspace\html5games\cocos2d\No-Boo\assets\coracao_vazi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640" y="6381737"/>
              <a:ext cx="342000" cy="331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0" y="6381328"/>
              <a:ext cx="342000" cy="331637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20" y="6381328"/>
              <a:ext cx="342000" cy="331637"/>
            </a:xfrm>
            <a:prstGeom prst="rect">
              <a:avLst/>
            </a:prstGeom>
          </p:spPr>
        </p:pic>
      </p:grpSp>
      <p:sp>
        <p:nvSpPr>
          <p:cNvPr id="29" name="CaixaDeTexto 28"/>
          <p:cNvSpPr txBox="1"/>
          <p:nvPr/>
        </p:nvSpPr>
        <p:spPr>
          <a:xfrm>
            <a:off x="7372338" y="6247064"/>
            <a:ext cx="1760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Go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-</a:t>
            </a:r>
            <a:r>
              <a:rPr lang="pt-BR" sz="30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Ohh</a:t>
            </a:r>
            <a:r>
              <a:rPr lang="pt-BR" sz="3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AF" pitchFamily="50" charset="0"/>
              </a:rPr>
              <a:t>!</a:t>
            </a:r>
            <a:endParaRPr lang="pt-BR" sz="3000" dirty="0">
              <a:solidFill>
                <a:schemeClr val="bg1">
                  <a:lumMod val="50000"/>
                  <a:lumOff val="50000"/>
                </a:schemeClr>
              </a:solidFill>
              <a:latin typeface="SAF" pitchFamily="50" charset="0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3661946" y="4094255"/>
            <a:ext cx="1820109" cy="342857"/>
            <a:chOff x="3347864" y="4021519"/>
            <a:chExt cx="1820109" cy="342857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4021519"/>
              <a:ext cx="342857" cy="342857"/>
            </a:xfrm>
            <a:prstGeom prst="rect">
              <a:avLst/>
            </a:prstGeom>
          </p:spPr>
        </p:pic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281" y="4021519"/>
              <a:ext cx="342857" cy="342857"/>
            </a:xfrm>
            <a:prstGeom prst="rect">
              <a:avLst/>
            </a:prstGeom>
          </p:spPr>
        </p:pic>
        <p:pic>
          <p:nvPicPr>
            <p:cNvPr id="30" name="Imagem 2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2698" y="4021519"/>
              <a:ext cx="342857" cy="342857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5116" y="4021519"/>
              <a:ext cx="342857" cy="342857"/>
            </a:xfrm>
            <a:prstGeom prst="rect">
              <a:avLst/>
            </a:prstGeom>
          </p:spPr>
        </p:pic>
      </p:grpSp>
      <p:grpSp>
        <p:nvGrpSpPr>
          <p:cNvPr id="4" name="Grupo 3"/>
          <p:cNvGrpSpPr/>
          <p:nvPr/>
        </p:nvGrpSpPr>
        <p:grpSpPr>
          <a:xfrm>
            <a:off x="457200" y="1878124"/>
            <a:ext cx="8229600" cy="2171535"/>
            <a:chOff x="457200" y="1878124"/>
            <a:chExt cx="8229600" cy="2171535"/>
          </a:xfrm>
        </p:grpSpPr>
        <p:sp>
          <p:nvSpPr>
            <p:cNvPr id="20" name="Título 5"/>
            <p:cNvSpPr txBox="1">
              <a:spLocks/>
            </p:cNvSpPr>
            <p:nvPr/>
          </p:nvSpPr>
          <p:spPr>
            <a:xfrm>
              <a:off x="457200" y="1878124"/>
              <a:ext cx="8229600" cy="21715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7000" dirty="0" smtClean="0">
                  <a:solidFill>
                    <a:srgbClr val="FFFF00"/>
                  </a:solidFill>
                  <a:latin typeface="SAF" pitchFamily="50" charset="0"/>
                </a:rPr>
                <a:t>OOOH... \O/</a:t>
              </a:r>
            </a:p>
            <a:p>
              <a:pPr algn="ctr"/>
              <a:r>
                <a:rPr lang="pt-BR" sz="7000" dirty="0" err="1" smtClean="0">
                  <a:solidFill>
                    <a:srgbClr val="FFD44B"/>
                  </a:solidFill>
                  <a:latin typeface="SAF" pitchFamily="50" charset="0"/>
                </a:rPr>
                <a:t>Congrats</a:t>
              </a:r>
              <a:r>
                <a:rPr lang="pt-BR" sz="7000" dirty="0" smtClean="0">
                  <a:solidFill>
                    <a:srgbClr val="FFD44B"/>
                  </a:solidFill>
                  <a:latin typeface="SAF" pitchFamily="50" charset="0"/>
                </a:rPr>
                <a:t>!</a:t>
              </a:r>
              <a:endParaRPr lang="pt-BR" sz="7000" dirty="0">
                <a:solidFill>
                  <a:srgbClr val="FFD44B"/>
                </a:solidFill>
                <a:latin typeface="SAF" pitchFamily="50" charset="0"/>
              </a:endParaRPr>
            </a:p>
          </p:txBody>
        </p:sp>
        <p:sp>
          <p:nvSpPr>
            <p:cNvPr id="32" name="Elipse 31"/>
            <p:cNvSpPr/>
            <p:nvPr/>
          </p:nvSpPr>
          <p:spPr>
            <a:xfrm>
              <a:off x="6084168" y="2204864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66"/>
                </a:solidFill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2483768" y="2204864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rgbClr val="FFFF66"/>
                  </a:solidFill>
                </a:rPr>
                <a:t>V</a:t>
              </a:r>
              <a:endParaRPr lang="pt-BR" dirty="0">
                <a:solidFill>
                  <a:srgbClr val="FFFF66"/>
                </a:solidFill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3096641" y="2204864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66"/>
                </a:solidFill>
              </a:endParaRPr>
            </a:p>
          </p:txBody>
        </p:sp>
        <p:sp>
          <p:nvSpPr>
            <p:cNvPr id="35" name="Elipse 34"/>
            <p:cNvSpPr/>
            <p:nvPr/>
          </p:nvSpPr>
          <p:spPr>
            <a:xfrm>
              <a:off x="3707904" y="2236395"/>
              <a:ext cx="360040" cy="4467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66"/>
                </a:solidFill>
              </a:endParaRPr>
            </a:p>
          </p:txBody>
        </p:sp>
      </p:grpSp>
      <p:sp>
        <p:nvSpPr>
          <p:cNvPr id="36" name="Elipse 35"/>
          <p:cNvSpPr/>
          <p:nvPr/>
        </p:nvSpPr>
        <p:spPr>
          <a:xfrm>
            <a:off x="336420" y="1412776"/>
            <a:ext cx="216000" cy="21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97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226</Words>
  <Application>Microsoft Office PowerPoint</Application>
  <PresentationFormat>Apresentação na tela (4:3)</PresentationFormat>
  <Paragraphs>128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Juliane</dc:creator>
  <cp:lastModifiedBy>Juliane</cp:lastModifiedBy>
  <cp:revision>98</cp:revision>
  <dcterms:created xsi:type="dcterms:W3CDTF">2014-02-05T04:46:13Z</dcterms:created>
  <dcterms:modified xsi:type="dcterms:W3CDTF">2014-04-24T23:15:14Z</dcterms:modified>
</cp:coreProperties>
</file>