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26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_rels/notesSlide8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32.png" ContentType="image/png"/>
  <Override PartName="/ppt/media/image30.png" ContentType="image/png"/>
  <Override PartName="/ppt/media/image27.png" ContentType="image/png"/>
  <Override PartName="/ppt/media/image26.png" ContentType="image/png"/>
  <Override PartName="/ppt/media/image33.png" ContentType="image/png"/>
  <Override PartName="/ppt/media/image25.png" ContentType="image/png"/>
  <Override PartName="/ppt/media/image28.png" ContentType="image/png"/>
  <Override PartName="/ppt/media/image22.png" ContentType="image/png"/>
  <Override PartName="/ppt/media/image31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3.png" ContentType="image/png"/>
  <Override PartName="/ppt/media/image23.png" ContentType="image/png"/>
  <Override PartName="/ppt/media/image12.png" ContentType="image/png"/>
  <Override PartName="/ppt/media/image11.jpeg" ContentType="image/jpeg"/>
  <Override PartName="/ppt/media/image15.png" ContentType="image/png"/>
  <Override PartName="/ppt/media/image9.png" ContentType="image/png"/>
  <Override PartName="/ppt/media/image8.png" ContentType="image/png"/>
  <Override PartName="/ppt/media/image29.png" ContentType="image/png"/>
  <Override PartName="/ppt/media/image1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6.png" ContentType="image/png"/>
  <Override PartName="/ppt/media/image4.jpeg" ContentType="image/jpeg"/>
  <Override PartName="/ppt/media/image17.png" ContentType="image/png"/>
  <Override PartName="/ppt/media/image14.png" ContentType="image/png"/>
  <Override PartName="/ppt/media/image3.png" ContentType="image/png"/>
  <Override PartName="/ppt/media/image2.png" ContentType="image/png"/>
  <Override PartName="/ppt/media/image10.png" ContentType="image/png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9144000" cy="6858000"/>
  <p:notesSz cx="6883400" cy="9906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 wrap="none"/>
          <a:p>
            <a:r>
              <a:rPr lang="pt-BR"/>
              <a:t>Clique para editar o formato de notas</a:t>
            </a:r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r>
              <a:rPr lang="pt-BR"/>
              <a:t>&lt;cabeçalho&gt;</a:t>
            </a:r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pt-BR"/>
              <a:t>&lt;data/hora&gt;</a:t>
            </a:r>
            <a:endParaRPr/>
          </a:p>
        </p:txBody>
      </p:sp>
      <p:sp>
        <p:nvSpPr>
          <p:cNvPr id="8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pt-BR"/>
              <a:t>&lt;rodapé&gt;</a:t>
            </a:r>
            <a:endParaRPr/>
          </a:p>
        </p:txBody>
      </p:sp>
      <p:sp>
        <p:nvSpPr>
          <p:cNvPr id="8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9C3C8F3C-772B-47F6-AB1A-B931FB2933EC}" type="slidenum">
              <a:rPr lang="pt-BR"/>
              <a:t>&lt;número&gt;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689040" y="4705200"/>
            <a:ext cx="5505120" cy="44575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96" name="TextShape 2"/>
          <p:cNvSpPr txBox="1"/>
          <p:nvPr/>
        </p:nvSpPr>
        <p:spPr>
          <a:xfrm>
            <a:off x="3898800" y="9408960"/>
            <a:ext cx="2982600" cy="49500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F4163873-1FB6-46E0-AA70-1818D81F3991}" type="slidenum">
              <a:rPr lang="pt-BR" sz="1200">
                <a:latin typeface="Arial"/>
              </a:rPr>
              <a:t>&lt;número&gt;</a:t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3898800" y="9408960"/>
            <a:ext cx="2982600" cy="4950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6D977E4C-EB87-4671-B2DA-65540D9F80B3}" type="slidenum">
              <a:rPr lang="pt-BR" sz="1200">
                <a:latin typeface="Times New Roman"/>
                <a:ea typeface="DejaVu Sans"/>
              </a:rPr>
              <a:t>&lt;número&gt;</a:t>
            </a:fld>
            <a:endParaRPr/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9040" y="4705200"/>
            <a:ext cx="5505120" cy="4455720"/>
          </a:xfrm>
          <a:prstGeom prst="rect">
            <a:avLst/>
          </a:prstGeom>
        </p:spPr>
        <p:txBody>
          <a:bodyPr anchor="ctr" wrap="none"/>
          <a:p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3898800" y="9408960"/>
            <a:ext cx="2982600" cy="4950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C992A58A-8DFB-452E-AE24-6E59C3DF9677}" type="slidenum">
              <a:rPr lang="pt-BR" sz="1200">
                <a:latin typeface="Times New Roman"/>
                <a:ea typeface="DejaVu Sans"/>
              </a:rPr>
              <a:t>&lt;número&gt;</a:t>
            </a:fld>
            <a:endParaRPr/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89040" y="4705200"/>
            <a:ext cx="5505120" cy="4455720"/>
          </a:xfrm>
          <a:prstGeom prst="rect">
            <a:avLst/>
          </a:prstGeom>
        </p:spPr>
        <p:txBody>
          <a:bodyPr anchor="ctr" wrap="none"/>
          <a:p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898800" y="9408960"/>
            <a:ext cx="2982600" cy="4950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98405C71-20B5-4B1A-8358-9FD1395DB9E6}" type="slidenum">
              <a:rPr lang="pt-BR" sz="1200">
                <a:latin typeface="Times New Roman"/>
                <a:ea typeface="DejaVu Sans"/>
              </a:rPr>
              <a:t>&lt;número&gt;</a:t>
            </a:fld>
            <a:endParaRPr/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9040" y="4705200"/>
            <a:ext cx="5505120" cy="4455720"/>
          </a:xfrm>
          <a:prstGeom prst="rect">
            <a:avLst/>
          </a:prstGeom>
        </p:spPr>
        <p:txBody>
          <a:bodyPr anchor="ctr" wrap="none"/>
          <a:p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3898800" y="9408960"/>
            <a:ext cx="2982600" cy="4950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C04698A6-8DE6-4415-88E9-D629DA3569F8}" type="slidenum">
              <a:rPr lang="pt-BR" sz="1200">
                <a:latin typeface="Times New Roman"/>
                <a:ea typeface="DejaVu Sans"/>
              </a:rPr>
              <a:t>&lt;número&gt;</a:t>
            </a:fld>
            <a:endParaRPr/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89040" y="4705200"/>
            <a:ext cx="5505120" cy="4455720"/>
          </a:xfrm>
          <a:prstGeom prst="rect">
            <a:avLst/>
          </a:prstGeom>
        </p:spPr>
        <p:txBody>
          <a:bodyPr anchor="ctr" wrap="none"/>
          <a:p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3898800" y="9408960"/>
            <a:ext cx="2982600" cy="4950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DDAEAAD0-D2D0-4ECF-911E-6B0FBC859C8A}" type="slidenum">
              <a:rPr lang="pt-BR" sz="1200">
                <a:latin typeface="Times New Roman"/>
                <a:ea typeface="DejaVu Sans"/>
              </a:rPr>
              <a:t>&lt;número&gt;</a:t>
            </a:fld>
            <a:endParaRPr/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89040" y="4705200"/>
            <a:ext cx="5505120" cy="4455720"/>
          </a:xfrm>
          <a:prstGeom prst="rect">
            <a:avLst/>
          </a:prstGeom>
        </p:spPr>
        <p:txBody>
          <a:bodyPr anchor="ctr" wrap="none"/>
          <a:p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3898800" y="9408960"/>
            <a:ext cx="2982600" cy="4950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44B6BD89-7005-4017-9586-4DF41979C609}" type="slidenum">
              <a:rPr lang="pt-BR" sz="1200">
                <a:latin typeface="Times New Roman"/>
                <a:ea typeface="DejaVu Sans"/>
              </a:rPr>
              <a:t>&lt;número&gt;</a:t>
            </a:fld>
            <a:endParaRPr/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89040" y="4705200"/>
            <a:ext cx="5505120" cy="4455720"/>
          </a:xfrm>
          <a:prstGeom prst="rect">
            <a:avLst/>
          </a:prstGeom>
        </p:spPr>
        <p:txBody>
          <a:bodyPr anchor="ctr" wrap="none"/>
          <a:p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3898800" y="9408960"/>
            <a:ext cx="2982600" cy="4950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124EB5B0-0469-4E4D-9283-A0097669646F}" type="slidenum">
              <a:rPr lang="pt-BR" sz="1200">
                <a:latin typeface="Times New Roman"/>
                <a:ea typeface="DejaVu Sans"/>
              </a:rPr>
              <a:t>&lt;número&gt;</a:t>
            </a:fld>
            <a:endParaRPr/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89040" y="4705200"/>
            <a:ext cx="5505120" cy="4455720"/>
          </a:xfrm>
          <a:prstGeom prst="rect">
            <a:avLst/>
          </a:prstGeom>
        </p:spPr>
        <p:txBody>
          <a:bodyPr anchor="ctr" wrap="none"/>
          <a:p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3898800" y="9408960"/>
            <a:ext cx="2982600" cy="4950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63DE59E8-8339-403C-9391-44D98F7A1DBD}" type="slidenum">
              <a:rPr lang="pt-BR" sz="1200">
                <a:latin typeface="Times New Roman"/>
                <a:ea typeface="DejaVu Sans"/>
              </a:rPr>
              <a:t>&lt;número&gt;</a:t>
            </a:fld>
            <a:endParaRPr/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89040" y="4705200"/>
            <a:ext cx="5505120" cy="4455720"/>
          </a:xfrm>
          <a:prstGeom prst="rect">
            <a:avLst/>
          </a:prstGeom>
        </p:spPr>
        <p:txBody>
          <a:bodyPr anchor="ctr" wrap="none"/>
          <a:p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3898800" y="9408960"/>
            <a:ext cx="2982600" cy="4950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B8606473-D8B6-4F25-B318-2B51279AB369}" type="slidenum">
              <a:rPr lang="pt-BR" sz="1200">
                <a:latin typeface="Times New Roman"/>
                <a:ea typeface="DejaVu Sans"/>
              </a:rPr>
              <a:t>&lt;número&gt;</a:t>
            </a:fld>
            <a:endParaRPr/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89040" y="4705200"/>
            <a:ext cx="5505120" cy="4455720"/>
          </a:xfrm>
          <a:prstGeom prst="rect">
            <a:avLst/>
          </a:prstGeom>
        </p:spPr>
        <p:txBody>
          <a:bodyPr anchor="ctr" wrap="none"/>
          <a:p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3898800" y="9408960"/>
            <a:ext cx="2982600" cy="4950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4CD2F187-093E-41F9-B076-C37492BD2F71}" type="slidenum">
              <a:rPr lang="pt-BR" sz="1200">
                <a:latin typeface="Times New Roman"/>
                <a:ea typeface="DejaVu Sans"/>
              </a:rPr>
              <a:t>&lt;número&gt;</a:t>
            </a:fld>
            <a:endParaRPr/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89040" y="4705200"/>
            <a:ext cx="5505120" cy="4455720"/>
          </a:xfrm>
          <a:prstGeom prst="rect">
            <a:avLst/>
          </a:prstGeom>
        </p:spPr>
        <p:txBody>
          <a:bodyPr anchor="ctr" wrap="none"/>
          <a:p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3898800" y="9408960"/>
            <a:ext cx="2982600" cy="4950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94BD12FB-6C30-4D17-8C58-D179BA7B1326}" type="slidenum">
              <a:rPr lang="pt-BR" sz="1200">
                <a:latin typeface="Times New Roman"/>
                <a:ea typeface="DejaVu Sans"/>
              </a:rPr>
              <a:t>&lt;número&gt;</a:t>
            </a:fld>
            <a:endParaRPr/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89040" y="4705200"/>
            <a:ext cx="5505120" cy="4455720"/>
          </a:xfrm>
          <a:prstGeom prst="rect">
            <a:avLst/>
          </a:prstGeom>
        </p:spPr>
        <p:txBody>
          <a:bodyPr anchor="ctr" wrap="none"/>
          <a:p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3898800" y="9408960"/>
            <a:ext cx="2982600" cy="4950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DA12D040-AB7A-4AD9-B171-0833B039D180}" type="slidenum">
              <a:rPr lang="pt-BR" sz="1200">
                <a:latin typeface="Times New Roman"/>
                <a:ea typeface="DejaVu Sans"/>
              </a:rPr>
              <a:t>&lt;número&gt;</a:t>
            </a:fld>
            <a:endParaRPr/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89040" y="4705200"/>
            <a:ext cx="5505120" cy="4455720"/>
          </a:xfrm>
          <a:prstGeom prst="rect">
            <a:avLst/>
          </a:prstGeom>
        </p:spPr>
        <p:txBody>
          <a:bodyPr anchor="ctr" wrap="none"/>
          <a:p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3898800" y="9408960"/>
            <a:ext cx="2982600" cy="4950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0BA199C3-8036-4664-AAF1-33D37B1A9E50}" type="slidenum">
              <a:rPr lang="pt-BR" sz="1200">
                <a:latin typeface="Times New Roman"/>
                <a:ea typeface="DejaVu Sans"/>
              </a:rPr>
              <a:t>&lt;número&gt;</a:t>
            </a:fld>
            <a:endParaRPr/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89040" y="4705200"/>
            <a:ext cx="5505120" cy="4455720"/>
          </a:xfrm>
          <a:prstGeom prst="rect">
            <a:avLst/>
          </a:prstGeom>
        </p:spPr>
        <p:txBody>
          <a:bodyPr anchor="ctr" wrap="none"/>
          <a:p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3898800" y="9408960"/>
            <a:ext cx="2982600" cy="4950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529C053A-A1C4-4060-AF14-CFEF2887A857}" type="slidenum">
              <a:rPr lang="pt-BR" sz="1200">
                <a:latin typeface="Times New Roman"/>
                <a:ea typeface="DejaVu Sans"/>
              </a:rPr>
              <a:t>&lt;número&gt;</a:t>
            </a:fld>
            <a:endParaRPr/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89040" y="4705200"/>
            <a:ext cx="5505120" cy="4455720"/>
          </a:xfrm>
          <a:prstGeom prst="rect">
            <a:avLst/>
          </a:prstGeom>
        </p:spPr>
        <p:txBody>
          <a:bodyPr anchor="ctr" wrap="none"/>
          <a:p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3898800" y="9408960"/>
            <a:ext cx="2982600" cy="4950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FA25AE3A-9CD4-437D-9300-5A993827C7FA}" type="slidenum">
              <a:rPr lang="pt-BR" sz="1200">
                <a:latin typeface="Times New Roman"/>
                <a:ea typeface="DejaVu Sans"/>
              </a:rPr>
              <a:t>&lt;número&gt;</a:t>
            </a:fld>
            <a:endParaRPr/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689040" y="4705200"/>
            <a:ext cx="5505120" cy="4455720"/>
          </a:xfrm>
          <a:prstGeom prst="rect">
            <a:avLst/>
          </a:prstGeom>
        </p:spPr>
        <p:txBody>
          <a:bodyPr anchor="ctr" wrap="none"/>
          <a:p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3898800" y="9408960"/>
            <a:ext cx="2982600" cy="4950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538A6D6F-E7D8-4206-B71B-5D8B82411832}" type="slidenum">
              <a:rPr lang="pt-BR" sz="1200">
                <a:latin typeface="Times New Roman"/>
                <a:ea typeface="DejaVu Sans"/>
              </a:rPr>
              <a:t>&lt;número&gt;</a:t>
            </a:fld>
            <a:endParaRPr/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89040" y="4705200"/>
            <a:ext cx="5505120" cy="4455720"/>
          </a:xfrm>
          <a:prstGeom prst="rect">
            <a:avLst/>
          </a:prstGeom>
        </p:spPr>
        <p:txBody>
          <a:bodyPr anchor="ctr" wrap="none"/>
          <a:p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3898800" y="9408960"/>
            <a:ext cx="2982600" cy="4950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BB8FED75-9939-4B44-A9EA-430303F24692}" type="slidenum">
              <a:rPr lang="pt-BR" sz="1200">
                <a:latin typeface="Times New Roman"/>
                <a:ea typeface="DejaVu Sans"/>
              </a:rPr>
              <a:t>&lt;número&gt;</a:t>
            </a:fld>
            <a:endParaRPr/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9040" y="4705200"/>
            <a:ext cx="5505120" cy="4455720"/>
          </a:xfrm>
          <a:prstGeom prst="rect">
            <a:avLst/>
          </a:prstGeom>
        </p:spPr>
        <p:txBody>
          <a:bodyPr anchor="ctr" wrap="none"/>
          <a:p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3898800" y="9408960"/>
            <a:ext cx="2982600" cy="4950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B8267206-05A8-4683-A30B-7376EF09C8B7}" type="slidenum">
              <a:rPr lang="pt-BR" sz="1200">
                <a:latin typeface="Times New Roman"/>
                <a:ea typeface="DejaVu Sans"/>
              </a:rPr>
              <a:t>&lt;número&gt;</a:t>
            </a:fld>
            <a:endParaRPr/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89040" y="4705200"/>
            <a:ext cx="5505120" cy="4455720"/>
          </a:xfrm>
          <a:prstGeom prst="rect">
            <a:avLst/>
          </a:prstGeom>
        </p:spPr>
        <p:txBody>
          <a:bodyPr anchor="ctr" wrap="none"/>
          <a:p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3898800" y="9408960"/>
            <a:ext cx="2982600" cy="4950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1317E09A-930C-4509-BFAF-4141AED46997}" type="slidenum">
              <a:rPr lang="pt-BR" sz="1200">
                <a:latin typeface="Times New Roman"/>
                <a:ea typeface="DejaVu Sans"/>
              </a:rPr>
              <a:t>&lt;número&gt;</a:t>
            </a:fld>
            <a:endParaRPr/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89040" y="4705200"/>
            <a:ext cx="5505120" cy="4455720"/>
          </a:xfrm>
          <a:prstGeom prst="rect">
            <a:avLst/>
          </a:prstGeom>
        </p:spPr>
        <p:txBody>
          <a:bodyPr anchor="ctr" wrap="none"/>
          <a:p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3898800" y="9408960"/>
            <a:ext cx="2982600" cy="4950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3548C752-83AC-49AC-91F5-112CE3FB1D2D}" type="slidenum">
              <a:rPr lang="pt-BR" sz="1200">
                <a:latin typeface="Times New Roman"/>
                <a:ea typeface="DejaVu Sans"/>
              </a:rPr>
              <a:t>&lt;número&gt;</a:t>
            </a:fld>
            <a:endParaRPr/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89040" y="4705200"/>
            <a:ext cx="5505120" cy="4455720"/>
          </a:xfrm>
          <a:prstGeom prst="rect">
            <a:avLst/>
          </a:prstGeom>
        </p:spPr>
        <p:txBody>
          <a:bodyPr anchor="ctr" wrap="none"/>
          <a:p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3898800" y="9408960"/>
            <a:ext cx="2982600" cy="4950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35CCDD9C-F2D3-4BDE-9088-BFFD65212E30}" type="slidenum">
              <a:rPr lang="pt-BR" sz="1200">
                <a:latin typeface="Times New Roman"/>
                <a:ea typeface="DejaVu Sans"/>
              </a:rPr>
              <a:t>&lt;número&gt;</a:t>
            </a:fld>
            <a:endParaRPr/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89040" y="4705200"/>
            <a:ext cx="5505120" cy="4455720"/>
          </a:xfrm>
          <a:prstGeom prst="rect">
            <a:avLst/>
          </a:prstGeom>
        </p:spPr>
        <p:txBody>
          <a:bodyPr anchor="ctr" wrap="none"/>
          <a:p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3898800" y="9408960"/>
            <a:ext cx="2982600" cy="4950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322B5258-34CB-4629-B4DB-B190D5FB3482}" type="slidenum">
              <a:rPr lang="pt-BR" sz="1200">
                <a:latin typeface="Times New Roman"/>
                <a:ea typeface="DejaVu Sans"/>
              </a:rPr>
              <a:t>&lt;número&gt;</a:t>
            </a:fld>
            <a:endParaRPr/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89040" y="4705200"/>
            <a:ext cx="5505120" cy="4455720"/>
          </a:xfrm>
          <a:prstGeom prst="rect">
            <a:avLst/>
          </a:prstGeom>
        </p:spPr>
        <p:txBody>
          <a:bodyPr anchor="ctr" wrap="none"/>
          <a:p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3898800" y="9408960"/>
            <a:ext cx="2982600" cy="4950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07D6521A-C77E-4799-B19D-1921F7687EF4}" type="slidenum">
              <a:rPr lang="pt-BR" sz="1200">
                <a:latin typeface="Times New Roman"/>
                <a:ea typeface="DejaVu Sans"/>
              </a:rPr>
              <a:t>&lt;número&gt;</a:t>
            </a:fld>
            <a:endParaRPr/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89040" y="4705200"/>
            <a:ext cx="5505120" cy="4455720"/>
          </a:xfrm>
          <a:prstGeom prst="rect">
            <a:avLst/>
          </a:prstGeom>
        </p:spPr>
        <p:txBody>
          <a:bodyPr anchor="ctr" wrap="none"/>
          <a:p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3898800" y="9408960"/>
            <a:ext cx="2982600" cy="4950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2F81B98B-91FA-4D34-AE9F-19BE5A7F456E}" type="slidenum">
              <a:rPr lang="pt-BR" sz="1200">
                <a:latin typeface="Times New Roman"/>
                <a:ea typeface="DejaVu Sans"/>
              </a:rPr>
              <a:t>&lt;número&gt;</a:t>
            </a:fld>
            <a:endParaRPr/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89040" y="4705200"/>
            <a:ext cx="5505120" cy="4455720"/>
          </a:xfrm>
          <a:prstGeom prst="rect">
            <a:avLst/>
          </a:prstGeom>
        </p:spPr>
        <p:txBody>
          <a:bodyPr anchor="ctr" wrap="none"/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8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descr="" id="39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78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descr="" id="79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0" name="Imagem 6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3240"/>
            <a:ext cx="9143640" cy="6860880"/>
          </a:xfrm>
          <a:prstGeom prst="rect">
            <a:avLst/>
          </a:prstGeom>
          <a:ln w="936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Clique para editar o formato do texto do títuloClique para editar o estilo do título mestre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22/05/14</a:t>
            </a:r>
            <a:endParaRPr/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C9F1BC4A-AB76-41E6-AF45-E479BFCB1F3E}" type="slidenum">
              <a:rPr lang="pt-BR">
                <a:solidFill>
                  <a:srgbClr val="000000"/>
                </a:solidFill>
                <a:latin typeface="Calibri"/>
              </a:rPr>
              <a:t>&lt;número&gt;</a:t>
            </a:fld>
            <a:endParaRPr/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pt-BR"/>
              <a:t>Clique para editar o formato do texto da estrutura de tópicos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pt-BR"/>
              <a:t>2.º Nível da estrutura de tópicos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pt-BR"/>
              <a:t>3.º Nível da estrutura de tópicos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pt-BR"/>
              <a:t>4.º Nível da estrutura de tópicos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pt-BR"/>
              <a:t>5.º Nível da estrutura de tópicos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pt-BR"/>
              <a:t>6.º Nível da estrutura de tópicos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pt-BR"/>
              <a:t>7.º Nível da estrutura de tópicos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40" name="Imagem 6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3240"/>
            <a:ext cx="9143640" cy="6860880"/>
          </a:xfrm>
          <a:prstGeom prst="rect">
            <a:avLst/>
          </a:prstGeom>
          <a:ln w="9360"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22/05/14</a:t>
            </a:r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CD3E481C-36D1-4422-BE5D-22B127ED289F}" type="slidenum">
              <a:rPr lang="pt-BR">
                <a:solidFill>
                  <a:srgbClr val="000000"/>
                </a:solidFill>
                <a:latin typeface="Calibri"/>
              </a:rPr>
              <a:t>&lt;número&gt;</a:t>
            </a:fld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pt-BR"/>
              <a:t>Clique para editar o formato do texto do título</a:t>
            </a:r>
            <a:endParaRPr/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pt-BR"/>
              <a:t>Clique para editar o formato do texto da estrutura de tópicos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pt-BR"/>
              <a:t>2.º Nível da estrutura de tópicos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pt-BR"/>
              <a:t>3.º Nível da estrutura de tópicos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pt-BR"/>
              <a:t>4.º Nível da estrutura de tópicos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pt-BR"/>
              <a:t>5.º Nível da estrutura de tópicos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pt-BR"/>
              <a:t>6.º Nível da estrutura de tópicos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pt-BR"/>
              <a:t>7.º Nível da estrutura de tópicos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://www.mapeditor.org/" TargetMode="Externa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://www.mapeditor.org/" TargetMode="External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395640" y="1556640"/>
            <a:ext cx="8278560" cy="720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BR" sz="3600">
                <a:solidFill>
                  <a:srgbClr val="808080"/>
                </a:solidFill>
                <a:latin typeface="Arial"/>
              </a:rPr>
              <a:t>Aula Tiled Map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2811600" y="5301360"/>
            <a:ext cx="3200040" cy="982440"/>
          </a:xfrm>
          <a:prstGeom prst="rect">
            <a:avLst/>
          </a:prstGeom>
        </p:spPr>
        <p:txBody>
          <a:bodyPr/>
          <a:p>
            <a:pPr algn="just">
              <a:lnSpc>
                <a:spcPct val="100000"/>
              </a:lnSpc>
            </a:pPr>
            <a:r>
              <a:rPr b="1" lang="pt-BR">
                <a:solidFill>
                  <a:srgbClr val="002060"/>
                </a:solidFill>
                <a:latin typeface="Arial"/>
              </a:rPr>
              <a:t>Alunos:</a:t>
            </a:r>
            <a:r>
              <a:rPr b="1" lang="pt-BR">
                <a:solidFill>
                  <a:srgbClr val="002060"/>
                </a:solidFill>
                <a:latin typeface="Arial"/>
              </a:rPr>
              <a:t>	</a:t>
            </a:r>
            <a:r>
              <a:rPr b="1" lang="pt-BR">
                <a:solidFill>
                  <a:srgbClr val="002060"/>
                </a:solidFill>
                <a:latin typeface="Arial"/>
              </a:rPr>
              <a:t>Lahis Almeida</a:t>
            </a:r>
            <a:endParaRPr/>
          </a:p>
          <a:p>
            <a:pPr algn="just">
              <a:lnSpc>
                <a:spcPct val="100000"/>
              </a:lnSpc>
            </a:pPr>
            <a:r>
              <a:rPr b="1" lang="pt-BR">
                <a:solidFill>
                  <a:srgbClr val="002060"/>
                </a:solidFill>
                <a:latin typeface="Arial"/>
              </a:rPr>
              <a:t>	</a:t>
            </a:r>
            <a:r>
              <a:rPr b="1" lang="pt-BR">
                <a:solidFill>
                  <a:srgbClr val="002060"/>
                </a:solidFill>
                <a:latin typeface="Arial"/>
              </a:rPr>
              <a:t>Luan Moraes</a:t>
            </a:r>
            <a:endParaRPr/>
          </a:p>
          <a:p>
            <a:pPr algn="just">
              <a:lnSpc>
                <a:spcPct val="100000"/>
              </a:lnSpc>
            </a:pPr>
            <a:r>
              <a:rPr b="1" lang="pt-BR">
                <a:solidFill>
                  <a:srgbClr val="002060"/>
                </a:solidFill>
                <a:latin typeface="Arial"/>
              </a:rPr>
              <a:t>	</a:t>
            </a:r>
            <a:r>
              <a:rPr b="1" lang="pt-BR">
                <a:solidFill>
                  <a:srgbClr val="002060"/>
                </a:solidFill>
                <a:latin typeface="Arial"/>
              </a:rPr>
              <a:t>Mateus Palheta</a:t>
            </a:r>
            <a:endParaRPr/>
          </a:p>
        </p:txBody>
      </p:sp>
      <p:pic>
        <p:nvPicPr>
          <p:cNvPr descr="" id="87" name="Imagem 4"/>
          <p:cNvPicPr/>
          <p:nvPr/>
        </p:nvPicPr>
        <p:blipFill>
          <a:blip r:embed="rId1"/>
          <a:stretch>
            <a:fillRect/>
          </a:stretch>
        </p:blipFill>
        <p:spPr>
          <a:xfrm>
            <a:off x="2267640" y="2709000"/>
            <a:ext cx="4257000" cy="2316240"/>
          </a:xfrm>
          <a:prstGeom prst="rect">
            <a:avLst/>
          </a:prstGeom>
          <a:ln>
            <a:noFill/>
          </a:ln>
        </p:spPr>
      </p:pic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250920" y="1278000"/>
            <a:ext cx="8229240" cy="926640"/>
          </a:xfrm>
          <a:prstGeom prst="rect">
            <a:avLst/>
          </a:prstGeom>
          <a:noFill/>
          <a:ln w="9360">
            <a:noFill/>
          </a:ln>
        </p:spPr>
        <p:txBody>
          <a:bodyPr bIns="46800" lIns="90000" rIns="90000" tIns="46800"/>
          <a:p>
            <a:pPr algn="just">
              <a:lnSpc>
                <a:spcPct val="100000"/>
              </a:lnSpc>
            </a:pPr>
            <a:r>
              <a:rPr lang="pt-BR" sz="3200">
                <a:solidFill>
                  <a:srgbClr val="7f7f7f"/>
                </a:solidFill>
                <a:latin typeface="Arial"/>
              </a:rPr>
              <a:t>Criando o primeiro mapa</a:t>
            </a:r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230040" y="2349000"/>
            <a:ext cx="8661960" cy="791640"/>
          </a:xfrm>
          <a:prstGeom prst="rect">
            <a:avLst/>
          </a:prstGeom>
          <a:noFill/>
          <a:ln w="9360">
            <a:noFill/>
          </a:ln>
        </p:spPr>
        <p:txBody>
          <a:bodyPr bIns="46800" lIns="90000" rIns="90000" tIns="46800"/>
          <a:p>
            <a:pPr algn="just">
              <a:lnSpc>
                <a:spcPct val="150000"/>
              </a:lnSpc>
              <a:buFont typeface="Calibri"/>
              <a:buAutoNum type="arabicPeriod"/>
            </a:pPr>
            <a:r>
              <a:rPr b="1" lang="pt-BR" sz="2000">
                <a:solidFill>
                  <a:srgbClr val="002060"/>
                </a:solidFill>
                <a:latin typeface="Arial"/>
              </a:rPr>
              <a:t>Abra o Tiled e vá para </a:t>
            </a:r>
            <a:r>
              <a:rPr b="1" i="1" lang="pt-BR" sz="2000">
                <a:solidFill>
                  <a:srgbClr val="002060"/>
                </a:solidFill>
                <a:latin typeface="Arial"/>
              </a:rPr>
              <a:t>Arquivo&gt;Novo.  </a:t>
            </a:r>
            <a:endParaRPr/>
          </a:p>
          <a:p>
            <a:pPr algn="just">
              <a:lnSpc>
                <a:spcPct val="150000"/>
              </a:lnSpc>
            </a:pPr>
            <a:endParaRPr/>
          </a:p>
          <a:p>
            <a:pPr algn="just">
              <a:lnSpc>
                <a:spcPct val="150000"/>
              </a:lnSpc>
            </a:pPr>
            <a:endParaRPr/>
          </a:p>
          <a:p>
            <a:pPr algn="just">
              <a:lnSpc>
                <a:spcPct val="150000"/>
              </a:lnSpc>
            </a:pPr>
            <a:endParaRPr/>
          </a:p>
        </p:txBody>
      </p:sp>
      <p:pic>
        <p:nvPicPr>
          <p:cNvPr descr="" id="12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2267640" y="3009960"/>
            <a:ext cx="5247000" cy="3227040"/>
          </a:xfrm>
          <a:prstGeom prst="rect">
            <a:avLst/>
          </a:prstGeom>
          <a:ln w="9360">
            <a:noFill/>
          </a:ln>
        </p:spPr>
      </p:pic>
      <p:sp>
        <p:nvSpPr>
          <p:cNvPr id="125" name="CustomShape 3"/>
          <p:cNvSpPr/>
          <p:nvPr/>
        </p:nvSpPr>
        <p:spPr>
          <a:xfrm>
            <a:off x="2267640" y="3141000"/>
            <a:ext cx="503640" cy="287640"/>
          </a:xfrm>
          <a:prstGeom prst="ellipse">
            <a:avLst/>
          </a:prstGeom>
          <a:noFill/>
          <a:ln w="38160">
            <a:solidFill>
              <a:srgbClr val="000000"/>
            </a:solidFill>
            <a:round/>
          </a:ln>
        </p:spPr>
      </p:sp>
      <p:sp>
        <p:nvSpPr>
          <p:cNvPr id="126" name="CustomShape 4"/>
          <p:cNvSpPr/>
          <p:nvPr/>
        </p:nvSpPr>
        <p:spPr>
          <a:xfrm>
            <a:off x="4500000" y="6237360"/>
            <a:ext cx="1007640" cy="2275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i="1" lang="pt-BR" sz="900">
                <a:solidFill>
                  <a:srgbClr val="000000"/>
                </a:solidFill>
                <a:latin typeface="Arial"/>
              </a:rPr>
              <a:t>Fonte: Própria</a:t>
            </a:r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250920" y="1278000"/>
            <a:ext cx="8229240" cy="926640"/>
          </a:xfrm>
          <a:prstGeom prst="rect">
            <a:avLst/>
          </a:prstGeom>
          <a:noFill/>
          <a:ln w="9360">
            <a:noFill/>
          </a:ln>
        </p:spPr>
        <p:txBody>
          <a:bodyPr bIns="46800" lIns="90000" rIns="90000" tIns="46800"/>
          <a:p>
            <a:pPr algn="just">
              <a:lnSpc>
                <a:spcPct val="100000"/>
              </a:lnSpc>
            </a:pPr>
            <a:r>
              <a:rPr lang="pt-BR" sz="3200">
                <a:solidFill>
                  <a:srgbClr val="7f7f7f"/>
                </a:solidFill>
                <a:latin typeface="Arial"/>
              </a:rPr>
              <a:t>Criando o primeiro mapa</a:t>
            </a:r>
            <a:endParaRPr/>
          </a:p>
        </p:txBody>
      </p:sp>
      <p:sp>
        <p:nvSpPr>
          <p:cNvPr id="128" name="CustomShape 2"/>
          <p:cNvSpPr/>
          <p:nvPr/>
        </p:nvSpPr>
        <p:spPr>
          <a:xfrm>
            <a:off x="230040" y="2349000"/>
            <a:ext cx="8661960" cy="1109160"/>
          </a:xfrm>
          <a:prstGeom prst="rect">
            <a:avLst/>
          </a:prstGeom>
          <a:noFill/>
          <a:ln w="9360">
            <a:noFill/>
          </a:ln>
        </p:spPr>
        <p:txBody>
          <a:bodyPr bIns="46800" lIns="90000" rIns="90000" tIns="46800"/>
          <a:p>
            <a:pPr algn="just">
              <a:lnSpc>
                <a:spcPct val="150000"/>
              </a:lnSpc>
              <a:buFont typeface="Calibri"/>
              <a:buAutoNum type="arabicPeriod"/>
            </a:pPr>
            <a:r>
              <a:rPr b="1" lang="pt-BR" sz="2000">
                <a:solidFill>
                  <a:srgbClr val="002060"/>
                </a:solidFill>
                <a:latin typeface="Arial"/>
              </a:rPr>
              <a:t>Na janela Novo Mapa, você definirá o tamanho do mapa e do tile:</a:t>
            </a:r>
            <a:endParaRPr/>
          </a:p>
          <a:p>
            <a:pPr algn="just">
              <a:lnSpc>
                <a:spcPct val="150000"/>
              </a:lnSpc>
            </a:pPr>
            <a:endParaRPr/>
          </a:p>
          <a:p>
            <a:pPr algn="just">
              <a:lnSpc>
                <a:spcPct val="150000"/>
              </a:lnSpc>
            </a:pPr>
            <a:r>
              <a:rPr b="1" lang="pt-BR" sz="2000">
                <a:solidFill>
                  <a:srgbClr val="002060"/>
                </a:solidFill>
                <a:latin typeface="Arial"/>
              </a:rPr>
              <a:t>Larg. : largura da tela do jogo/ largura do tile</a:t>
            </a:r>
            <a:endParaRPr/>
          </a:p>
          <a:p>
            <a:pPr algn="just">
              <a:lnSpc>
                <a:spcPct val="150000"/>
              </a:lnSpc>
            </a:pPr>
            <a:r>
              <a:rPr b="1" lang="pt-BR" sz="2000">
                <a:solidFill>
                  <a:srgbClr val="002060"/>
                </a:solidFill>
                <a:latin typeface="Arial"/>
              </a:rPr>
              <a:t>	</a:t>
            </a:r>
            <a:r>
              <a:rPr b="1" lang="pt-BR" sz="2000">
                <a:solidFill>
                  <a:srgbClr val="002060"/>
                </a:solidFill>
                <a:latin typeface="Arial"/>
              </a:rPr>
              <a:t>Ex:   1920/40 = 48 tiles</a:t>
            </a:r>
            <a:endParaRPr/>
          </a:p>
          <a:p>
            <a:pPr algn="just">
              <a:lnSpc>
                <a:spcPct val="150000"/>
              </a:lnSpc>
            </a:pPr>
            <a:r>
              <a:rPr b="1" lang="pt-BR" sz="2000">
                <a:solidFill>
                  <a:srgbClr val="002060"/>
                </a:solidFill>
                <a:latin typeface="Arial"/>
              </a:rPr>
              <a:t>Altura:  altura da tela do jogo/altura do tile</a:t>
            </a:r>
            <a:endParaRPr/>
          </a:p>
          <a:p>
            <a:pPr algn="just">
              <a:lnSpc>
                <a:spcPct val="150000"/>
              </a:lnSpc>
            </a:pPr>
            <a:r>
              <a:rPr b="1" lang="pt-BR" sz="2000">
                <a:solidFill>
                  <a:srgbClr val="002060"/>
                </a:solidFill>
                <a:latin typeface="Arial"/>
              </a:rPr>
              <a:t>	</a:t>
            </a:r>
            <a:r>
              <a:rPr b="1" lang="pt-BR" sz="2000">
                <a:solidFill>
                  <a:srgbClr val="002060"/>
                </a:solidFill>
                <a:latin typeface="Arial"/>
              </a:rPr>
              <a:t> </a:t>
            </a:r>
            <a:r>
              <a:rPr b="1" lang="pt-BR" sz="2000">
                <a:solidFill>
                  <a:srgbClr val="002060"/>
                </a:solidFill>
                <a:latin typeface="Arial"/>
              </a:rPr>
              <a:t>Ex:  1200/40 = 30 tiles</a:t>
            </a:r>
            <a:endParaRPr/>
          </a:p>
          <a:p>
            <a:pPr algn="just">
              <a:lnSpc>
                <a:spcPct val="150000"/>
              </a:lnSpc>
            </a:pPr>
            <a:endParaRPr/>
          </a:p>
          <a:p>
            <a:pPr algn="just">
              <a:lnSpc>
                <a:spcPct val="150000"/>
              </a:lnSpc>
            </a:pPr>
            <a:endParaRPr/>
          </a:p>
          <a:p>
            <a:pPr algn="just">
              <a:lnSpc>
                <a:spcPct val="150000"/>
              </a:lnSpc>
            </a:pPr>
            <a:endParaRPr/>
          </a:p>
          <a:p>
            <a:pPr algn="just">
              <a:lnSpc>
                <a:spcPct val="150000"/>
              </a:lnSpc>
            </a:pPr>
            <a:endParaRPr/>
          </a:p>
        </p:txBody>
      </p:sp>
      <p:sp>
        <p:nvSpPr>
          <p:cNvPr id="129" name="CustomShape 3"/>
          <p:cNvSpPr/>
          <p:nvPr/>
        </p:nvSpPr>
        <p:spPr>
          <a:xfrm>
            <a:off x="7101000" y="5877360"/>
            <a:ext cx="1007640" cy="2275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i="1" lang="pt-BR" sz="900">
                <a:solidFill>
                  <a:srgbClr val="000000"/>
                </a:solidFill>
                <a:latin typeface="Arial"/>
              </a:rPr>
              <a:t>Fonte: Própria</a:t>
            </a:r>
            <a:endParaRPr/>
          </a:p>
        </p:txBody>
      </p:sp>
      <p:pic>
        <p:nvPicPr>
          <p:cNvPr descr="" id="130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5940000" y="3285000"/>
            <a:ext cx="3104640" cy="25426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dur="indefinite" id="19" nodeType="tmRoot" restart="never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250920" y="1278000"/>
            <a:ext cx="8229240" cy="926640"/>
          </a:xfrm>
          <a:prstGeom prst="rect">
            <a:avLst/>
          </a:prstGeom>
          <a:noFill/>
          <a:ln w="9360">
            <a:noFill/>
          </a:ln>
        </p:spPr>
        <p:txBody>
          <a:bodyPr bIns="46800" lIns="90000" rIns="90000" tIns="46800"/>
          <a:p>
            <a:pPr algn="just">
              <a:lnSpc>
                <a:spcPct val="100000"/>
              </a:lnSpc>
            </a:pPr>
            <a:r>
              <a:rPr lang="pt-BR" sz="3200">
                <a:solidFill>
                  <a:srgbClr val="7f7f7f"/>
                </a:solidFill>
                <a:latin typeface="Arial"/>
              </a:rPr>
              <a:t>Criando o primeiro mapa</a:t>
            </a:r>
            <a:endParaRPr/>
          </a:p>
        </p:txBody>
      </p:sp>
      <p:sp>
        <p:nvSpPr>
          <p:cNvPr id="132" name="CustomShape 2"/>
          <p:cNvSpPr/>
          <p:nvPr/>
        </p:nvSpPr>
        <p:spPr>
          <a:xfrm>
            <a:off x="0" y="2349000"/>
            <a:ext cx="8892000" cy="1109160"/>
          </a:xfrm>
          <a:prstGeom prst="rect">
            <a:avLst/>
          </a:prstGeom>
          <a:noFill/>
          <a:ln w="9360">
            <a:noFill/>
          </a:ln>
        </p:spPr>
        <p:txBody>
          <a:bodyPr bIns="46800" lIns="90000" rIns="90000" tIns="46800"/>
          <a:p>
            <a:pPr algn="just">
              <a:lnSpc>
                <a:spcPct val="150000"/>
              </a:lnSpc>
            </a:pPr>
            <a:r>
              <a:rPr b="1" lang="pt-BR" sz="2000">
                <a:solidFill>
                  <a:srgbClr val="002060"/>
                </a:solidFill>
                <a:latin typeface="Arial"/>
              </a:rPr>
              <a:t>	</a:t>
            </a:r>
            <a:r>
              <a:rPr b="1" lang="pt-BR" sz="2000">
                <a:solidFill>
                  <a:srgbClr val="002060"/>
                </a:solidFill>
                <a:latin typeface="Arial"/>
              </a:rPr>
              <a:t>	</a:t>
            </a:r>
            <a:r>
              <a:rPr b="1" lang="pt-BR" sz="2000">
                <a:solidFill>
                  <a:srgbClr val="002060"/>
                </a:solidFill>
                <a:latin typeface="Arial"/>
              </a:rPr>
              <a:t>	</a:t>
            </a:r>
            <a:r>
              <a:rPr b="1" lang="pt-BR" sz="2000">
                <a:solidFill>
                  <a:srgbClr val="002060"/>
                </a:solidFill>
                <a:latin typeface="Arial"/>
              </a:rPr>
              <a:t>A partir das camadas, o Tiled monta o cenário. Para renomear a camada criada,  dê um click duplo sobre seu nome. </a:t>
            </a:r>
            <a:endParaRPr/>
          </a:p>
          <a:p>
            <a:pPr algn="just">
              <a:lnSpc>
                <a:spcPct val="150000"/>
              </a:lnSpc>
            </a:pPr>
            <a:endParaRPr/>
          </a:p>
          <a:p>
            <a:pPr algn="just">
              <a:lnSpc>
                <a:spcPct val="150000"/>
              </a:lnSpc>
            </a:pPr>
            <a:endParaRPr/>
          </a:p>
          <a:p>
            <a:pPr algn="just">
              <a:lnSpc>
                <a:spcPct val="150000"/>
              </a:lnSpc>
            </a:pPr>
            <a:endParaRPr/>
          </a:p>
          <a:p>
            <a:pPr algn="just">
              <a:lnSpc>
                <a:spcPct val="150000"/>
              </a:lnSpc>
            </a:pPr>
            <a:endParaRPr/>
          </a:p>
          <a:p>
            <a:pPr algn="just">
              <a:lnSpc>
                <a:spcPct val="150000"/>
              </a:lnSpc>
            </a:pPr>
            <a:endParaRPr/>
          </a:p>
        </p:txBody>
      </p:sp>
      <p:pic>
        <p:nvPicPr>
          <p:cNvPr descr="" id="13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555640" y="3503880"/>
            <a:ext cx="3960000" cy="2786760"/>
          </a:xfrm>
          <a:prstGeom prst="rect">
            <a:avLst/>
          </a:prstGeom>
          <a:ln w="9360">
            <a:noFill/>
          </a:ln>
        </p:spPr>
      </p:pic>
      <p:sp>
        <p:nvSpPr>
          <p:cNvPr id="134" name="CustomShape 3"/>
          <p:cNvSpPr/>
          <p:nvPr/>
        </p:nvSpPr>
        <p:spPr>
          <a:xfrm>
            <a:off x="3780000" y="6328440"/>
            <a:ext cx="1170360" cy="2275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i="1" lang="pt-BR" sz="900">
                <a:solidFill>
                  <a:srgbClr val="000000"/>
                </a:solidFill>
                <a:latin typeface="Arial"/>
              </a:rPr>
              <a:t>Fonte: Própria</a:t>
            </a:r>
            <a:endParaRPr/>
          </a:p>
        </p:txBody>
      </p:sp>
    </p:spTree>
  </p:cSld>
  <p:timing>
    <p:tnLst>
      <p:par>
        <p:cTn dur="indefinite" id="21" nodeType="tmRoot" restart="never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250920" y="1278000"/>
            <a:ext cx="8229240" cy="926640"/>
          </a:xfrm>
          <a:prstGeom prst="rect">
            <a:avLst/>
          </a:prstGeom>
          <a:noFill/>
          <a:ln w="9360">
            <a:noFill/>
          </a:ln>
        </p:spPr>
        <p:txBody>
          <a:bodyPr bIns="46800" lIns="90000" rIns="90000" tIns="46800"/>
          <a:p>
            <a:pPr algn="just">
              <a:lnSpc>
                <a:spcPct val="100000"/>
              </a:lnSpc>
            </a:pPr>
            <a:r>
              <a:rPr lang="pt-BR" sz="3200">
                <a:solidFill>
                  <a:srgbClr val="7f7f7f"/>
                </a:solidFill>
                <a:latin typeface="Arial"/>
              </a:rPr>
              <a:t>Criando o primeiro mapa</a:t>
            </a:r>
            <a:endParaRPr/>
          </a:p>
        </p:txBody>
      </p:sp>
      <p:sp>
        <p:nvSpPr>
          <p:cNvPr id="136" name="CustomShape 2"/>
          <p:cNvSpPr/>
          <p:nvPr/>
        </p:nvSpPr>
        <p:spPr>
          <a:xfrm>
            <a:off x="230040" y="2349000"/>
            <a:ext cx="8661960" cy="1109160"/>
          </a:xfrm>
          <a:prstGeom prst="rect">
            <a:avLst/>
          </a:prstGeom>
          <a:noFill/>
          <a:ln w="9360">
            <a:noFill/>
          </a:ln>
        </p:spPr>
        <p:txBody>
          <a:bodyPr bIns="46800" lIns="90000" rIns="90000" tIns="46800"/>
          <a:p>
            <a:pPr algn="just">
              <a:lnSpc>
                <a:spcPct val="150000"/>
              </a:lnSpc>
              <a:buFont typeface="Calibri"/>
              <a:buAutoNum type="arabicPeriod"/>
            </a:pPr>
            <a:r>
              <a:rPr b="1" lang="pt-BR" sz="2000">
                <a:solidFill>
                  <a:srgbClr val="002060"/>
                </a:solidFill>
                <a:latin typeface="Arial"/>
              </a:rPr>
              <a:t>Criado o mapa, você deverá importar o </a:t>
            </a:r>
            <a:r>
              <a:rPr b="1" i="1" lang="pt-BR" sz="2000">
                <a:solidFill>
                  <a:srgbClr val="002060"/>
                </a:solidFill>
                <a:latin typeface="Arial"/>
              </a:rPr>
              <a:t>tileset</a:t>
            </a:r>
            <a:r>
              <a:rPr b="1" lang="pt-BR" sz="2000">
                <a:solidFill>
                  <a:srgbClr val="002060"/>
                </a:solidFill>
                <a:latin typeface="Arial"/>
              </a:rPr>
              <a:t> (sprite dividida em tiles). Vá para </a:t>
            </a:r>
            <a:r>
              <a:rPr b="1" i="1" lang="pt-BR" sz="2000">
                <a:solidFill>
                  <a:srgbClr val="002060"/>
                </a:solidFill>
                <a:latin typeface="Arial"/>
              </a:rPr>
              <a:t>Mapa&gt;Novo Tileset </a:t>
            </a:r>
            <a:r>
              <a:rPr b="1" lang="pt-BR" sz="2000">
                <a:solidFill>
                  <a:srgbClr val="002060"/>
                </a:solidFill>
                <a:latin typeface="Arial"/>
              </a:rPr>
              <a:t>e exporte a imagem da plataforma que você criou anteriormente. </a:t>
            </a:r>
            <a:endParaRPr/>
          </a:p>
          <a:p>
            <a:pPr algn="just">
              <a:lnSpc>
                <a:spcPct val="150000"/>
              </a:lnSpc>
            </a:pPr>
            <a:endParaRPr/>
          </a:p>
          <a:p>
            <a:pPr algn="just">
              <a:lnSpc>
                <a:spcPct val="150000"/>
              </a:lnSpc>
            </a:pPr>
            <a:endParaRPr/>
          </a:p>
          <a:p>
            <a:pPr algn="just">
              <a:lnSpc>
                <a:spcPct val="150000"/>
              </a:lnSpc>
            </a:pPr>
            <a:endParaRPr/>
          </a:p>
          <a:p>
            <a:pPr algn="just">
              <a:lnSpc>
                <a:spcPct val="150000"/>
              </a:lnSpc>
            </a:pPr>
            <a:endParaRPr/>
          </a:p>
          <a:p>
            <a:pPr algn="just">
              <a:lnSpc>
                <a:spcPct val="150000"/>
              </a:lnSpc>
            </a:pPr>
            <a:endParaRPr/>
          </a:p>
        </p:txBody>
      </p:sp>
      <p:sp>
        <p:nvSpPr>
          <p:cNvPr id="137" name="CustomShape 3"/>
          <p:cNvSpPr/>
          <p:nvPr/>
        </p:nvSpPr>
        <p:spPr>
          <a:xfrm>
            <a:off x="4159800" y="6196320"/>
            <a:ext cx="1162440" cy="2268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i="1" lang="pt-BR" sz="900">
                <a:solidFill>
                  <a:srgbClr val="000000"/>
                </a:solidFill>
                <a:latin typeface="Arial"/>
              </a:rPr>
              <a:t>Fonte: Própria</a:t>
            </a:r>
            <a:endParaRPr/>
          </a:p>
        </p:txBody>
      </p:sp>
      <p:pic>
        <p:nvPicPr>
          <p:cNvPr descr="" id="138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3204000" y="4005000"/>
            <a:ext cx="2808000" cy="21528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dur="indefinite" id="23" nodeType="tmRoot" restart="never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250920" y="1278000"/>
            <a:ext cx="8229240" cy="926640"/>
          </a:xfrm>
          <a:prstGeom prst="rect">
            <a:avLst/>
          </a:prstGeom>
          <a:noFill/>
          <a:ln w="9360">
            <a:noFill/>
          </a:ln>
        </p:spPr>
        <p:txBody>
          <a:bodyPr bIns="46800" lIns="90000" rIns="90000" tIns="46800"/>
          <a:p>
            <a:pPr algn="just">
              <a:lnSpc>
                <a:spcPct val="100000"/>
              </a:lnSpc>
            </a:pPr>
            <a:r>
              <a:rPr lang="pt-BR" sz="3200">
                <a:solidFill>
                  <a:srgbClr val="7f7f7f"/>
                </a:solidFill>
                <a:latin typeface="Arial"/>
              </a:rPr>
              <a:t>Criando o primeiro mapa</a:t>
            </a:r>
            <a:endParaRPr/>
          </a:p>
        </p:txBody>
      </p:sp>
      <p:sp>
        <p:nvSpPr>
          <p:cNvPr id="140" name="CustomShape 2"/>
          <p:cNvSpPr/>
          <p:nvPr/>
        </p:nvSpPr>
        <p:spPr>
          <a:xfrm>
            <a:off x="230040" y="2391480"/>
            <a:ext cx="8661960" cy="1109160"/>
          </a:xfrm>
          <a:prstGeom prst="rect">
            <a:avLst/>
          </a:prstGeom>
          <a:noFill/>
          <a:ln w="9360">
            <a:noFill/>
          </a:ln>
        </p:spPr>
        <p:txBody>
          <a:bodyPr bIns="46800" lIns="90000" rIns="90000" tIns="46800"/>
          <a:p>
            <a:pPr algn="just">
              <a:lnSpc>
                <a:spcPct val="150000"/>
              </a:lnSpc>
              <a:buFont typeface="Calibri"/>
              <a:buAutoNum type="arabicPeriod"/>
            </a:pPr>
            <a:r>
              <a:rPr b="1" lang="pt-BR" sz="2000">
                <a:solidFill>
                  <a:srgbClr val="002060"/>
                </a:solidFill>
                <a:latin typeface="Arial"/>
              </a:rPr>
              <a:t>Para preencher o mapa, selecione o tile desejado e clique no mapa, ou clique e arraste-o.</a:t>
            </a:r>
            <a:endParaRPr/>
          </a:p>
          <a:p>
            <a:pPr algn="just">
              <a:lnSpc>
                <a:spcPct val="150000"/>
              </a:lnSpc>
            </a:pPr>
            <a:endParaRPr/>
          </a:p>
          <a:p>
            <a:pPr algn="just">
              <a:lnSpc>
                <a:spcPct val="150000"/>
              </a:lnSpc>
            </a:pPr>
            <a:endParaRPr/>
          </a:p>
          <a:p>
            <a:pPr algn="just">
              <a:lnSpc>
                <a:spcPct val="150000"/>
              </a:lnSpc>
            </a:pPr>
            <a:endParaRPr/>
          </a:p>
          <a:p>
            <a:pPr algn="just">
              <a:lnSpc>
                <a:spcPct val="150000"/>
              </a:lnSpc>
            </a:pPr>
            <a:endParaRPr/>
          </a:p>
        </p:txBody>
      </p:sp>
      <p:pic>
        <p:nvPicPr>
          <p:cNvPr descr="" id="141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592920" y="3801240"/>
            <a:ext cx="7939080" cy="1931760"/>
          </a:xfrm>
          <a:prstGeom prst="rect">
            <a:avLst/>
          </a:prstGeom>
          <a:ln w="9360">
            <a:noFill/>
          </a:ln>
        </p:spPr>
      </p:pic>
      <p:sp>
        <p:nvSpPr>
          <p:cNvPr id="142" name="CustomShape 3"/>
          <p:cNvSpPr/>
          <p:nvPr/>
        </p:nvSpPr>
        <p:spPr>
          <a:xfrm>
            <a:off x="3708000" y="5589360"/>
            <a:ext cx="1251720" cy="2268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i="1" lang="pt-BR" sz="900">
                <a:solidFill>
                  <a:srgbClr val="000000"/>
                </a:solidFill>
                <a:latin typeface="Arial"/>
              </a:rPr>
              <a:t>Fonte: Própria</a:t>
            </a:r>
            <a:endParaRPr/>
          </a:p>
        </p:txBody>
      </p:sp>
    </p:spTree>
  </p:cSld>
  <p:timing>
    <p:tnLst>
      <p:par>
        <p:cTn dur="indefinite" id="25" nodeType="tmRoot" restart="never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250920" y="1278000"/>
            <a:ext cx="8229240" cy="926640"/>
          </a:xfrm>
          <a:prstGeom prst="rect">
            <a:avLst/>
          </a:prstGeom>
          <a:noFill/>
          <a:ln w="9360">
            <a:noFill/>
          </a:ln>
        </p:spPr>
        <p:txBody>
          <a:bodyPr bIns="46800" lIns="90000" rIns="90000" tIns="46800"/>
          <a:p>
            <a:pPr algn="just">
              <a:lnSpc>
                <a:spcPct val="100000"/>
              </a:lnSpc>
            </a:pPr>
            <a:r>
              <a:rPr lang="pt-BR" sz="3200">
                <a:solidFill>
                  <a:srgbClr val="7f7f7f"/>
                </a:solidFill>
                <a:latin typeface="Arial"/>
              </a:rPr>
              <a:t>Criando o primeiro mapa</a:t>
            </a:r>
            <a:endParaRPr/>
          </a:p>
        </p:txBody>
      </p:sp>
      <p:sp>
        <p:nvSpPr>
          <p:cNvPr id="144" name="CustomShape 2"/>
          <p:cNvSpPr/>
          <p:nvPr/>
        </p:nvSpPr>
        <p:spPr>
          <a:xfrm>
            <a:off x="230040" y="2463480"/>
            <a:ext cx="8661960" cy="1109160"/>
          </a:xfrm>
          <a:prstGeom prst="rect">
            <a:avLst/>
          </a:prstGeom>
          <a:noFill/>
          <a:ln w="9360">
            <a:noFill/>
          </a:ln>
        </p:spPr>
        <p:txBody>
          <a:bodyPr bIns="46800" lIns="90000" rIns="90000" tIns="46800"/>
          <a:p>
            <a:pPr algn="just">
              <a:lnSpc>
                <a:spcPct val="150000"/>
              </a:lnSpc>
            </a:pPr>
            <a:r>
              <a:rPr b="1" lang="pt-BR" sz="2000">
                <a:solidFill>
                  <a:srgbClr val="002060"/>
                </a:solidFill>
                <a:latin typeface="Arial"/>
              </a:rPr>
              <a:t>	</a:t>
            </a:r>
            <a:r>
              <a:rPr b="1" lang="pt-BR" sz="2000">
                <a:solidFill>
                  <a:srgbClr val="002060"/>
                </a:solidFill>
                <a:latin typeface="Arial"/>
              </a:rPr>
              <a:t>	</a:t>
            </a:r>
            <a:r>
              <a:rPr b="1" lang="pt-BR" sz="2000">
                <a:solidFill>
                  <a:srgbClr val="002060"/>
                </a:solidFill>
                <a:latin typeface="Arial"/>
              </a:rPr>
              <a:t>   </a:t>
            </a:r>
            <a:r>
              <a:rPr b="1" lang="pt-BR" sz="2000">
                <a:solidFill>
                  <a:srgbClr val="002060"/>
                </a:solidFill>
                <a:latin typeface="Arial"/>
              </a:rPr>
              <a:t>Preenchimento do mapa com plataformas: </a:t>
            </a:r>
            <a:endParaRPr/>
          </a:p>
          <a:p>
            <a:pPr algn="just">
              <a:lnSpc>
                <a:spcPct val="150000"/>
              </a:lnSpc>
            </a:pPr>
            <a:endParaRPr/>
          </a:p>
          <a:p>
            <a:pPr algn="just">
              <a:lnSpc>
                <a:spcPct val="150000"/>
              </a:lnSpc>
            </a:pPr>
            <a:endParaRPr/>
          </a:p>
          <a:p>
            <a:pPr algn="just">
              <a:lnSpc>
                <a:spcPct val="150000"/>
              </a:lnSpc>
            </a:pPr>
            <a:endParaRPr/>
          </a:p>
          <a:p>
            <a:pPr algn="just">
              <a:lnSpc>
                <a:spcPct val="150000"/>
              </a:lnSpc>
            </a:pPr>
            <a:endParaRPr/>
          </a:p>
          <a:p>
            <a:pPr algn="just">
              <a:lnSpc>
                <a:spcPct val="150000"/>
              </a:lnSpc>
            </a:pPr>
            <a:endParaRPr/>
          </a:p>
        </p:txBody>
      </p:sp>
      <p:pic>
        <p:nvPicPr>
          <p:cNvPr descr="" id="145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259640" y="3213000"/>
            <a:ext cx="6660000" cy="3078360"/>
          </a:xfrm>
          <a:prstGeom prst="rect">
            <a:avLst/>
          </a:prstGeom>
          <a:ln w="9360">
            <a:noFill/>
          </a:ln>
        </p:spPr>
      </p:pic>
      <p:sp>
        <p:nvSpPr>
          <p:cNvPr id="146" name="CustomShape 3"/>
          <p:cNvSpPr/>
          <p:nvPr/>
        </p:nvSpPr>
        <p:spPr>
          <a:xfrm>
            <a:off x="4068000" y="6237360"/>
            <a:ext cx="1251720" cy="2268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i="1" lang="pt-BR" sz="900">
                <a:solidFill>
                  <a:srgbClr val="000000"/>
                </a:solidFill>
                <a:latin typeface="Arial"/>
              </a:rPr>
              <a:t>Fonte: Própria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250920" y="1278000"/>
            <a:ext cx="8229240" cy="926640"/>
          </a:xfrm>
          <a:prstGeom prst="rect">
            <a:avLst/>
          </a:prstGeom>
          <a:noFill/>
          <a:ln w="9360">
            <a:noFill/>
          </a:ln>
        </p:spPr>
        <p:txBody>
          <a:bodyPr bIns="46800" lIns="90000" rIns="90000" tIns="46800"/>
          <a:p>
            <a:pPr algn="just">
              <a:lnSpc>
                <a:spcPct val="100000"/>
              </a:lnSpc>
            </a:pPr>
            <a:r>
              <a:rPr lang="pt-BR" sz="3200">
                <a:solidFill>
                  <a:srgbClr val="7f7f7f"/>
                </a:solidFill>
                <a:latin typeface="Arial"/>
              </a:rPr>
              <a:t>Criando o primeiro mapa</a:t>
            </a:r>
            <a:endParaRPr/>
          </a:p>
        </p:txBody>
      </p:sp>
      <p:sp>
        <p:nvSpPr>
          <p:cNvPr id="148" name="CustomShape 2"/>
          <p:cNvSpPr/>
          <p:nvPr/>
        </p:nvSpPr>
        <p:spPr>
          <a:xfrm>
            <a:off x="0" y="2421000"/>
            <a:ext cx="8661960" cy="1109160"/>
          </a:xfrm>
          <a:prstGeom prst="rect">
            <a:avLst/>
          </a:prstGeom>
          <a:noFill/>
          <a:ln w="9360">
            <a:noFill/>
          </a:ln>
        </p:spPr>
        <p:txBody>
          <a:bodyPr bIns="46800" lIns="90000" rIns="90000" tIns="46800"/>
          <a:p>
            <a:pPr algn="just">
              <a:lnSpc>
                <a:spcPct val="150000"/>
              </a:lnSpc>
            </a:pPr>
            <a:r>
              <a:rPr b="1" lang="pt-BR" sz="2000">
                <a:solidFill>
                  <a:srgbClr val="002060"/>
                </a:solidFill>
                <a:latin typeface="Arial"/>
              </a:rPr>
              <a:t>	</a:t>
            </a:r>
            <a:r>
              <a:rPr b="1" lang="pt-BR" sz="2000">
                <a:solidFill>
                  <a:srgbClr val="002060"/>
                </a:solidFill>
                <a:latin typeface="Arial"/>
              </a:rPr>
              <a:t>	</a:t>
            </a:r>
            <a:r>
              <a:rPr b="1" lang="pt-BR" sz="2000">
                <a:solidFill>
                  <a:srgbClr val="002060"/>
                </a:solidFill>
                <a:latin typeface="Arial"/>
              </a:rPr>
              <a:t>	</a:t>
            </a:r>
            <a:r>
              <a:rPr b="1" lang="pt-BR" sz="2000">
                <a:solidFill>
                  <a:srgbClr val="002060"/>
                </a:solidFill>
                <a:latin typeface="Arial"/>
              </a:rPr>
              <a:t>Para deixar o mapa mais elaborado, há uma gama de ferramentas que podem ser utilizadas: </a:t>
            </a:r>
            <a:endParaRPr/>
          </a:p>
          <a:p>
            <a:pPr algn="just">
              <a:lnSpc>
                <a:spcPct val="150000"/>
              </a:lnSpc>
            </a:pPr>
            <a:endParaRPr/>
          </a:p>
          <a:p>
            <a:pPr algn="just">
              <a:lnSpc>
                <a:spcPct val="150000"/>
              </a:lnSpc>
            </a:pPr>
            <a:endParaRPr/>
          </a:p>
          <a:p>
            <a:pPr algn="just">
              <a:lnSpc>
                <a:spcPct val="150000"/>
              </a:lnSpc>
            </a:pPr>
            <a:endParaRPr/>
          </a:p>
          <a:p>
            <a:pPr algn="just">
              <a:lnSpc>
                <a:spcPct val="150000"/>
              </a:lnSpc>
            </a:pPr>
            <a:endParaRPr/>
          </a:p>
          <a:p>
            <a:pPr algn="just">
              <a:lnSpc>
                <a:spcPct val="150000"/>
              </a:lnSpc>
            </a:pPr>
            <a:endParaRPr/>
          </a:p>
        </p:txBody>
      </p:sp>
      <p:pic>
        <p:nvPicPr>
          <p:cNvPr descr="" id="149" name="Picture 6"/>
          <p:cNvPicPr/>
          <p:nvPr/>
        </p:nvPicPr>
        <p:blipFill>
          <a:blip r:embed="rId1"/>
          <a:stretch>
            <a:fillRect/>
          </a:stretch>
        </p:blipFill>
        <p:spPr>
          <a:xfrm>
            <a:off x="561240" y="4365000"/>
            <a:ext cx="4514400" cy="437760"/>
          </a:xfrm>
          <a:prstGeom prst="rect">
            <a:avLst/>
          </a:prstGeom>
          <a:ln w="9360">
            <a:noFill/>
          </a:ln>
        </p:spPr>
      </p:pic>
      <p:pic>
        <p:nvPicPr>
          <p:cNvPr descr="" id="150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5652000" y="3717000"/>
            <a:ext cx="3240000" cy="2475360"/>
          </a:xfrm>
          <a:prstGeom prst="rect">
            <a:avLst/>
          </a:prstGeom>
          <a:ln w="9360">
            <a:noFill/>
          </a:ln>
        </p:spPr>
      </p:pic>
      <p:sp>
        <p:nvSpPr>
          <p:cNvPr id="151" name="CustomShape 3"/>
          <p:cNvSpPr/>
          <p:nvPr/>
        </p:nvSpPr>
        <p:spPr>
          <a:xfrm>
            <a:off x="6566760" y="6258240"/>
            <a:ext cx="1251720" cy="2268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i="1" lang="pt-BR" sz="900">
                <a:solidFill>
                  <a:srgbClr val="000000"/>
                </a:solidFill>
                <a:latin typeface="Arial"/>
              </a:rPr>
              <a:t>Fonte: Própria</a:t>
            </a:r>
            <a:endParaRPr/>
          </a:p>
        </p:txBody>
      </p:sp>
    </p:spTree>
  </p:cSld>
  <p:timing>
    <p:tnLst>
      <p:par>
        <p:cTn dur="indefinite" id="27" nodeType="tmRoot" restart="never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250920" y="1278000"/>
            <a:ext cx="8229240" cy="926640"/>
          </a:xfrm>
          <a:prstGeom prst="rect">
            <a:avLst/>
          </a:prstGeom>
          <a:noFill/>
          <a:ln w="9360">
            <a:noFill/>
          </a:ln>
        </p:spPr>
        <p:txBody>
          <a:bodyPr bIns="46800" lIns="90000" rIns="90000" tIns="46800"/>
          <a:p>
            <a:pPr algn="just">
              <a:lnSpc>
                <a:spcPct val="100000"/>
              </a:lnSpc>
            </a:pPr>
            <a:r>
              <a:rPr lang="pt-BR" sz="3200">
                <a:solidFill>
                  <a:srgbClr val="7f7f7f"/>
                </a:solidFill>
                <a:latin typeface="Arial"/>
              </a:rPr>
              <a:t>Criando o primeiro mapa</a:t>
            </a:r>
            <a:endParaRPr/>
          </a:p>
        </p:txBody>
      </p:sp>
      <p:sp>
        <p:nvSpPr>
          <p:cNvPr id="153" name="CustomShape 2"/>
          <p:cNvSpPr/>
          <p:nvPr/>
        </p:nvSpPr>
        <p:spPr>
          <a:xfrm>
            <a:off x="230040" y="2349000"/>
            <a:ext cx="8661960" cy="1109160"/>
          </a:xfrm>
          <a:prstGeom prst="rect">
            <a:avLst/>
          </a:prstGeom>
          <a:noFill/>
          <a:ln w="9360">
            <a:noFill/>
          </a:ln>
        </p:spPr>
        <p:txBody>
          <a:bodyPr bIns="46800" lIns="90000" rIns="90000" tIns="46800"/>
          <a:p>
            <a:pPr algn="just">
              <a:lnSpc>
                <a:spcPct val="150000"/>
              </a:lnSpc>
              <a:buFont typeface="Calibri"/>
              <a:buAutoNum type="arabicPeriod"/>
            </a:pPr>
            <a:r>
              <a:rPr b="1" lang="pt-BR" sz="2000">
                <a:solidFill>
                  <a:srgbClr val="002060"/>
                </a:solidFill>
                <a:latin typeface="Arial"/>
              </a:rPr>
              <a:t>Para adicionar  estrelas  ao mapa, vá para </a:t>
            </a:r>
            <a:r>
              <a:rPr b="1" i="1" lang="pt-BR" sz="2000">
                <a:solidFill>
                  <a:srgbClr val="002060"/>
                </a:solidFill>
                <a:latin typeface="Arial"/>
              </a:rPr>
              <a:t>Camada&gt;Adicionar Camada de Objetos.</a:t>
            </a:r>
            <a:endParaRPr/>
          </a:p>
          <a:p>
            <a:pPr algn="just">
              <a:lnSpc>
                <a:spcPct val="150000"/>
              </a:lnSpc>
            </a:pPr>
            <a:endParaRPr/>
          </a:p>
          <a:p>
            <a:pPr algn="just">
              <a:lnSpc>
                <a:spcPct val="150000"/>
              </a:lnSpc>
            </a:pPr>
            <a:endParaRPr/>
          </a:p>
          <a:p>
            <a:pPr algn="just">
              <a:lnSpc>
                <a:spcPct val="150000"/>
              </a:lnSpc>
            </a:pPr>
            <a:endParaRPr/>
          </a:p>
          <a:p>
            <a:pPr algn="just">
              <a:lnSpc>
                <a:spcPct val="150000"/>
              </a:lnSpc>
            </a:pPr>
            <a:endParaRPr/>
          </a:p>
          <a:p>
            <a:pPr algn="just">
              <a:lnSpc>
                <a:spcPct val="150000"/>
              </a:lnSpc>
            </a:pPr>
            <a:endParaRPr/>
          </a:p>
        </p:txBody>
      </p:sp>
      <p:pic>
        <p:nvPicPr>
          <p:cNvPr descr="" id="154" name="Picture 7"/>
          <p:cNvPicPr/>
          <p:nvPr/>
        </p:nvPicPr>
        <p:blipFill>
          <a:blip r:embed="rId1"/>
          <a:stretch>
            <a:fillRect/>
          </a:stretch>
        </p:blipFill>
        <p:spPr>
          <a:xfrm>
            <a:off x="2915640" y="3501000"/>
            <a:ext cx="3528000" cy="2656440"/>
          </a:xfrm>
          <a:prstGeom prst="rect">
            <a:avLst/>
          </a:prstGeom>
          <a:ln w="9360">
            <a:noFill/>
          </a:ln>
        </p:spPr>
      </p:pic>
      <p:sp>
        <p:nvSpPr>
          <p:cNvPr id="155" name="CustomShape 3"/>
          <p:cNvSpPr/>
          <p:nvPr/>
        </p:nvSpPr>
        <p:spPr>
          <a:xfrm>
            <a:off x="3911760" y="6228000"/>
            <a:ext cx="1362960" cy="2268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i="1" lang="pt-BR" sz="900">
                <a:solidFill>
                  <a:srgbClr val="000000"/>
                </a:solidFill>
                <a:latin typeface="Arial"/>
              </a:rPr>
              <a:t>Fonte: Própria</a:t>
            </a:r>
            <a:endParaRPr/>
          </a:p>
        </p:txBody>
      </p:sp>
    </p:spTree>
  </p:cSld>
  <p:timing>
    <p:tnLst>
      <p:par>
        <p:cTn dur="indefinite" id="29" nodeType="tmRoot" restart="never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250920" y="1278000"/>
            <a:ext cx="8229240" cy="926640"/>
          </a:xfrm>
          <a:prstGeom prst="rect">
            <a:avLst/>
          </a:prstGeom>
          <a:noFill/>
          <a:ln w="9360">
            <a:noFill/>
          </a:ln>
        </p:spPr>
        <p:txBody>
          <a:bodyPr bIns="46800" lIns="90000" rIns="90000" tIns="46800"/>
          <a:p>
            <a:pPr algn="just">
              <a:lnSpc>
                <a:spcPct val="100000"/>
              </a:lnSpc>
            </a:pPr>
            <a:r>
              <a:rPr lang="pt-BR" sz="3200">
                <a:solidFill>
                  <a:srgbClr val="7f7f7f"/>
                </a:solidFill>
                <a:latin typeface="Arial"/>
              </a:rPr>
              <a:t>Criando o primeiro mapa</a:t>
            </a:r>
            <a:endParaRPr/>
          </a:p>
        </p:txBody>
      </p:sp>
      <p:sp>
        <p:nvSpPr>
          <p:cNvPr id="157" name="CustomShape 2"/>
          <p:cNvSpPr/>
          <p:nvPr/>
        </p:nvSpPr>
        <p:spPr>
          <a:xfrm>
            <a:off x="230040" y="2349000"/>
            <a:ext cx="8661960" cy="791640"/>
          </a:xfrm>
          <a:prstGeom prst="rect">
            <a:avLst/>
          </a:prstGeom>
          <a:noFill/>
          <a:ln w="9360">
            <a:noFill/>
          </a:ln>
        </p:spPr>
        <p:txBody>
          <a:bodyPr bIns="46800" lIns="90000" rIns="90000" tIns="46800"/>
          <a:p>
            <a:pPr algn="just">
              <a:lnSpc>
                <a:spcPct val="150000"/>
              </a:lnSpc>
              <a:buFont typeface="Calibri"/>
              <a:buAutoNum type="arabicPeriod"/>
            </a:pPr>
            <a:r>
              <a:rPr b="1" lang="pt-BR" sz="2000">
                <a:solidFill>
                  <a:srgbClr val="002060"/>
                </a:solidFill>
                <a:latin typeface="Arial"/>
              </a:rPr>
              <a:t>Vá novamente em </a:t>
            </a:r>
            <a:r>
              <a:rPr b="1" i="1" lang="pt-BR" sz="2000">
                <a:solidFill>
                  <a:srgbClr val="002060"/>
                </a:solidFill>
                <a:latin typeface="Arial"/>
              </a:rPr>
              <a:t>Mapa&gt;Novo Tileset</a:t>
            </a:r>
            <a:r>
              <a:rPr b="1" lang="pt-BR" sz="2000">
                <a:solidFill>
                  <a:srgbClr val="002060"/>
                </a:solidFill>
                <a:latin typeface="Arial"/>
              </a:rPr>
              <a:t>, exporte a imagem da estrela e click sobre a ferramenta </a:t>
            </a:r>
            <a:r>
              <a:rPr b="1" i="1" lang="pt-BR" sz="2000">
                <a:solidFill>
                  <a:srgbClr val="002060"/>
                </a:solidFill>
                <a:latin typeface="Arial"/>
              </a:rPr>
              <a:t>Inserir Tile</a:t>
            </a:r>
            <a:r>
              <a:rPr b="1" lang="pt-BR" sz="2000">
                <a:solidFill>
                  <a:srgbClr val="002060"/>
                </a:solidFill>
                <a:latin typeface="Arial"/>
              </a:rPr>
              <a:t> para habilitar a seleção da estrela.</a:t>
            </a:r>
            <a:endParaRPr/>
          </a:p>
          <a:p>
            <a:pPr algn="just">
              <a:lnSpc>
                <a:spcPct val="150000"/>
              </a:lnSpc>
            </a:pPr>
            <a:endParaRPr/>
          </a:p>
          <a:p>
            <a:pPr algn="just">
              <a:lnSpc>
                <a:spcPct val="150000"/>
              </a:lnSpc>
            </a:pPr>
            <a:endParaRPr/>
          </a:p>
          <a:p>
            <a:pPr algn="just">
              <a:lnSpc>
                <a:spcPct val="150000"/>
              </a:lnSpc>
            </a:pPr>
            <a:endParaRPr/>
          </a:p>
          <a:p>
            <a:pPr algn="just">
              <a:lnSpc>
                <a:spcPct val="150000"/>
              </a:lnSpc>
            </a:pPr>
            <a:endParaRPr/>
          </a:p>
          <a:p>
            <a:pPr algn="just">
              <a:lnSpc>
                <a:spcPct val="150000"/>
              </a:lnSpc>
            </a:pPr>
            <a:endParaRPr/>
          </a:p>
        </p:txBody>
      </p:sp>
      <p:pic>
        <p:nvPicPr>
          <p:cNvPr descr="" id="158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5940000" y="3498840"/>
            <a:ext cx="2616840" cy="2810160"/>
          </a:xfrm>
          <a:prstGeom prst="rect">
            <a:avLst/>
          </a:prstGeom>
          <a:ln w="9360">
            <a:noFill/>
          </a:ln>
        </p:spPr>
      </p:pic>
      <p:sp>
        <p:nvSpPr>
          <p:cNvPr id="159" name="CustomShape 3"/>
          <p:cNvSpPr/>
          <p:nvPr/>
        </p:nvSpPr>
        <p:spPr>
          <a:xfrm>
            <a:off x="6566760" y="6258240"/>
            <a:ext cx="1251720" cy="2268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i="1" lang="pt-BR" sz="900">
                <a:solidFill>
                  <a:srgbClr val="000000"/>
                </a:solidFill>
                <a:latin typeface="Arial"/>
              </a:rPr>
              <a:t>Fonte: Própria</a:t>
            </a:r>
            <a:endParaRPr/>
          </a:p>
        </p:txBody>
      </p:sp>
      <p:pic>
        <p:nvPicPr>
          <p:cNvPr descr="" id="160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475640" y="4077000"/>
            <a:ext cx="3517200" cy="10360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dur="indefinite" id="31" nodeType="tmRoot" restart="never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250920" y="1278000"/>
            <a:ext cx="8229240" cy="926640"/>
          </a:xfrm>
          <a:prstGeom prst="rect">
            <a:avLst/>
          </a:prstGeom>
          <a:noFill/>
          <a:ln w="9360">
            <a:noFill/>
          </a:ln>
        </p:spPr>
        <p:txBody>
          <a:bodyPr bIns="46800" lIns="90000" rIns="90000" tIns="46800"/>
          <a:p>
            <a:pPr algn="just">
              <a:lnSpc>
                <a:spcPct val="100000"/>
              </a:lnSpc>
            </a:pPr>
            <a:r>
              <a:rPr lang="pt-BR" sz="3200">
                <a:solidFill>
                  <a:srgbClr val="7f7f7f"/>
                </a:solidFill>
                <a:latin typeface="Arial"/>
              </a:rPr>
              <a:t>Criando o primeiro mapa</a:t>
            </a:r>
            <a:endParaRPr/>
          </a:p>
        </p:txBody>
      </p:sp>
      <p:sp>
        <p:nvSpPr>
          <p:cNvPr id="162" name="CustomShape 2"/>
          <p:cNvSpPr/>
          <p:nvPr/>
        </p:nvSpPr>
        <p:spPr>
          <a:xfrm>
            <a:off x="230040" y="2463480"/>
            <a:ext cx="8661960" cy="1109160"/>
          </a:xfrm>
          <a:prstGeom prst="rect">
            <a:avLst/>
          </a:prstGeom>
          <a:noFill/>
          <a:ln w="9360">
            <a:noFill/>
          </a:ln>
        </p:spPr>
        <p:txBody>
          <a:bodyPr bIns="46800" lIns="90000" rIns="90000" tIns="46800"/>
          <a:p>
            <a:pPr algn="just">
              <a:lnSpc>
                <a:spcPct val="150000"/>
              </a:lnSpc>
            </a:pPr>
            <a:r>
              <a:rPr b="1" lang="pt-BR" sz="2000">
                <a:solidFill>
                  <a:srgbClr val="002060"/>
                </a:solidFill>
                <a:latin typeface="Arial"/>
              </a:rPr>
              <a:t>	</a:t>
            </a:r>
            <a:r>
              <a:rPr b="1" lang="pt-BR" sz="2000">
                <a:solidFill>
                  <a:srgbClr val="002060"/>
                </a:solidFill>
                <a:latin typeface="Arial"/>
              </a:rPr>
              <a:t>	</a:t>
            </a:r>
            <a:r>
              <a:rPr b="1" lang="pt-BR" sz="2000">
                <a:solidFill>
                  <a:srgbClr val="002060"/>
                </a:solidFill>
                <a:latin typeface="Arial"/>
              </a:rPr>
              <a:t>   </a:t>
            </a:r>
            <a:r>
              <a:rPr b="1" lang="pt-BR" sz="2000">
                <a:solidFill>
                  <a:srgbClr val="002060"/>
                </a:solidFill>
                <a:latin typeface="Arial"/>
              </a:rPr>
              <a:t>Mapa com as estrelas: </a:t>
            </a:r>
            <a:endParaRPr/>
          </a:p>
          <a:p>
            <a:pPr algn="just">
              <a:lnSpc>
                <a:spcPct val="150000"/>
              </a:lnSpc>
            </a:pPr>
            <a:endParaRPr/>
          </a:p>
          <a:p>
            <a:pPr algn="just">
              <a:lnSpc>
                <a:spcPct val="150000"/>
              </a:lnSpc>
            </a:pPr>
            <a:endParaRPr/>
          </a:p>
          <a:p>
            <a:pPr algn="just">
              <a:lnSpc>
                <a:spcPct val="150000"/>
              </a:lnSpc>
            </a:pPr>
            <a:endParaRPr/>
          </a:p>
          <a:p>
            <a:pPr algn="just">
              <a:lnSpc>
                <a:spcPct val="150000"/>
              </a:lnSpc>
            </a:pPr>
            <a:endParaRPr/>
          </a:p>
          <a:p>
            <a:pPr algn="just">
              <a:lnSpc>
                <a:spcPct val="150000"/>
              </a:lnSpc>
            </a:pPr>
            <a:endParaRPr/>
          </a:p>
        </p:txBody>
      </p:sp>
      <p:pic>
        <p:nvPicPr>
          <p:cNvPr descr="" id="16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342440" y="3357000"/>
            <a:ext cx="6325560" cy="2923200"/>
          </a:xfrm>
          <a:prstGeom prst="rect">
            <a:avLst/>
          </a:prstGeom>
          <a:ln w="9360">
            <a:noFill/>
          </a:ln>
        </p:spPr>
      </p:pic>
      <p:sp>
        <p:nvSpPr>
          <p:cNvPr id="164" name="CustomShape 3"/>
          <p:cNvSpPr/>
          <p:nvPr/>
        </p:nvSpPr>
        <p:spPr>
          <a:xfrm>
            <a:off x="4068000" y="6237360"/>
            <a:ext cx="1251720" cy="2268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i="1" lang="pt-BR" sz="900">
                <a:solidFill>
                  <a:srgbClr val="000000"/>
                </a:solidFill>
                <a:latin typeface="Arial"/>
              </a:rPr>
              <a:t>Fonte: Própria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250920" y="1278000"/>
            <a:ext cx="8229240" cy="926640"/>
          </a:xfrm>
          <a:prstGeom prst="rect">
            <a:avLst/>
          </a:prstGeom>
          <a:noFill/>
          <a:ln w="9360">
            <a:noFill/>
          </a:ln>
        </p:spPr>
        <p:txBody>
          <a:bodyPr bIns="46800" lIns="90000" rIns="90000" tIns="46800"/>
          <a:p>
            <a:pPr algn="just">
              <a:lnSpc>
                <a:spcPct val="100000"/>
              </a:lnSpc>
            </a:pPr>
            <a:r>
              <a:rPr lang="pt-BR" sz="3600">
                <a:solidFill>
                  <a:srgbClr val="7f7f7f"/>
                </a:solidFill>
                <a:latin typeface="Arial"/>
              </a:rPr>
              <a:t>Roteiro 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230040" y="2421000"/>
            <a:ext cx="8661960" cy="1109160"/>
          </a:xfrm>
          <a:prstGeom prst="rect">
            <a:avLst/>
          </a:prstGeom>
          <a:noFill/>
          <a:ln w="9360">
            <a:noFill/>
          </a:ln>
        </p:spPr>
        <p:txBody>
          <a:bodyPr bIns="46800" lIns="90000" rIns="90000" tIns="46800"/>
          <a:p>
            <a:pPr algn="just">
              <a:lnSpc>
                <a:spcPct val="150000"/>
              </a:lnSpc>
              <a:buFont charset="2" typeface="Wingdings"/>
              <a:buChar char=""/>
            </a:pPr>
            <a:r>
              <a:rPr b="1" lang="pt-BR" sz="2000">
                <a:solidFill>
                  <a:srgbClr val="002060"/>
                </a:solidFill>
                <a:latin typeface="Arial"/>
              </a:rPr>
              <a:t>Introdução</a:t>
            </a:r>
            <a:endParaRPr/>
          </a:p>
          <a:p>
            <a:pPr algn="just">
              <a:lnSpc>
                <a:spcPct val="150000"/>
              </a:lnSpc>
              <a:buFont charset="2" typeface="Wingdings"/>
              <a:buChar char=""/>
            </a:pPr>
            <a:r>
              <a:rPr b="1" lang="pt-BR" sz="2000">
                <a:solidFill>
                  <a:srgbClr val="002060"/>
                </a:solidFill>
                <a:latin typeface="Arial"/>
              </a:rPr>
              <a:t>Objetivo</a:t>
            </a:r>
            <a:endParaRPr/>
          </a:p>
          <a:p>
            <a:pPr algn="just">
              <a:lnSpc>
                <a:spcPct val="150000"/>
              </a:lnSpc>
              <a:buFont charset="2" typeface="Wingdings"/>
              <a:buChar char=""/>
            </a:pPr>
            <a:r>
              <a:rPr b="1" lang="pt-BR" sz="2000">
                <a:solidFill>
                  <a:srgbClr val="002060"/>
                </a:solidFill>
                <a:latin typeface="Arial"/>
              </a:rPr>
              <a:t>Por que utilizar o Tiled?</a:t>
            </a:r>
            <a:endParaRPr/>
          </a:p>
          <a:p>
            <a:pPr algn="just">
              <a:lnSpc>
                <a:spcPct val="150000"/>
              </a:lnSpc>
              <a:buFont charset="2" typeface="Wingdings"/>
              <a:buChar char=""/>
            </a:pPr>
            <a:r>
              <a:rPr b="1" lang="pt-BR" sz="2000">
                <a:solidFill>
                  <a:srgbClr val="002060"/>
                </a:solidFill>
                <a:latin typeface="Arial"/>
              </a:rPr>
              <a:t>Funcionamento</a:t>
            </a:r>
            <a:endParaRPr/>
          </a:p>
          <a:p>
            <a:pPr algn="just">
              <a:lnSpc>
                <a:spcPct val="150000"/>
              </a:lnSpc>
              <a:buFont charset="2" typeface="Wingdings"/>
              <a:buChar char=""/>
            </a:pPr>
            <a:r>
              <a:rPr b="1" lang="pt-BR" sz="2000">
                <a:solidFill>
                  <a:srgbClr val="002060"/>
                </a:solidFill>
                <a:latin typeface="Arial"/>
              </a:rPr>
              <a:t>Criando o primeiro Mapa</a:t>
            </a:r>
            <a:endParaRPr/>
          </a:p>
          <a:p>
            <a:pPr algn="just">
              <a:lnSpc>
                <a:spcPct val="150000"/>
              </a:lnSpc>
              <a:buFont charset="2" typeface="Wingdings"/>
              <a:buChar char=""/>
            </a:pPr>
            <a:r>
              <a:rPr b="1" lang="pt-BR" sz="2000">
                <a:solidFill>
                  <a:srgbClr val="002060"/>
                </a:solidFill>
                <a:latin typeface="Arial"/>
              </a:rPr>
              <a:t>Inserindo o Mapa no Jogo</a:t>
            </a:r>
            <a:endParaRPr/>
          </a:p>
          <a:p>
            <a:pPr algn="just">
              <a:lnSpc>
                <a:spcPct val="150000"/>
              </a:lnSpc>
              <a:buFont charset="2" typeface="Wingdings"/>
              <a:buChar char=""/>
            </a:pPr>
            <a:r>
              <a:rPr b="1" lang="pt-BR" sz="2000">
                <a:solidFill>
                  <a:srgbClr val="002060"/>
                </a:solidFill>
                <a:latin typeface="Arial"/>
              </a:rPr>
              <a:t>Execução do jogo</a:t>
            </a:r>
            <a:endParaRPr/>
          </a:p>
          <a:p>
            <a:pPr algn="just">
              <a:lnSpc>
                <a:spcPct val="150000"/>
              </a:lnSpc>
            </a:pPr>
            <a:endParaRPr/>
          </a:p>
          <a:p>
            <a:pPr algn="just">
              <a:lnSpc>
                <a:spcPct val="150000"/>
              </a:lnSpc>
            </a:pPr>
            <a:endParaRPr/>
          </a:p>
          <a:p>
            <a:pPr algn="just">
              <a:lnSpc>
                <a:spcPct val="150000"/>
              </a:lnSpc>
            </a:pPr>
            <a:endParaRPr/>
          </a:p>
          <a:p>
            <a:pPr algn="just">
              <a:lnSpc>
                <a:spcPct val="150000"/>
              </a:lnSpc>
            </a:pPr>
            <a:endParaRPr/>
          </a:p>
          <a:p>
            <a:pPr algn="just">
              <a:lnSpc>
                <a:spcPct val="150000"/>
              </a:lnSpc>
            </a:pP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250920" y="1278000"/>
            <a:ext cx="8229240" cy="926640"/>
          </a:xfrm>
          <a:prstGeom prst="rect">
            <a:avLst/>
          </a:prstGeom>
          <a:noFill/>
          <a:ln w="9360">
            <a:noFill/>
          </a:ln>
        </p:spPr>
        <p:txBody>
          <a:bodyPr bIns="46800" lIns="90000" rIns="90000" tIns="46800"/>
          <a:p>
            <a:pPr algn="just">
              <a:lnSpc>
                <a:spcPct val="100000"/>
              </a:lnSpc>
            </a:pPr>
            <a:r>
              <a:rPr lang="pt-BR" sz="3200">
                <a:solidFill>
                  <a:srgbClr val="7f7f7f"/>
                </a:solidFill>
                <a:latin typeface="Arial"/>
              </a:rPr>
              <a:t>Criando o primeiro mapa</a:t>
            </a:r>
            <a:endParaRPr/>
          </a:p>
        </p:txBody>
      </p:sp>
      <p:sp>
        <p:nvSpPr>
          <p:cNvPr id="166" name="CustomShape 2"/>
          <p:cNvSpPr/>
          <p:nvPr/>
        </p:nvSpPr>
        <p:spPr>
          <a:xfrm>
            <a:off x="230040" y="2349000"/>
            <a:ext cx="8661960" cy="791640"/>
          </a:xfrm>
          <a:prstGeom prst="rect">
            <a:avLst/>
          </a:prstGeom>
          <a:noFill/>
          <a:ln w="9360">
            <a:noFill/>
          </a:ln>
        </p:spPr>
        <p:txBody>
          <a:bodyPr bIns="46800" lIns="90000" rIns="90000" tIns="46800"/>
          <a:p>
            <a:pPr algn="just">
              <a:lnSpc>
                <a:spcPct val="150000"/>
              </a:lnSpc>
              <a:buFont typeface="Calibri"/>
              <a:buAutoNum type="arabicPeriod"/>
            </a:pPr>
            <a:r>
              <a:rPr b="1" lang="pt-BR" sz="2000">
                <a:solidFill>
                  <a:srgbClr val="002060"/>
                </a:solidFill>
                <a:latin typeface="Arial"/>
              </a:rPr>
              <a:t>Terminado o mapa, vá em </a:t>
            </a:r>
            <a:r>
              <a:rPr b="1" i="1" lang="pt-BR" sz="2000">
                <a:solidFill>
                  <a:srgbClr val="002060"/>
                </a:solidFill>
                <a:latin typeface="Arial"/>
              </a:rPr>
              <a:t>Arquivo&gt;Salvar</a:t>
            </a:r>
            <a:r>
              <a:rPr b="1" lang="pt-BR" sz="2000">
                <a:solidFill>
                  <a:srgbClr val="002060"/>
                </a:solidFill>
                <a:latin typeface="Arial"/>
              </a:rPr>
              <a:t> e o nomeie. O arquivo gerado será no formato </a:t>
            </a:r>
            <a:r>
              <a:rPr b="1" i="1" lang="pt-BR" sz="2000">
                <a:solidFill>
                  <a:srgbClr val="002060"/>
                </a:solidFill>
                <a:latin typeface="Arial"/>
              </a:rPr>
              <a:t>.tmx  .</a:t>
            </a:r>
            <a:endParaRPr/>
          </a:p>
          <a:p>
            <a:pPr algn="just">
              <a:lnSpc>
                <a:spcPct val="150000"/>
              </a:lnSpc>
            </a:pPr>
            <a:endParaRPr/>
          </a:p>
          <a:p>
            <a:pPr algn="just">
              <a:lnSpc>
                <a:spcPct val="150000"/>
              </a:lnSpc>
            </a:pPr>
            <a:endParaRPr/>
          </a:p>
          <a:p>
            <a:pPr algn="just">
              <a:lnSpc>
                <a:spcPct val="150000"/>
              </a:lnSpc>
            </a:pPr>
            <a:endParaRPr/>
          </a:p>
          <a:p>
            <a:pPr algn="just">
              <a:lnSpc>
                <a:spcPct val="150000"/>
              </a:lnSpc>
            </a:pPr>
            <a:endParaRPr/>
          </a:p>
        </p:txBody>
      </p:sp>
      <p:pic>
        <p:nvPicPr>
          <p:cNvPr descr="" id="167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771640" y="3429000"/>
            <a:ext cx="3960000" cy="2783160"/>
          </a:xfrm>
          <a:prstGeom prst="rect">
            <a:avLst/>
          </a:prstGeom>
          <a:ln w="9360">
            <a:noFill/>
          </a:ln>
        </p:spPr>
      </p:pic>
      <p:sp>
        <p:nvSpPr>
          <p:cNvPr id="168" name="CustomShape 3"/>
          <p:cNvSpPr/>
          <p:nvPr/>
        </p:nvSpPr>
        <p:spPr>
          <a:xfrm>
            <a:off x="3996000" y="6242400"/>
            <a:ext cx="1251720" cy="2268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i="1" lang="pt-BR" sz="900">
                <a:solidFill>
                  <a:srgbClr val="000000"/>
                </a:solidFill>
                <a:latin typeface="Arial"/>
              </a:rPr>
              <a:t>Fonte: Própria</a:t>
            </a:r>
            <a:endParaRPr/>
          </a:p>
        </p:txBody>
      </p:sp>
    </p:spTree>
  </p:cSld>
  <p:timing>
    <p:tnLst>
      <p:par>
        <p:cTn dur="indefinite" id="33" nodeType="tmRoot" restart="never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250920" y="1278000"/>
            <a:ext cx="8229240" cy="926640"/>
          </a:xfrm>
          <a:prstGeom prst="rect">
            <a:avLst/>
          </a:prstGeom>
          <a:noFill/>
          <a:ln w="9360">
            <a:noFill/>
          </a:ln>
        </p:spPr>
        <p:txBody>
          <a:bodyPr bIns="46800" lIns="90000" rIns="90000" tIns="46800"/>
          <a:p>
            <a:pPr algn="just">
              <a:lnSpc>
                <a:spcPct val="100000"/>
              </a:lnSpc>
            </a:pPr>
            <a:r>
              <a:rPr lang="pt-BR" sz="3200">
                <a:solidFill>
                  <a:srgbClr val="7f7f7f"/>
                </a:solidFill>
                <a:latin typeface="Arial"/>
              </a:rPr>
              <a:t>Inserindo o mapa no jogo</a:t>
            </a:r>
            <a:endParaRPr/>
          </a:p>
        </p:txBody>
      </p:sp>
      <p:sp>
        <p:nvSpPr>
          <p:cNvPr id="170" name="CustomShape 2"/>
          <p:cNvSpPr/>
          <p:nvPr/>
        </p:nvSpPr>
        <p:spPr>
          <a:xfrm>
            <a:off x="230040" y="2277000"/>
            <a:ext cx="8661960" cy="791640"/>
          </a:xfrm>
          <a:prstGeom prst="rect">
            <a:avLst/>
          </a:prstGeom>
          <a:noFill/>
          <a:ln w="9360">
            <a:noFill/>
          </a:ln>
        </p:spPr>
        <p:txBody>
          <a:bodyPr bIns="46800" lIns="90000" rIns="90000" tIns="46800"/>
          <a:p>
            <a:pPr algn="just">
              <a:lnSpc>
                <a:spcPct val="150000"/>
              </a:lnSpc>
            </a:pPr>
            <a:r>
              <a:rPr b="1" lang="pt-BR" sz="2000">
                <a:solidFill>
                  <a:srgbClr val="002060"/>
                </a:solidFill>
                <a:latin typeface="Arial"/>
              </a:rPr>
              <a:t>Ferramentas necessárias:</a:t>
            </a:r>
            <a:endParaRPr/>
          </a:p>
          <a:p>
            <a:pPr algn="just">
              <a:lnSpc>
                <a:spcPct val="150000"/>
              </a:lnSpc>
              <a:buFont charset="2" typeface="Wingdings"/>
              <a:buChar char=""/>
            </a:pPr>
            <a:r>
              <a:rPr b="1" lang="pt-BR" sz="2000">
                <a:solidFill>
                  <a:srgbClr val="002060"/>
                </a:solidFill>
                <a:latin typeface="Arial"/>
              </a:rPr>
              <a:t>Editor de Texto de sua Preferência;</a:t>
            </a:r>
            <a:endParaRPr/>
          </a:p>
          <a:p>
            <a:pPr algn="just">
              <a:lnSpc>
                <a:spcPct val="150000"/>
              </a:lnSpc>
              <a:buFont charset="2" typeface="Wingdings"/>
              <a:buChar char=""/>
            </a:pPr>
            <a:r>
              <a:rPr b="1" lang="pt-BR" sz="2000">
                <a:solidFill>
                  <a:srgbClr val="002060"/>
                </a:solidFill>
                <a:latin typeface="Arial"/>
              </a:rPr>
              <a:t>Framework Phaser do HTML5. Disponível em: </a:t>
            </a:r>
            <a:r>
              <a:rPr b="1" lang="pt-BR" sz="2000" u="sng">
                <a:solidFill>
                  <a:srgbClr val="002060"/>
                </a:solidFill>
                <a:latin typeface="Arial"/>
                <a:hlinkClick r:id="rId1"/>
              </a:rPr>
              <a:t>http://phaser.io/ </a:t>
            </a:r>
            <a:endParaRPr/>
          </a:p>
          <a:p>
            <a:pPr algn="just">
              <a:lnSpc>
                <a:spcPct val="150000"/>
              </a:lnSpc>
            </a:pPr>
            <a:endParaRPr/>
          </a:p>
          <a:p>
            <a:pPr algn="just">
              <a:lnSpc>
                <a:spcPct val="150000"/>
              </a:lnSpc>
            </a:pPr>
            <a:endParaRPr/>
          </a:p>
          <a:p>
            <a:pPr algn="just">
              <a:lnSpc>
                <a:spcPct val="150000"/>
              </a:lnSpc>
            </a:pPr>
            <a:endParaRPr/>
          </a:p>
          <a:p>
            <a:pPr algn="just">
              <a:lnSpc>
                <a:spcPct val="150000"/>
              </a:lnSpc>
            </a:pPr>
            <a:endParaRPr/>
          </a:p>
          <a:p>
            <a:pPr algn="just">
              <a:lnSpc>
                <a:spcPct val="150000"/>
              </a:lnSpc>
            </a:pPr>
            <a:endParaRPr/>
          </a:p>
        </p:txBody>
      </p:sp>
      <p:pic>
        <p:nvPicPr>
          <p:cNvPr descr="" id="171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5148000" y="4447080"/>
            <a:ext cx="1799640" cy="1645920"/>
          </a:xfrm>
          <a:prstGeom prst="rect">
            <a:avLst/>
          </a:prstGeom>
          <a:ln w="9360">
            <a:noFill/>
          </a:ln>
        </p:spPr>
      </p:pic>
      <p:pic>
        <p:nvPicPr>
          <p:cNvPr descr="" id="172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2051640" y="4564440"/>
            <a:ext cx="1511640" cy="1384560"/>
          </a:xfrm>
          <a:prstGeom prst="rect">
            <a:avLst/>
          </a:prstGeom>
          <a:ln w="9360">
            <a:noFill/>
          </a:ln>
        </p:spPr>
      </p:pic>
      <p:sp>
        <p:nvSpPr>
          <p:cNvPr id="173" name="CustomShape 3"/>
          <p:cNvSpPr/>
          <p:nvPr/>
        </p:nvSpPr>
        <p:spPr>
          <a:xfrm>
            <a:off x="1907640" y="5949360"/>
            <a:ext cx="1800000" cy="2275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pt-BR" sz="900">
                <a:solidFill>
                  <a:srgbClr val="000000"/>
                </a:solidFill>
                <a:latin typeface="Arial"/>
              </a:rPr>
              <a:t>Fonte: blog.tetranet.com.br</a:t>
            </a:r>
            <a:endParaRPr/>
          </a:p>
        </p:txBody>
      </p:sp>
      <p:sp>
        <p:nvSpPr>
          <p:cNvPr id="174" name="CustomShape 4"/>
          <p:cNvSpPr/>
          <p:nvPr/>
        </p:nvSpPr>
        <p:spPr>
          <a:xfrm>
            <a:off x="5076000" y="6093360"/>
            <a:ext cx="1800000" cy="2275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pt-BR" sz="900">
                <a:solidFill>
                  <a:srgbClr val="000000"/>
                </a:solidFill>
                <a:latin typeface="Arial"/>
              </a:rPr>
              <a:t>Fonte:phaser.io</a:t>
            </a:r>
            <a:endParaRPr/>
          </a:p>
        </p:txBody>
      </p:sp>
    </p:spTree>
  </p:cSld>
  <p:timing>
    <p:tnLst>
      <p:par>
        <p:cTn dur="indefinite" id="35" nodeType="tmRoot" restart="never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250920" y="1278000"/>
            <a:ext cx="8229240" cy="926640"/>
          </a:xfrm>
          <a:prstGeom prst="rect">
            <a:avLst/>
          </a:prstGeom>
          <a:noFill/>
          <a:ln w="9360">
            <a:noFill/>
          </a:ln>
        </p:spPr>
        <p:txBody>
          <a:bodyPr bIns="46800" lIns="90000" rIns="90000" tIns="46800"/>
          <a:p>
            <a:pPr algn="just">
              <a:lnSpc>
                <a:spcPct val="100000"/>
              </a:lnSpc>
            </a:pPr>
            <a:r>
              <a:rPr lang="pt-BR" sz="3200">
                <a:solidFill>
                  <a:srgbClr val="7f7f7f"/>
                </a:solidFill>
                <a:latin typeface="Arial"/>
              </a:rPr>
              <a:t>Inserindo o mapa no jogo</a:t>
            </a:r>
            <a:endParaRPr/>
          </a:p>
        </p:txBody>
      </p:sp>
      <p:sp>
        <p:nvSpPr>
          <p:cNvPr id="176" name="CustomShape 2"/>
          <p:cNvSpPr/>
          <p:nvPr/>
        </p:nvSpPr>
        <p:spPr>
          <a:xfrm>
            <a:off x="230040" y="2277000"/>
            <a:ext cx="8661960" cy="791640"/>
          </a:xfrm>
          <a:prstGeom prst="rect">
            <a:avLst/>
          </a:prstGeom>
          <a:noFill/>
          <a:ln w="9360">
            <a:noFill/>
          </a:ln>
        </p:spPr>
        <p:txBody>
          <a:bodyPr bIns="46800" lIns="90000" rIns="90000" tIns="46800"/>
          <a:p>
            <a:pPr algn="just">
              <a:lnSpc>
                <a:spcPct val="150000"/>
              </a:lnSpc>
            </a:pPr>
            <a:r>
              <a:rPr b="1" lang="pt-BR" sz="2000">
                <a:solidFill>
                  <a:srgbClr val="002060"/>
                </a:solidFill>
                <a:latin typeface="Arial"/>
              </a:rPr>
              <a:t>Para inserir o mapa no jogo, realize os passos a seguir:</a:t>
            </a:r>
            <a:endParaRPr/>
          </a:p>
          <a:p>
            <a:pPr algn="just">
              <a:lnSpc>
                <a:spcPct val="150000"/>
              </a:lnSpc>
              <a:buFont typeface="Calibri"/>
              <a:buAutoNum type="arabicPeriod"/>
            </a:pPr>
            <a:r>
              <a:rPr b="1" lang="pt-BR" sz="2000">
                <a:solidFill>
                  <a:srgbClr val="002060"/>
                </a:solidFill>
                <a:latin typeface="Arial"/>
              </a:rPr>
              <a:t>Inicie o Tiled e vá em </a:t>
            </a:r>
            <a:r>
              <a:rPr b="1" i="1" lang="pt-BR" sz="2000">
                <a:solidFill>
                  <a:srgbClr val="002060"/>
                </a:solidFill>
                <a:latin typeface="Arial"/>
              </a:rPr>
              <a:t>Arquivo&gt;Abrir</a:t>
            </a:r>
            <a:r>
              <a:rPr b="1" lang="pt-BR" sz="2000">
                <a:solidFill>
                  <a:srgbClr val="002060"/>
                </a:solidFill>
                <a:latin typeface="Arial"/>
              </a:rPr>
              <a:t>  para abrir o seu mapa;</a:t>
            </a:r>
            <a:endParaRPr/>
          </a:p>
          <a:p>
            <a:pPr algn="just">
              <a:lnSpc>
                <a:spcPct val="150000"/>
              </a:lnSpc>
              <a:buFont typeface="Calibri"/>
              <a:buAutoNum type="arabicPeriod"/>
            </a:pPr>
            <a:r>
              <a:rPr b="1" lang="pt-BR" sz="2000">
                <a:solidFill>
                  <a:srgbClr val="002060"/>
                </a:solidFill>
                <a:latin typeface="Arial"/>
              </a:rPr>
              <a:t>Vá para </a:t>
            </a:r>
            <a:r>
              <a:rPr b="1" i="1" lang="pt-BR" sz="2000">
                <a:solidFill>
                  <a:srgbClr val="002060"/>
                </a:solidFill>
                <a:latin typeface="Arial"/>
              </a:rPr>
              <a:t>Arquivo&gt;Exportar Como </a:t>
            </a:r>
            <a:r>
              <a:rPr b="1" lang="pt-BR" sz="2000">
                <a:solidFill>
                  <a:srgbClr val="002060"/>
                </a:solidFill>
                <a:latin typeface="Arial"/>
              </a:rPr>
              <a:t>e selecione no tipo o formato </a:t>
            </a:r>
            <a:r>
              <a:rPr b="1" i="1" lang="pt-BR" sz="2000">
                <a:solidFill>
                  <a:srgbClr val="002060"/>
                </a:solidFill>
                <a:latin typeface="Arial"/>
              </a:rPr>
              <a:t>.json.</a:t>
            </a:r>
            <a:endParaRPr/>
          </a:p>
          <a:p>
            <a:pPr algn="just">
              <a:lnSpc>
                <a:spcPct val="150000"/>
              </a:lnSpc>
            </a:pPr>
            <a:endParaRPr/>
          </a:p>
          <a:p>
            <a:pPr algn="just">
              <a:lnSpc>
                <a:spcPct val="150000"/>
              </a:lnSpc>
            </a:pPr>
            <a:endParaRPr/>
          </a:p>
          <a:p>
            <a:pPr algn="just">
              <a:lnSpc>
                <a:spcPct val="150000"/>
              </a:lnSpc>
            </a:pPr>
            <a:endParaRPr/>
          </a:p>
          <a:p>
            <a:pPr algn="just">
              <a:lnSpc>
                <a:spcPct val="150000"/>
              </a:lnSpc>
            </a:pPr>
            <a:endParaRPr/>
          </a:p>
          <a:p>
            <a:pPr algn="just">
              <a:lnSpc>
                <a:spcPct val="150000"/>
              </a:lnSpc>
            </a:pPr>
            <a:endParaRPr/>
          </a:p>
        </p:txBody>
      </p:sp>
      <p:pic>
        <p:nvPicPr>
          <p:cNvPr descr="" id="177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3132000" y="4221000"/>
            <a:ext cx="2952000" cy="1985400"/>
          </a:xfrm>
          <a:prstGeom prst="rect">
            <a:avLst/>
          </a:prstGeom>
          <a:ln w="9360">
            <a:noFill/>
          </a:ln>
        </p:spPr>
      </p:pic>
      <p:sp>
        <p:nvSpPr>
          <p:cNvPr id="178" name="CustomShape 3"/>
          <p:cNvSpPr/>
          <p:nvPr/>
        </p:nvSpPr>
        <p:spPr>
          <a:xfrm>
            <a:off x="4004280" y="6261480"/>
            <a:ext cx="1166400" cy="2268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i="1" lang="pt-BR" sz="900">
                <a:solidFill>
                  <a:srgbClr val="000000"/>
                </a:solidFill>
                <a:latin typeface="Arial"/>
              </a:rPr>
              <a:t>Fonte: Própria</a:t>
            </a:r>
            <a:endParaRPr/>
          </a:p>
        </p:txBody>
      </p:sp>
    </p:spTree>
  </p:cSld>
  <p:timing>
    <p:tnLst>
      <p:par>
        <p:cTn dur="indefinite" id="37" nodeType="tmRoot" restart="never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250920" y="1278000"/>
            <a:ext cx="8229240" cy="926640"/>
          </a:xfrm>
          <a:prstGeom prst="rect">
            <a:avLst/>
          </a:prstGeom>
          <a:noFill/>
          <a:ln w="9360">
            <a:noFill/>
          </a:ln>
        </p:spPr>
        <p:txBody>
          <a:bodyPr bIns="46800" lIns="90000" rIns="90000" tIns="46800"/>
          <a:p>
            <a:pPr algn="just">
              <a:lnSpc>
                <a:spcPct val="100000"/>
              </a:lnSpc>
            </a:pPr>
            <a:r>
              <a:rPr lang="pt-BR" sz="3200">
                <a:solidFill>
                  <a:srgbClr val="7f7f7f"/>
                </a:solidFill>
                <a:latin typeface="Arial"/>
              </a:rPr>
              <a:t>Inserindo o mapa no jogo</a:t>
            </a:r>
            <a:endParaRPr/>
          </a:p>
        </p:txBody>
      </p:sp>
      <p:sp>
        <p:nvSpPr>
          <p:cNvPr id="180" name="CustomShape 2"/>
          <p:cNvSpPr/>
          <p:nvPr/>
        </p:nvSpPr>
        <p:spPr>
          <a:xfrm>
            <a:off x="230040" y="2277000"/>
            <a:ext cx="8661960" cy="791640"/>
          </a:xfrm>
          <a:prstGeom prst="rect">
            <a:avLst/>
          </a:prstGeom>
          <a:noFill/>
          <a:ln w="9360">
            <a:noFill/>
          </a:ln>
        </p:spPr>
        <p:txBody>
          <a:bodyPr bIns="46800" lIns="90000" rIns="90000" tIns="46800"/>
          <a:p>
            <a:pPr algn="just">
              <a:lnSpc>
                <a:spcPct val="150000"/>
              </a:lnSpc>
              <a:buFont typeface="Calibri"/>
              <a:buAutoNum type="arabicPeriod"/>
            </a:pPr>
            <a:r>
              <a:rPr b="1" lang="pt-BR" sz="2000">
                <a:solidFill>
                  <a:srgbClr val="002060"/>
                </a:solidFill>
                <a:latin typeface="Arial"/>
              </a:rPr>
              <a:t>Carregue seus assets, utilizando o editor de texto e os recursos do Phaser:</a:t>
            </a:r>
            <a:endParaRPr/>
          </a:p>
          <a:p>
            <a:pPr algn="just">
              <a:lnSpc>
                <a:spcPct val="150000"/>
              </a:lnSpc>
            </a:pPr>
            <a:endParaRPr/>
          </a:p>
          <a:p>
            <a:pPr algn="just">
              <a:lnSpc>
                <a:spcPct val="150000"/>
              </a:lnSpc>
            </a:pPr>
            <a:endParaRPr/>
          </a:p>
          <a:p>
            <a:pPr algn="just">
              <a:lnSpc>
                <a:spcPct val="150000"/>
              </a:lnSpc>
            </a:pPr>
            <a:endParaRPr/>
          </a:p>
        </p:txBody>
      </p:sp>
      <p:sp>
        <p:nvSpPr>
          <p:cNvPr id="181" name="CustomShape 3"/>
          <p:cNvSpPr/>
          <p:nvPr/>
        </p:nvSpPr>
        <p:spPr>
          <a:xfrm>
            <a:off x="216000" y="3554640"/>
            <a:ext cx="8927640" cy="321516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dur="indefinite" id="39" nodeType="tmRoot" restart="never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250920" y="1278000"/>
            <a:ext cx="8229240" cy="926640"/>
          </a:xfrm>
          <a:prstGeom prst="rect">
            <a:avLst/>
          </a:prstGeom>
          <a:noFill/>
          <a:ln w="9360">
            <a:noFill/>
          </a:ln>
        </p:spPr>
        <p:txBody>
          <a:bodyPr bIns="46800" lIns="90000" rIns="90000" tIns="46800"/>
          <a:p>
            <a:pPr algn="just">
              <a:lnSpc>
                <a:spcPct val="100000"/>
              </a:lnSpc>
            </a:pPr>
            <a:r>
              <a:rPr lang="pt-BR" sz="3200">
                <a:solidFill>
                  <a:srgbClr val="7f7f7f"/>
                </a:solidFill>
                <a:latin typeface="Arial"/>
              </a:rPr>
              <a:t>Inserindo o mapa no jogo</a:t>
            </a:r>
            <a:endParaRPr/>
          </a:p>
        </p:txBody>
      </p:sp>
      <p:sp>
        <p:nvSpPr>
          <p:cNvPr id="183" name="CustomShape 2"/>
          <p:cNvSpPr/>
          <p:nvPr/>
        </p:nvSpPr>
        <p:spPr>
          <a:xfrm>
            <a:off x="230040" y="2277000"/>
            <a:ext cx="8661960" cy="791640"/>
          </a:xfrm>
          <a:prstGeom prst="rect">
            <a:avLst/>
          </a:prstGeom>
          <a:noFill/>
          <a:ln w="9360">
            <a:noFill/>
          </a:ln>
        </p:spPr>
        <p:txBody>
          <a:bodyPr bIns="46800" lIns="90000" rIns="90000" tIns="46800"/>
          <a:p>
            <a:pPr algn="just">
              <a:lnSpc>
                <a:spcPct val="150000"/>
              </a:lnSpc>
              <a:buFont typeface="Calibri"/>
              <a:buAutoNum type="arabicPeriod"/>
            </a:pPr>
            <a:r>
              <a:rPr b="1" lang="pt-BR" sz="2000">
                <a:solidFill>
                  <a:srgbClr val="002060"/>
                </a:solidFill>
                <a:latin typeface="Arial"/>
              </a:rPr>
              <a:t>Crie suas camadas e grupos.</a:t>
            </a:r>
            <a:endParaRPr/>
          </a:p>
          <a:p>
            <a:pPr algn="just">
              <a:lnSpc>
                <a:spcPct val="150000"/>
              </a:lnSpc>
            </a:pPr>
            <a:endParaRPr/>
          </a:p>
          <a:p>
            <a:pPr algn="just">
              <a:lnSpc>
                <a:spcPct val="150000"/>
              </a:lnSpc>
            </a:pPr>
            <a:endParaRPr/>
          </a:p>
          <a:p>
            <a:pPr algn="just">
              <a:lnSpc>
                <a:spcPct val="150000"/>
              </a:lnSpc>
            </a:pPr>
            <a:endParaRPr/>
          </a:p>
        </p:txBody>
      </p:sp>
      <p:sp>
        <p:nvSpPr>
          <p:cNvPr id="184" name="CustomShape 3"/>
          <p:cNvSpPr/>
          <p:nvPr/>
        </p:nvSpPr>
        <p:spPr>
          <a:xfrm>
            <a:off x="107640" y="2918880"/>
            <a:ext cx="8927640" cy="34286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just">
              <a:lnSpc>
                <a:spcPct val="150000"/>
              </a:lnSpc>
            </a:pPr>
            <a:r>
              <a:rPr b="1" lang="pt-BR">
                <a:solidFill>
                  <a:srgbClr val="000000"/>
                </a:solidFill>
                <a:latin typeface="Arial"/>
              </a:rPr>
              <a:t>	</a:t>
            </a:r>
            <a:r>
              <a:rPr b="1" lang="pt-BR">
                <a:solidFill>
                  <a:srgbClr val="000000"/>
                </a:solidFill>
                <a:latin typeface="Arial"/>
              </a:rPr>
              <a:t>this.bg = game.add.tileSprite(0,-600,2000,1200,'background');</a:t>
            </a:r>
            <a:endParaRPr/>
          </a:p>
          <a:p>
            <a:pPr algn="just">
              <a:lnSpc>
                <a:spcPct val="150000"/>
              </a:lnSpc>
            </a:pPr>
            <a:r>
              <a:rPr b="1" lang="pt-BR">
                <a:solidFill>
                  <a:srgbClr val="000000"/>
                </a:solidFill>
                <a:latin typeface="Arial"/>
              </a:rPr>
              <a:t>	</a:t>
            </a:r>
            <a:r>
              <a:rPr b="1" lang="pt-BR">
                <a:solidFill>
                  <a:srgbClr val="000000"/>
                </a:solidFill>
                <a:latin typeface="Arial"/>
              </a:rPr>
              <a:t>this.bg.fixedToCamera = true;</a:t>
            </a:r>
            <a:endParaRPr/>
          </a:p>
          <a:p>
            <a:pPr algn="just">
              <a:lnSpc>
                <a:spcPct val="150000"/>
              </a:lnSpc>
            </a:pPr>
            <a:r>
              <a:rPr b="1" lang="pt-BR">
                <a:solidFill>
                  <a:srgbClr val="000000"/>
                </a:solidFill>
                <a:latin typeface="Arial"/>
              </a:rPr>
              <a:t>	</a:t>
            </a:r>
            <a:r>
              <a:rPr b="1" lang="pt-BR">
                <a:solidFill>
                  <a:srgbClr val="000000"/>
                </a:solidFill>
                <a:latin typeface="Arial"/>
              </a:rPr>
              <a:t>this.map = game.add.tilemap('stage');</a:t>
            </a:r>
            <a:endParaRPr/>
          </a:p>
          <a:p>
            <a:pPr algn="just">
              <a:lnSpc>
                <a:spcPct val="150000"/>
              </a:lnSpc>
            </a:pPr>
            <a:r>
              <a:rPr b="1" lang="pt-BR">
                <a:solidFill>
                  <a:srgbClr val="000000"/>
                </a:solidFill>
                <a:latin typeface="Arial"/>
              </a:rPr>
              <a:t>	</a:t>
            </a:r>
            <a:r>
              <a:rPr b="1" lang="pt-BR">
                <a:solidFill>
                  <a:srgbClr val="000000"/>
                </a:solidFill>
                <a:latin typeface="Arial"/>
              </a:rPr>
              <a:t>this.map.addTilesetImage('tileset','tileset');</a:t>
            </a:r>
            <a:endParaRPr/>
          </a:p>
          <a:p>
            <a:pPr algn="just">
              <a:lnSpc>
                <a:spcPct val="150000"/>
              </a:lnSpc>
            </a:pPr>
            <a:r>
              <a:rPr b="1" lang="pt-BR">
                <a:solidFill>
                  <a:srgbClr val="000000"/>
                </a:solidFill>
                <a:latin typeface="Arial"/>
              </a:rPr>
              <a:t>	</a:t>
            </a:r>
            <a:r>
              <a:rPr b="1" lang="pt-BR">
                <a:solidFill>
                  <a:srgbClr val="000000"/>
                </a:solidFill>
                <a:latin typeface="Arial"/>
              </a:rPr>
              <a:t>this.layer = this.map.createLayer('Camada de Tiles 1');</a:t>
            </a:r>
            <a:endParaRPr/>
          </a:p>
          <a:p>
            <a:pPr algn="just">
              <a:lnSpc>
                <a:spcPct val="150000"/>
              </a:lnSpc>
            </a:pPr>
            <a:r>
              <a:rPr b="1" lang="pt-BR">
                <a:solidFill>
                  <a:srgbClr val="000000"/>
                </a:solidFill>
                <a:latin typeface="Arial"/>
              </a:rPr>
              <a:t>	</a:t>
            </a:r>
            <a:r>
              <a:rPr b="1" lang="pt-BR">
                <a:solidFill>
                  <a:srgbClr val="000000"/>
                </a:solidFill>
                <a:latin typeface="Arial"/>
              </a:rPr>
              <a:t>this.layer.resizeWorld();</a:t>
            </a:r>
            <a:endParaRPr/>
          </a:p>
          <a:p>
            <a:pPr algn="just">
              <a:lnSpc>
                <a:spcPct val="150000"/>
              </a:lnSpc>
            </a:pPr>
            <a:r>
              <a:rPr b="1" lang="pt-BR">
                <a:solidFill>
                  <a:srgbClr val="000000"/>
                </a:solidFill>
                <a:latin typeface="Arial"/>
              </a:rPr>
              <a:t>	</a:t>
            </a:r>
            <a:r>
              <a:rPr b="1" lang="pt-BR">
                <a:solidFill>
                  <a:srgbClr val="000000"/>
                </a:solidFill>
                <a:latin typeface="Arial"/>
              </a:rPr>
              <a:t>this.map.setCollisionBetween(0,30, true,'Camada de Tiles 1');    {...}</a:t>
            </a:r>
            <a:endParaRPr/>
          </a:p>
        </p:txBody>
      </p:sp>
    </p:spTree>
  </p:cSld>
  <p:timing>
    <p:tnLst>
      <p:par>
        <p:cTn dur="indefinite" id="41" nodeType="tmRoot" restart="never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250920" y="1278000"/>
            <a:ext cx="8229240" cy="926640"/>
          </a:xfrm>
          <a:prstGeom prst="rect">
            <a:avLst/>
          </a:prstGeom>
          <a:noFill/>
          <a:ln w="9360">
            <a:noFill/>
          </a:ln>
        </p:spPr>
        <p:txBody>
          <a:bodyPr bIns="46800" lIns="90000" rIns="90000" tIns="46800"/>
          <a:p>
            <a:pPr algn="just">
              <a:lnSpc>
                <a:spcPct val="100000"/>
              </a:lnSpc>
            </a:pPr>
            <a:r>
              <a:rPr lang="pt-BR" sz="3200">
                <a:solidFill>
                  <a:srgbClr val="7f7f7f"/>
                </a:solidFill>
                <a:latin typeface="Arial"/>
              </a:rPr>
              <a:t>Inserindo o mapa no jogo</a:t>
            </a:r>
            <a:endParaRPr/>
          </a:p>
        </p:txBody>
      </p:sp>
      <p:sp>
        <p:nvSpPr>
          <p:cNvPr id="186" name="CustomShape 2"/>
          <p:cNvSpPr/>
          <p:nvPr/>
        </p:nvSpPr>
        <p:spPr>
          <a:xfrm>
            <a:off x="230040" y="2277000"/>
            <a:ext cx="8661960" cy="791640"/>
          </a:xfrm>
          <a:prstGeom prst="rect">
            <a:avLst/>
          </a:prstGeom>
          <a:noFill/>
          <a:ln w="9360">
            <a:noFill/>
          </a:ln>
        </p:spPr>
        <p:txBody>
          <a:bodyPr bIns="46800" lIns="90000" rIns="90000" tIns="46800"/>
          <a:p>
            <a:pPr algn="just">
              <a:lnSpc>
                <a:spcPct val="150000"/>
              </a:lnSpc>
              <a:buFont typeface="Calibri"/>
              <a:buAutoNum type="arabicPeriod"/>
            </a:pPr>
            <a:r>
              <a:rPr b="1" lang="pt-BR" sz="2000">
                <a:solidFill>
                  <a:srgbClr val="002060"/>
                </a:solidFill>
                <a:latin typeface="Arial"/>
              </a:rPr>
              <a:t>Crie um grupo para as estrelas.</a:t>
            </a:r>
            <a:endParaRPr/>
          </a:p>
          <a:p>
            <a:pPr algn="just">
              <a:lnSpc>
                <a:spcPct val="150000"/>
              </a:lnSpc>
            </a:pPr>
            <a:endParaRPr/>
          </a:p>
          <a:p>
            <a:pPr algn="just">
              <a:lnSpc>
                <a:spcPct val="150000"/>
              </a:lnSpc>
            </a:pPr>
            <a:endParaRPr/>
          </a:p>
          <a:p>
            <a:pPr algn="just">
              <a:lnSpc>
                <a:spcPct val="150000"/>
              </a:lnSpc>
            </a:pPr>
            <a:endParaRPr/>
          </a:p>
        </p:txBody>
      </p:sp>
      <p:sp>
        <p:nvSpPr>
          <p:cNvPr id="187" name="CustomShape 3"/>
          <p:cNvSpPr/>
          <p:nvPr/>
        </p:nvSpPr>
        <p:spPr>
          <a:xfrm>
            <a:off x="107640" y="2918880"/>
            <a:ext cx="8927640" cy="19425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just">
              <a:lnSpc>
                <a:spcPct val="150000"/>
              </a:lnSpc>
            </a:pPr>
            <a:r>
              <a:rPr b="1" lang="pt-BR">
                <a:solidFill>
                  <a:srgbClr val="000000"/>
                </a:solidFill>
                <a:latin typeface="Arial"/>
              </a:rPr>
              <a:t>	</a:t>
            </a:r>
            <a:r>
              <a:rPr b="1" lang="pt-BR">
                <a:solidFill>
                  <a:srgbClr val="000000"/>
                </a:solidFill>
                <a:latin typeface="Arial"/>
              </a:rPr>
              <a:t>group = game.add.group();</a:t>
            </a:r>
            <a:endParaRPr/>
          </a:p>
          <a:p>
            <a:pPr algn="just">
              <a:lnSpc>
                <a:spcPct val="150000"/>
              </a:lnSpc>
            </a:pPr>
            <a:r>
              <a:rPr b="1" lang="pt-BR">
                <a:solidFill>
                  <a:srgbClr val="000000"/>
                </a:solidFill>
                <a:latin typeface="Arial"/>
              </a:rPr>
              <a:t>	</a:t>
            </a:r>
            <a:r>
              <a:rPr b="1" lang="pt-BR">
                <a:solidFill>
                  <a:srgbClr val="000000"/>
                </a:solidFill>
                <a:latin typeface="Arial"/>
              </a:rPr>
              <a:t>group.enableBody = true;</a:t>
            </a:r>
            <a:endParaRPr/>
          </a:p>
          <a:p>
            <a:pPr>
              <a:lnSpc>
                <a:spcPct val="150000"/>
              </a:lnSpc>
            </a:pPr>
            <a:r>
              <a:rPr b="1" lang="pt-BR">
                <a:solidFill>
                  <a:srgbClr val="000000"/>
                </a:solidFill>
                <a:latin typeface="Arial"/>
              </a:rPr>
              <a:t>	</a:t>
            </a:r>
            <a:r>
              <a:rPr b="1" lang="pt-BR" sz="1700">
                <a:solidFill>
                  <a:srgbClr val="000000"/>
                </a:solidFill>
                <a:latin typeface="Arial"/>
              </a:rPr>
              <a:t>this.map.createFromObjects ('Camada de Objetos 1',17, 'star',0,true,false,group);</a:t>
            </a:r>
            <a:endParaRPr/>
          </a:p>
          <a:p>
            <a:pPr algn="just">
              <a:lnSpc>
                <a:spcPct val="150000"/>
              </a:lnSpc>
            </a:pPr>
            <a:r>
              <a:rPr b="1" lang="pt-BR" sz="1700">
                <a:solidFill>
                  <a:srgbClr val="000000"/>
                </a:solidFill>
                <a:latin typeface="Arial"/>
              </a:rPr>
              <a:t>	</a:t>
            </a:r>
            <a:r>
              <a:rPr b="1" lang="pt-BR" sz="1700">
                <a:solidFill>
                  <a:srgbClr val="000000"/>
                </a:solidFill>
                <a:latin typeface="Arial"/>
              </a:rPr>
              <a:t>group.forEach(function (star){ star.body.allowGravity = false}, this);    {...}</a:t>
            </a:r>
            <a:endParaRPr/>
          </a:p>
        </p:txBody>
      </p:sp>
    </p:spTree>
  </p:cSld>
  <p:timing>
    <p:tnLst>
      <p:par>
        <p:cTn dur="indefinite" id="43" nodeType="tmRoot" restart="never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250920" y="1278000"/>
            <a:ext cx="8229240" cy="926640"/>
          </a:xfrm>
          <a:prstGeom prst="rect">
            <a:avLst/>
          </a:prstGeom>
          <a:noFill/>
          <a:ln w="9360">
            <a:noFill/>
          </a:ln>
        </p:spPr>
        <p:txBody>
          <a:bodyPr bIns="46800" lIns="90000" rIns="90000" tIns="46800"/>
          <a:p>
            <a:pPr algn="just">
              <a:lnSpc>
                <a:spcPct val="100000"/>
              </a:lnSpc>
            </a:pPr>
            <a:r>
              <a:rPr lang="pt-BR" sz="3200">
                <a:solidFill>
                  <a:srgbClr val="7f7f7f"/>
                </a:solidFill>
                <a:latin typeface="Arial"/>
              </a:rPr>
              <a:t>Inserindo o mapa no jogo</a:t>
            </a:r>
            <a:endParaRPr/>
          </a:p>
        </p:txBody>
      </p:sp>
      <p:sp>
        <p:nvSpPr>
          <p:cNvPr id="189" name="CustomShape 2"/>
          <p:cNvSpPr/>
          <p:nvPr/>
        </p:nvSpPr>
        <p:spPr>
          <a:xfrm>
            <a:off x="230040" y="2277000"/>
            <a:ext cx="8661960" cy="791640"/>
          </a:xfrm>
          <a:prstGeom prst="rect">
            <a:avLst/>
          </a:prstGeom>
          <a:noFill/>
          <a:ln w="9360">
            <a:noFill/>
          </a:ln>
        </p:spPr>
        <p:txBody>
          <a:bodyPr bIns="46800" lIns="90000" rIns="90000" tIns="46800"/>
          <a:p>
            <a:pPr algn="just">
              <a:lnSpc>
                <a:spcPct val="150000"/>
              </a:lnSpc>
              <a:buFont typeface="Calibri"/>
              <a:buAutoNum type="arabicPeriod"/>
            </a:pPr>
            <a:r>
              <a:rPr b="1" lang="pt-BR" sz="2000">
                <a:solidFill>
                  <a:srgbClr val="002060"/>
                </a:solidFill>
                <a:latin typeface="Arial"/>
              </a:rPr>
              <a:t>Trate as colisões  do jogador com as camadas e as estrelas. </a:t>
            </a:r>
            <a:endParaRPr/>
          </a:p>
          <a:p>
            <a:pPr algn="just">
              <a:lnSpc>
                <a:spcPct val="150000"/>
              </a:lnSpc>
            </a:pPr>
            <a:endParaRPr/>
          </a:p>
          <a:p>
            <a:pPr algn="just">
              <a:lnSpc>
                <a:spcPct val="150000"/>
              </a:lnSpc>
            </a:pPr>
            <a:endParaRPr/>
          </a:p>
          <a:p>
            <a:pPr algn="just">
              <a:lnSpc>
                <a:spcPct val="150000"/>
              </a:lnSpc>
            </a:pPr>
            <a:endParaRPr/>
          </a:p>
        </p:txBody>
      </p:sp>
      <p:sp>
        <p:nvSpPr>
          <p:cNvPr id="190" name="CustomShape 3"/>
          <p:cNvSpPr/>
          <p:nvPr/>
        </p:nvSpPr>
        <p:spPr>
          <a:xfrm>
            <a:off x="107640" y="2918880"/>
            <a:ext cx="8927640" cy="31543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just">
              <a:lnSpc>
                <a:spcPct val="150000"/>
              </a:lnSpc>
            </a:pPr>
            <a:r>
              <a:rPr b="1" lang="pt-BR">
                <a:solidFill>
                  <a:srgbClr val="000000"/>
                </a:solidFill>
                <a:latin typeface="Arial"/>
              </a:rPr>
              <a:t>	</a:t>
            </a:r>
            <a:r>
              <a:rPr b="1" lang="pt-BR">
                <a:solidFill>
                  <a:srgbClr val="000000"/>
                </a:solidFill>
                <a:latin typeface="Arial"/>
              </a:rPr>
              <a:t>Game.prototype.update = function () {</a:t>
            </a:r>
            <a:r>
              <a:rPr b="1" lang="pt-BR">
                <a:solidFill>
                  <a:srgbClr val="000000"/>
                </a:solidFill>
                <a:latin typeface="Arial"/>
              </a:rPr>
              <a:t>	</a:t>
            </a:r>
            <a:endParaRPr/>
          </a:p>
          <a:p>
            <a:pPr algn="just">
              <a:lnSpc>
                <a:spcPct val="150000"/>
              </a:lnSpc>
            </a:pPr>
            <a:r>
              <a:rPr b="1" lang="pt-BR">
                <a:solidFill>
                  <a:srgbClr val="000000"/>
                </a:solidFill>
                <a:latin typeface="Arial"/>
              </a:rPr>
              <a:t>	</a:t>
            </a:r>
            <a:r>
              <a:rPr b="1" lang="pt-BR">
                <a:solidFill>
                  <a:srgbClr val="000000"/>
                </a:solidFill>
                <a:latin typeface="Arial"/>
              </a:rPr>
              <a:t>	</a:t>
            </a:r>
            <a:r>
              <a:rPr b="1" lang="pt-BR">
                <a:solidFill>
                  <a:srgbClr val="000000"/>
                </a:solidFill>
                <a:latin typeface="Arial"/>
              </a:rPr>
              <a:t>	</a:t>
            </a:r>
            <a:r>
              <a:rPr b="1" lang="pt-BR">
                <a:solidFill>
                  <a:srgbClr val="000000"/>
                </a:solidFill>
                <a:latin typeface="Arial"/>
              </a:rPr>
              <a:t>game.physics.arcade.collide(this.layer, this.sprite);</a:t>
            </a:r>
            <a:endParaRPr/>
          </a:p>
          <a:p>
            <a:pPr algn="just">
              <a:lnSpc>
                <a:spcPct val="150000"/>
              </a:lnSpc>
            </a:pPr>
            <a:r>
              <a:rPr b="1" lang="pt-BR">
                <a:solidFill>
                  <a:srgbClr val="000000"/>
                </a:solidFill>
                <a:latin typeface="Arial"/>
              </a:rPr>
              <a:t>	</a:t>
            </a:r>
            <a:r>
              <a:rPr b="1" lang="pt-BR">
                <a:solidFill>
                  <a:srgbClr val="000000"/>
                </a:solidFill>
                <a:latin typeface="Arial"/>
              </a:rPr>
              <a:t>	</a:t>
            </a:r>
            <a:r>
              <a:rPr b="1" lang="pt-BR">
                <a:solidFill>
                  <a:srgbClr val="000000"/>
                </a:solidFill>
                <a:latin typeface="Arial"/>
              </a:rPr>
              <a:t>	</a:t>
            </a:r>
            <a:r>
              <a:rPr b="1" lang="pt-BR">
                <a:solidFill>
                  <a:srgbClr val="000000"/>
                </a:solidFill>
                <a:latin typeface="Arial"/>
              </a:rPr>
              <a:t>game.physics.arcade.overlap(group, this.sprite, collision, null,this);</a:t>
            </a:r>
            <a:endParaRPr/>
          </a:p>
          <a:p>
            <a:pPr algn="just">
              <a:lnSpc>
                <a:spcPct val="150000"/>
              </a:lnSpc>
            </a:pPr>
            <a:r>
              <a:rPr b="1" lang="pt-BR">
                <a:solidFill>
                  <a:srgbClr val="000000"/>
                </a:solidFill>
                <a:latin typeface="Arial"/>
              </a:rPr>
              <a:t>	</a:t>
            </a:r>
            <a:r>
              <a:rPr b="1" lang="pt-BR">
                <a:solidFill>
                  <a:srgbClr val="000000"/>
                </a:solidFill>
                <a:latin typeface="Arial"/>
              </a:rPr>
              <a:t>...}</a:t>
            </a:r>
            <a:endParaRPr/>
          </a:p>
          <a:p>
            <a:pPr algn="just">
              <a:lnSpc>
                <a:spcPct val="150000"/>
              </a:lnSpc>
            </a:pPr>
            <a:r>
              <a:rPr b="1" lang="pt-BR">
                <a:solidFill>
                  <a:srgbClr val="000000"/>
                </a:solidFill>
                <a:latin typeface="Arial"/>
              </a:rPr>
              <a:t>	</a:t>
            </a:r>
            <a:r>
              <a:rPr b="1" lang="pt-BR">
                <a:solidFill>
                  <a:srgbClr val="000000"/>
                </a:solidFill>
                <a:latin typeface="Arial"/>
              </a:rPr>
              <a:t>function collision (sprite,star) {</a:t>
            </a:r>
            <a:endParaRPr/>
          </a:p>
          <a:p>
            <a:pPr algn="just">
              <a:lnSpc>
                <a:spcPct val="100000"/>
              </a:lnSpc>
            </a:pPr>
            <a:r>
              <a:rPr b="1" lang="pt-BR">
                <a:solidFill>
                  <a:srgbClr val="000000"/>
                </a:solidFill>
                <a:latin typeface="Arial"/>
              </a:rPr>
              <a:t>	</a:t>
            </a:r>
            <a:r>
              <a:rPr b="1" lang="pt-BR">
                <a:solidFill>
                  <a:srgbClr val="000000"/>
                </a:solidFill>
                <a:latin typeface="Arial"/>
              </a:rPr>
              <a:t>	</a:t>
            </a:r>
            <a:r>
              <a:rPr b="1" lang="pt-BR">
                <a:solidFill>
                  <a:srgbClr val="000000"/>
                </a:solidFill>
                <a:latin typeface="Arial"/>
              </a:rPr>
              <a:t>	</a:t>
            </a:r>
            <a:r>
              <a:rPr b="1" lang="pt-BR">
                <a:solidFill>
                  <a:srgbClr val="000000"/>
                </a:solidFill>
                <a:latin typeface="Arial"/>
              </a:rPr>
              <a:t>star.kill();</a:t>
            </a:r>
            <a:endParaRPr/>
          </a:p>
          <a:p>
            <a:pPr algn="just">
              <a:lnSpc>
                <a:spcPct val="100000"/>
              </a:lnSpc>
            </a:pPr>
            <a:r>
              <a:rPr b="1" lang="pt-BR">
                <a:solidFill>
                  <a:srgbClr val="000000"/>
                </a:solidFill>
                <a:latin typeface="Arial"/>
              </a:rPr>
              <a:t>	</a:t>
            </a:r>
            <a:r>
              <a:rPr b="1" lang="pt-BR">
                <a:solidFill>
                  <a:srgbClr val="000000"/>
                </a:solidFill>
                <a:latin typeface="Arial"/>
              </a:rPr>
              <a:t>}</a:t>
            </a:r>
            <a:endParaRPr/>
          </a:p>
        </p:txBody>
      </p:sp>
    </p:spTree>
  </p:cSld>
  <p:timing>
    <p:tnLst>
      <p:par>
        <p:cTn dur="indefinite" id="45" nodeType="tmRoot" restart="never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250920" y="1278000"/>
            <a:ext cx="8229240" cy="926640"/>
          </a:xfrm>
          <a:prstGeom prst="rect">
            <a:avLst/>
          </a:prstGeom>
          <a:noFill/>
          <a:ln w="9360">
            <a:noFill/>
          </a:ln>
        </p:spPr>
        <p:txBody>
          <a:bodyPr bIns="46800" lIns="90000" rIns="90000" tIns="46800"/>
          <a:p>
            <a:pPr algn="just">
              <a:lnSpc>
                <a:spcPct val="100000"/>
              </a:lnSpc>
            </a:pPr>
            <a:r>
              <a:rPr lang="pt-BR" sz="3200">
                <a:solidFill>
                  <a:srgbClr val="7f7f7f"/>
                </a:solidFill>
                <a:latin typeface="Arial"/>
              </a:rPr>
              <a:t>Execução do Jogo</a:t>
            </a:r>
            <a:endParaRPr/>
          </a:p>
        </p:txBody>
      </p:sp>
      <p:sp>
        <p:nvSpPr>
          <p:cNvPr id="192" name="CustomShape 2"/>
          <p:cNvSpPr/>
          <p:nvPr/>
        </p:nvSpPr>
        <p:spPr>
          <a:xfrm>
            <a:off x="230040" y="2277000"/>
            <a:ext cx="8661960" cy="791640"/>
          </a:xfrm>
          <a:prstGeom prst="rect">
            <a:avLst/>
          </a:prstGeom>
          <a:noFill/>
          <a:ln w="9360">
            <a:noFill/>
          </a:ln>
        </p:spPr>
        <p:txBody>
          <a:bodyPr bIns="46800" lIns="90000" rIns="90000" tIns="46800"/>
          <a:p>
            <a:pPr algn="just">
              <a:lnSpc>
                <a:spcPct val="150000"/>
              </a:lnSpc>
            </a:pPr>
            <a:r>
              <a:rPr b="1" lang="pt-BR" sz="2000">
                <a:solidFill>
                  <a:srgbClr val="002060"/>
                </a:solidFill>
                <a:latin typeface="Arial"/>
              </a:rPr>
              <a:t>Disponível em: GitHub/html5games/phaser/tutorial -Tiled Map </a:t>
            </a:r>
            <a:endParaRPr/>
          </a:p>
          <a:p>
            <a:pPr algn="just">
              <a:lnSpc>
                <a:spcPct val="150000"/>
              </a:lnSpc>
            </a:pPr>
            <a:endParaRPr/>
          </a:p>
          <a:p>
            <a:pPr algn="just">
              <a:lnSpc>
                <a:spcPct val="150000"/>
              </a:lnSpc>
            </a:pPr>
            <a:endParaRPr/>
          </a:p>
          <a:p>
            <a:pPr algn="just">
              <a:lnSpc>
                <a:spcPct val="150000"/>
              </a:lnSpc>
            </a:pPr>
            <a:endParaRPr/>
          </a:p>
        </p:txBody>
      </p:sp>
      <p:pic>
        <p:nvPicPr>
          <p:cNvPr descr="" id="19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691640" y="2897640"/>
            <a:ext cx="5472360" cy="3267360"/>
          </a:xfrm>
          <a:prstGeom prst="rect">
            <a:avLst/>
          </a:prstGeom>
          <a:ln w="9360">
            <a:noFill/>
          </a:ln>
        </p:spPr>
      </p:pic>
      <p:sp>
        <p:nvSpPr>
          <p:cNvPr id="194" name="CustomShape 3"/>
          <p:cNvSpPr/>
          <p:nvPr/>
        </p:nvSpPr>
        <p:spPr>
          <a:xfrm>
            <a:off x="4004280" y="6261480"/>
            <a:ext cx="1166400" cy="2268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i="1" lang="pt-BR" sz="900">
                <a:solidFill>
                  <a:srgbClr val="000000"/>
                </a:solidFill>
                <a:latin typeface="Arial"/>
              </a:rPr>
              <a:t>Fonte: Própria</a:t>
            </a:r>
            <a:endParaRPr/>
          </a:p>
        </p:txBody>
      </p:sp>
    </p:spTree>
  </p:cSld>
  <p:timing>
    <p:tnLst>
      <p:par>
        <p:cTn dur="indefinite" id="47" nodeType="tmRoot" restart="never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250920" y="1278000"/>
            <a:ext cx="8229240" cy="926640"/>
          </a:xfrm>
          <a:prstGeom prst="rect">
            <a:avLst/>
          </a:prstGeom>
          <a:noFill/>
          <a:ln w="9360">
            <a:noFill/>
          </a:ln>
        </p:spPr>
        <p:txBody>
          <a:bodyPr bIns="46800" lIns="90000" rIns="90000" tIns="46800"/>
          <a:p>
            <a:pPr algn="just">
              <a:lnSpc>
                <a:spcPct val="100000"/>
              </a:lnSpc>
            </a:pPr>
            <a:r>
              <a:rPr lang="pt-BR" sz="4000">
                <a:solidFill>
                  <a:srgbClr val="7f7f7f"/>
                </a:solidFill>
                <a:latin typeface="Arial"/>
              </a:rPr>
              <a:t>Introdução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230040" y="2421000"/>
            <a:ext cx="8661960" cy="1109160"/>
          </a:xfrm>
          <a:prstGeom prst="rect">
            <a:avLst/>
          </a:prstGeom>
          <a:noFill/>
          <a:ln w="9360">
            <a:noFill/>
          </a:ln>
        </p:spPr>
        <p:txBody>
          <a:bodyPr bIns="46800" lIns="90000" rIns="90000" tIns="46800"/>
          <a:p>
            <a:pPr algn="just">
              <a:lnSpc>
                <a:spcPct val="150000"/>
              </a:lnSpc>
            </a:pPr>
            <a:r>
              <a:rPr b="1" lang="pt-BR" sz="2400">
                <a:solidFill>
                  <a:srgbClr val="002060"/>
                </a:solidFill>
                <a:latin typeface="Arial"/>
              </a:rPr>
              <a:t>	</a:t>
            </a:r>
            <a:r>
              <a:rPr b="1" lang="pt-BR" sz="2400">
                <a:solidFill>
                  <a:srgbClr val="002060"/>
                </a:solidFill>
                <a:latin typeface="Arial"/>
              </a:rPr>
              <a:t>	</a:t>
            </a:r>
            <a:r>
              <a:rPr b="1" lang="pt-BR" sz="2000">
                <a:solidFill>
                  <a:srgbClr val="002060"/>
                </a:solidFill>
                <a:latin typeface="Arial"/>
              </a:rPr>
              <a:t>O Tiled Map Editor é um software para construção e edição de mapas para jogos  2D.  Seu foco são jogos de plataformas e RPGs. </a:t>
            </a:r>
            <a:endParaRPr/>
          </a:p>
        </p:txBody>
      </p:sp>
      <p:pic>
        <p:nvPicPr>
          <p:cNvPr descr="" id="92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899640" y="4158720"/>
            <a:ext cx="3240000" cy="2068200"/>
          </a:xfrm>
          <a:prstGeom prst="rect">
            <a:avLst/>
          </a:prstGeom>
          <a:ln w="9360">
            <a:noFill/>
          </a:ln>
        </p:spPr>
      </p:pic>
      <p:sp>
        <p:nvSpPr>
          <p:cNvPr id="93" name="CustomShape 3"/>
          <p:cNvSpPr/>
          <p:nvPr/>
        </p:nvSpPr>
        <p:spPr>
          <a:xfrm>
            <a:off x="899640" y="6237360"/>
            <a:ext cx="3456000" cy="2275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pt-BR" sz="900">
                <a:solidFill>
                  <a:srgbClr val="000000"/>
                </a:solidFill>
                <a:latin typeface="Arial"/>
              </a:rPr>
              <a:t>Fonte: http://www.mapeditor.org/</a:t>
            </a:r>
            <a:endParaRPr/>
          </a:p>
        </p:txBody>
      </p:sp>
      <p:pic>
        <p:nvPicPr>
          <p:cNvPr descr="" id="94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5364000" y="4155120"/>
            <a:ext cx="3024000" cy="2081880"/>
          </a:xfrm>
          <a:prstGeom prst="rect">
            <a:avLst/>
          </a:prstGeom>
          <a:ln w="9360"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5076000" y="6237360"/>
            <a:ext cx="3456000" cy="2275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pt-BR" sz="900">
                <a:solidFill>
                  <a:srgbClr val="000000"/>
                </a:solidFill>
                <a:latin typeface="Arial"/>
              </a:rPr>
              <a:t>Fonte: http://www.entitygames.net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250920" y="1278000"/>
            <a:ext cx="8229240" cy="926640"/>
          </a:xfrm>
          <a:prstGeom prst="rect">
            <a:avLst/>
          </a:prstGeom>
          <a:noFill/>
          <a:ln w="9360">
            <a:noFill/>
          </a:ln>
        </p:spPr>
        <p:txBody>
          <a:bodyPr bIns="46800" lIns="90000" rIns="90000" tIns="46800"/>
          <a:p>
            <a:pPr algn="just">
              <a:lnSpc>
                <a:spcPct val="100000"/>
              </a:lnSpc>
            </a:pPr>
            <a:r>
              <a:rPr lang="pt-BR" sz="4000">
                <a:solidFill>
                  <a:srgbClr val="7f7f7f"/>
                </a:solidFill>
                <a:latin typeface="Arial"/>
              </a:rPr>
              <a:t>Objetivos</a:t>
            </a:r>
            <a:endParaRPr/>
          </a:p>
        </p:txBody>
      </p:sp>
      <p:sp>
        <p:nvSpPr>
          <p:cNvPr id="97" name="CustomShape 2"/>
          <p:cNvSpPr/>
          <p:nvPr/>
        </p:nvSpPr>
        <p:spPr>
          <a:xfrm>
            <a:off x="230040" y="2421000"/>
            <a:ext cx="8661960" cy="1109160"/>
          </a:xfrm>
          <a:prstGeom prst="rect">
            <a:avLst/>
          </a:prstGeom>
          <a:noFill/>
          <a:ln w="9360">
            <a:noFill/>
          </a:ln>
        </p:spPr>
        <p:txBody>
          <a:bodyPr bIns="46800" lIns="90000" rIns="90000" tIns="46800"/>
          <a:p>
            <a:pPr algn="just">
              <a:lnSpc>
                <a:spcPct val="150000"/>
              </a:lnSpc>
              <a:buFont charset="2" typeface="Wingdings"/>
              <a:buChar char=""/>
            </a:pPr>
            <a:r>
              <a:rPr b="1" lang="pt-BR" sz="2400">
                <a:solidFill>
                  <a:srgbClr val="002060"/>
                </a:solidFill>
                <a:latin typeface="Arial"/>
              </a:rPr>
              <a:t> </a:t>
            </a:r>
            <a:r>
              <a:rPr b="1" lang="pt-BR" sz="2000">
                <a:solidFill>
                  <a:srgbClr val="002060"/>
                </a:solidFill>
                <a:latin typeface="Arial"/>
              </a:rPr>
              <a:t>Explicar a importância do Tiled Map Editor; </a:t>
            </a:r>
            <a:endParaRPr/>
          </a:p>
          <a:p>
            <a:pPr algn="just">
              <a:lnSpc>
                <a:spcPct val="150000"/>
              </a:lnSpc>
              <a:buFont charset="2" typeface="Wingdings"/>
              <a:buChar char=""/>
            </a:pPr>
            <a:r>
              <a:rPr b="1" lang="pt-BR" sz="2000">
                <a:solidFill>
                  <a:srgbClr val="002060"/>
                </a:solidFill>
                <a:latin typeface="Arial"/>
              </a:rPr>
              <a:t>Apresentar suas ferramentas básicas ;</a:t>
            </a:r>
            <a:endParaRPr/>
          </a:p>
          <a:p>
            <a:pPr algn="just">
              <a:lnSpc>
                <a:spcPct val="150000"/>
              </a:lnSpc>
              <a:buFont charset="2" typeface="Wingdings"/>
              <a:buChar char=""/>
            </a:pPr>
            <a:r>
              <a:rPr b="1" lang="pt-BR" sz="2000">
                <a:solidFill>
                  <a:srgbClr val="002060"/>
                </a:solidFill>
                <a:latin typeface="Arial"/>
              </a:rPr>
              <a:t>Construir Mapa;</a:t>
            </a:r>
            <a:endParaRPr/>
          </a:p>
          <a:p>
            <a:pPr algn="just">
              <a:lnSpc>
                <a:spcPct val="150000"/>
              </a:lnSpc>
              <a:buFont charset="2" typeface="Wingdings"/>
              <a:buChar char=""/>
            </a:pPr>
            <a:r>
              <a:rPr b="1" lang="pt-BR" sz="2000">
                <a:solidFill>
                  <a:srgbClr val="002060"/>
                </a:solidFill>
                <a:latin typeface="Arial"/>
              </a:rPr>
              <a:t>Inserir  Mapa no Jogo.</a:t>
            </a:r>
            <a:endParaRPr/>
          </a:p>
        </p:txBody>
      </p:sp>
      <p:pic>
        <p:nvPicPr>
          <p:cNvPr descr="" id="98" name="Imagem 6"/>
          <p:cNvPicPr/>
          <p:nvPr/>
        </p:nvPicPr>
        <p:blipFill>
          <a:blip r:embed="rId1"/>
          <a:stretch>
            <a:fillRect/>
          </a:stretch>
        </p:blipFill>
        <p:spPr>
          <a:xfrm>
            <a:off x="5508000" y="3933000"/>
            <a:ext cx="3312000" cy="2051640"/>
          </a:xfrm>
          <a:prstGeom prst="rect">
            <a:avLst/>
          </a:prstGeom>
          <a:ln>
            <a:noFill/>
          </a:ln>
        </p:spPr>
      </p:pic>
      <p:sp>
        <p:nvSpPr>
          <p:cNvPr id="99" name="CustomShape 3"/>
          <p:cNvSpPr/>
          <p:nvPr/>
        </p:nvSpPr>
        <p:spPr>
          <a:xfrm>
            <a:off x="5844240" y="5960880"/>
            <a:ext cx="2688840" cy="2268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pt-BR" sz="900">
                <a:solidFill>
                  <a:srgbClr val="000000"/>
                </a:solidFill>
                <a:latin typeface="Arial"/>
              </a:rPr>
              <a:t>Fonte: http://www.mapeditor.org/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50920" y="1278000"/>
            <a:ext cx="8229240" cy="926640"/>
          </a:xfrm>
          <a:prstGeom prst="rect">
            <a:avLst/>
          </a:prstGeom>
          <a:noFill/>
          <a:ln w="9360">
            <a:noFill/>
          </a:ln>
        </p:spPr>
        <p:txBody>
          <a:bodyPr bIns="46800" lIns="90000" rIns="90000" tIns="46800"/>
          <a:p>
            <a:pPr algn="just">
              <a:lnSpc>
                <a:spcPct val="100000"/>
              </a:lnSpc>
            </a:pPr>
            <a:r>
              <a:rPr lang="pt-BR" sz="3600">
                <a:solidFill>
                  <a:srgbClr val="7f7f7f"/>
                </a:solidFill>
                <a:latin typeface="Arial"/>
              </a:rPr>
              <a:t>Por que utilizar o Tiled? </a:t>
            </a:r>
            <a:endParaRPr/>
          </a:p>
        </p:txBody>
      </p:sp>
      <p:sp>
        <p:nvSpPr>
          <p:cNvPr id="101" name="CustomShape 2"/>
          <p:cNvSpPr/>
          <p:nvPr/>
        </p:nvSpPr>
        <p:spPr>
          <a:xfrm>
            <a:off x="230040" y="2421000"/>
            <a:ext cx="8661960" cy="1109160"/>
          </a:xfrm>
          <a:prstGeom prst="rect">
            <a:avLst/>
          </a:prstGeom>
          <a:noFill/>
          <a:ln w="9360">
            <a:noFill/>
          </a:ln>
        </p:spPr>
        <p:txBody>
          <a:bodyPr bIns="46800" lIns="90000" rIns="90000" tIns="46800"/>
          <a:p>
            <a:pPr algn="just">
              <a:lnSpc>
                <a:spcPct val="200000"/>
              </a:lnSpc>
              <a:buFont charset="2" typeface="Wingdings"/>
              <a:buChar char=""/>
            </a:pPr>
            <a:r>
              <a:rPr b="1" lang="pt-BR" sz="2000">
                <a:solidFill>
                  <a:srgbClr val="002060"/>
                </a:solidFill>
                <a:latin typeface="Arial"/>
              </a:rPr>
              <a:t>Software  simples, livre, flexível e versátil;</a:t>
            </a:r>
            <a:endParaRPr/>
          </a:p>
          <a:p>
            <a:pPr algn="just">
              <a:lnSpc>
                <a:spcPct val="200000"/>
              </a:lnSpc>
              <a:buFont charset="2" typeface="Wingdings"/>
              <a:buChar char=""/>
            </a:pPr>
            <a:r>
              <a:rPr b="1" lang="pt-BR" sz="2000">
                <a:solidFill>
                  <a:srgbClr val="002060"/>
                </a:solidFill>
                <a:latin typeface="Arial"/>
              </a:rPr>
              <a:t>Os objetos podem ser colocados com precisão;</a:t>
            </a:r>
            <a:endParaRPr/>
          </a:p>
          <a:p>
            <a:pPr algn="just">
              <a:lnSpc>
                <a:spcPct val="200000"/>
              </a:lnSpc>
              <a:buFont charset="2" typeface="Wingdings"/>
              <a:buChar char=""/>
            </a:pPr>
            <a:r>
              <a:rPr b="1" lang="pt-BR" sz="2000">
                <a:solidFill>
                  <a:srgbClr val="002060"/>
                </a:solidFill>
                <a:latin typeface="Arial"/>
              </a:rPr>
              <a:t>Permite que o desenvolvedor se concentre em coisas mais importantes;</a:t>
            </a:r>
            <a:endParaRPr/>
          </a:p>
          <a:p>
            <a:pPr algn="just">
              <a:lnSpc>
                <a:spcPct val="150000"/>
              </a:lnSpc>
            </a:pPr>
            <a:endParaRPr/>
          </a:p>
          <a:p>
            <a:pPr algn="just">
              <a:lnSpc>
                <a:spcPct val="150000"/>
              </a:lnSpc>
            </a:pPr>
            <a:endParaRPr/>
          </a:p>
          <a:p>
            <a:pPr algn="just">
              <a:lnSpc>
                <a:spcPct val="150000"/>
              </a:lnSpc>
            </a:pPr>
            <a:endParaRPr/>
          </a:p>
          <a:p>
            <a:pPr algn="just">
              <a:lnSpc>
                <a:spcPct val="150000"/>
              </a:lnSpc>
            </a:pPr>
            <a:endParaRPr/>
          </a:p>
          <a:p>
            <a:pPr algn="just">
              <a:lnSpc>
                <a:spcPct val="150000"/>
              </a:lnSpc>
            </a:pPr>
            <a:endParaRPr/>
          </a:p>
          <a:p>
            <a:pPr algn="just">
              <a:lnSpc>
                <a:spcPct val="150000"/>
              </a:lnSpc>
            </a:pP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250920" y="1278000"/>
            <a:ext cx="8229240" cy="926640"/>
          </a:xfrm>
          <a:prstGeom prst="rect">
            <a:avLst/>
          </a:prstGeom>
          <a:noFill/>
          <a:ln w="9360">
            <a:noFill/>
          </a:ln>
        </p:spPr>
        <p:txBody>
          <a:bodyPr bIns="46800" lIns="90000" rIns="90000" tIns="46800"/>
          <a:p>
            <a:pPr algn="just">
              <a:lnSpc>
                <a:spcPct val="100000"/>
              </a:lnSpc>
            </a:pPr>
            <a:r>
              <a:rPr lang="pt-BR" sz="3600">
                <a:solidFill>
                  <a:srgbClr val="7f7f7f"/>
                </a:solidFill>
                <a:latin typeface="Arial"/>
              </a:rPr>
              <a:t>Por que utilizar essa ferramenta? </a:t>
            </a:r>
            <a:endParaRPr/>
          </a:p>
        </p:txBody>
      </p:sp>
      <p:sp>
        <p:nvSpPr>
          <p:cNvPr id="103" name="CustomShape 2"/>
          <p:cNvSpPr/>
          <p:nvPr/>
        </p:nvSpPr>
        <p:spPr>
          <a:xfrm>
            <a:off x="230040" y="2421000"/>
            <a:ext cx="8661960" cy="1109160"/>
          </a:xfrm>
          <a:prstGeom prst="rect">
            <a:avLst/>
          </a:prstGeom>
          <a:noFill/>
          <a:ln w="9360">
            <a:noFill/>
          </a:ln>
        </p:spPr>
        <p:txBody>
          <a:bodyPr bIns="46800" lIns="90000" rIns="90000" tIns="46800"/>
          <a:p>
            <a:pPr algn="just">
              <a:lnSpc>
                <a:spcPct val="200000"/>
              </a:lnSpc>
              <a:buFont charset="2" typeface="Wingdings"/>
              <a:buChar char=""/>
            </a:pPr>
            <a:r>
              <a:rPr b="1" lang="pt-BR" sz="2000">
                <a:solidFill>
                  <a:srgbClr val="002060"/>
                </a:solidFill>
                <a:latin typeface="Arial"/>
              </a:rPr>
              <a:t>Suporta mapas ortogonais e isométricos</a:t>
            </a:r>
            <a:endParaRPr/>
          </a:p>
          <a:p>
            <a:pPr algn="just">
              <a:lnSpc>
                <a:spcPct val="150000"/>
              </a:lnSpc>
            </a:pPr>
            <a:endParaRPr/>
          </a:p>
          <a:p>
            <a:pPr algn="just">
              <a:lnSpc>
                <a:spcPct val="150000"/>
              </a:lnSpc>
            </a:pPr>
            <a:endParaRPr/>
          </a:p>
          <a:p>
            <a:pPr algn="just">
              <a:lnSpc>
                <a:spcPct val="150000"/>
              </a:lnSpc>
            </a:pPr>
            <a:endParaRPr/>
          </a:p>
          <a:p>
            <a:pPr algn="just">
              <a:lnSpc>
                <a:spcPct val="150000"/>
              </a:lnSpc>
            </a:pPr>
            <a:endParaRPr/>
          </a:p>
          <a:p>
            <a:pPr algn="just">
              <a:lnSpc>
                <a:spcPct val="150000"/>
              </a:lnSpc>
            </a:pPr>
            <a:endParaRPr/>
          </a:p>
          <a:p>
            <a:pPr algn="just">
              <a:lnSpc>
                <a:spcPct val="150000"/>
              </a:lnSpc>
            </a:pPr>
            <a:endParaRPr/>
          </a:p>
        </p:txBody>
      </p:sp>
      <p:pic>
        <p:nvPicPr>
          <p:cNvPr descr="" id="104" name="Imagem 4"/>
          <p:cNvPicPr/>
          <p:nvPr/>
        </p:nvPicPr>
        <p:blipFill>
          <a:blip r:embed="rId1"/>
          <a:stretch>
            <a:fillRect/>
          </a:stretch>
        </p:blipFill>
        <p:spPr>
          <a:xfrm>
            <a:off x="4788000" y="3789000"/>
            <a:ext cx="3816000" cy="2304000"/>
          </a:xfrm>
          <a:prstGeom prst="rect">
            <a:avLst/>
          </a:prstGeom>
          <a:ln>
            <a:noFill/>
          </a:ln>
        </p:spPr>
      </p:pic>
      <p:pic>
        <p:nvPicPr>
          <p:cNvPr descr="" id="105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508680" y="3759840"/>
            <a:ext cx="3558960" cy="2335680"/>
          </a:xfrm>
          <a:prstGeom prst="rect">
            <a:avLst/>
          </a:prstGeom>
          <a:ln>
            <a:noFill/>
          </a:ln>
        </p:spPr>
      </p:pic>
      <p:sp>
        <p:nvSpPr>
          <p:cNvPr id="106" name="CustomShape 3"/>
          <p:cNvSpPr/>
          <p:nvPr/>
        </p:nvSpPr>
        <p:spPr>
          <a:xfrm>
            <a:off x="1342800" y="6165360"/>
            <a:ext cx="2080080" cy="2275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lang="pt-BR" sz="900">
                <a:solidFill>
                  <a:srgbClr val="000000"/>
                </a:solidFill>
                <a:latin typeface="Arial"/>
              </a:rPr>
              <a:t>Fonte: http://www.significant-bits.com</a:t>
            </a:r>
            <a:endParaRPr/>
          </a:p>
        </p:txBody>
      </p:sp>
      <p:sp>
        <p:nvSpPr>
          <p:cNvPr id="107" name="CustomShape 4"/>
          <p:cNvSpPr/>
          <p:nvPr/>
        </p:nvSpPr>
        <p:spPr>
          <a:xfrm>
            <a:off x="5650920" y="6165360"/>
            <a:ext cx="2017440" cy="2275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lang="pt-BR" sz="900">
                <a:solidFill>
                  <a:srgbClr val="000000"/>
                </a:solidFill>
                <a:latin typeface="Arial"/>
              </a:rPr>
              <a:t>Fonte: http:/www.mundo-maker.com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250920" y="1278000"/>
            <a:ext cx="8229240" cy="926640"/>
          </a:xfrm>
          <a:prstGeom prst="rect">
            <a:avLst/>
          </a:prstGeom>
          <a:noFill/>
          <a:ln w="9360">
            <a:noFill/>
          </a:ln>
        </p:spPr>
        <p:txBody>
          <a:bodyPr bIns="46800" lIns="90000" rIns="90000" tIns="46800"/>
          <a:p>
            <a:pPr algn="just">
              <a:lnSpc>
                <a:spcPct val="100000"/>
              </a:lnSpc>
            </a:pPr>
            <a:r>
              <a:rPr lang="pt-BR" sz="3600">
                <a:solidFill>
                  <a:srgbClr val="7f7f7f"/>
                </a:solidFill>
                <a:latin typeface="Arial"/>
              </a:rPr>
              <a:t>Funcionamento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230040" y="2349000"/>
            <a:ext cx="8661960" cy="1109160"/>
          </a:xfrm>
          <a:prstGeom prst="rect">
            <a:avLst/>
          </a:prstGeom>
          <a:noFill/>
          <a:ln w="9360">
            <a:noFill/>
          </a:ln>
        </p:spPr>
        <p:txBody>
          <a:bodyPr bIns="46800" lIns="90000" rIns="90000" tIns="46800"/>
          <a:p>
            <a:pPr algn="just">
              <a:lnSpc>
                <a:spcPct val="150000"/>
              </a:lnSpc>
            </a:pPr>
            <a:r>
              <a:rPr b="1" lang="pt-BR" sz="2000">
                <a:solidFill>
                  <a:srgbClr val="002060"/>
                </a:solidFill>
                <a:latin typeface="Arial"/>
              </a:rPr>
              <a:t>	</a:t>
            </a:r>
            <a:r>
              <a:rPr b="1" lang="pt-BR" sz="2000">
                <a:solidFill>
                  <a:srgbClr val="002060"/>
                </a:solidFill>
                <a:latin typeface="Arial"/>
              </a:rPr>
              <a:t>	</a:t>
            </a:r>
            <a:r>
              <a:rPr b="1" lang="pt-BR" sz="2000">
                <a:solidFill>
                  <a:srgbClr val="002060"/>
                </a:solidFill>
                <a:latin typeface="Arial"/>
              </a:rPr>
              <a:t>O espaço para construção de mapas é como um mosaico, que será preenchido por </a:t>
            </a:r>
            <a:r>
              <a:rPr b="1" i="1" lang="pt-BR" sz="2000" u="sng">
                <a:solidFill>
                  <a:srgbClr val="002060"/>
                </a:solidFill>
                <a:latin typeface="Arial"/>
              </a:rPr>
              <a:t>tiles</a:t>
            </a:r>
            <a:r>
              <a:rPr lang="pt-BR" sz="2000">
                <a:solidFill>
                  <a:srgbClr val="002060"/>
                </a:solidFill>
                <a:latin typeface="Arial"/>
              </a:rPr>
              <a:t> </a:t>
            </a:r>
            <a:r>
              <a:rPr b="1" lang="pt-BR" sz="2000">
                <a:solidFill>
                  <a:srgbClr val="002060"/>
                </a:solidFill>
                <a:latin typeface="Arial"/>
              </a:rPr>
              <a:t>(partes da imagem).</a:t>
            </a:r>
            <a:endParaRPr/>
          </a:p>
          <a:p>
            <a:pPr algn="just">
              <a:lnSpc>
                <a:spcPct val="150000"/>
              </a:lnSpc>
            </a:pPr>
            <a:endParaRPr/>
          </a:p>
          <a:p>
            <a:pPr algn="just">
              <a:lnSpc>
                <a:spcPct val="150000"/>
              </a:lnSpc>
            </a:pPr>
            <a:endParaRPr/>
          </a:p>
          <a:p>
            <a:pPr algn="just">
              <a:lnSpc>
                <a:spcPct val="150000"/>
              </a:lnSpc>
            </a:pPr>
            <a:endParaRPr/>
          </a:p>
          <a:p>
            <a:pPr algn="just">
              <a:lnSpc>
                <a:spcPct val="150000"/>
              </a:lnSpc>
            </a:pPr>
            <a:endParaRPr/>
          </a:p>
          <a:p>
            <a:pPr algn="just">
              <a:lnSpc>
                <a:spcPct val="150000"/>
              </a:lnSpc>
            </a:pPr>
            <a:endParaRPr/>
          </a:p>
        </p:txBody>
      </p:sp>
      <p:pic>
        <p:nvPicPr>
          <p:cNvPr descr="" id="110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619640" y="3637080"/>
            <a:ext cx="5914800" cy="2599920"/>
          </a:xfrm>
          <a:prstGeom prst="rect">
            <a:avLst/>
          </a:prstGeom>
          <a:ln w="9360">
            <a:noFill/>
          </a:ln>
        </p:spPr>
      </p:pic>
      <p:sp>
        <p:nvSpPr>
          <p:cNvPr id="111" name="CustomShape 3"/>
          <p:cNvSpPr/>
          <p:nvPr/>
        </p:nvSpPr>
        <p:spPr>
          <a:xfrm>
            <a:off x="3589200" y="6237360"/>
            <a:ext cx="1964160" cy="2275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lang="pt-BR" sz="900">
                <a:solidFill>
                  <a:srgbClr val="000000"/>
                </a:solidFill>
                <a:latin typeface="Arial"/>
              </a:rPr>
              <a:t>Fonte: http:// icp.opengameart.com</a:t>
            </a: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250920" y="1278000"/>
            <a:ext cx="8229240" cy="926640"/>
          </a:xfrm>
          <a:prstGeom prst="rect">
            <a:avLst/>
          </a:prstGeom>
          <a:noFill/>
          <a:ln w="9360">
            <a:noFill/>
          </a:ln>
        </p:spPr>
        <p:txBody>
          <a:bodyPr bIns="46800" lIns="90000" rIns="90000" tIns="46800"/>
          <a:p>
            <a:pPr algn="just">
              <a:lnSpc>
                <a:spcPct val="100000"/>
              </a:lnSpc>
            </a:pPr>
            <a:r>
              <a:rPr lang="pt-BR" sz="3200">
                <a:solidFill>
                  <a:srgbClr val="7f7f7f"/>
                </a:solidFill>
                <a:latin typeface="Arial"/>
              </a:rPr>
              <a:t>Criando o primeiro mapa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230040" y="2349000"/>
            <a:ext cx="8661960" cy="1109160"/>
          </a:xfrm>
          <a:prstGeom prst="rect">
            <a:avLst/>
          </a:prstGeom>
          <a:noFill/>
          <a:ln w="9360">
            <a:noFill/>
          </a:ln>
        </p:spPr>
        <p:txBody>
          <a:bodyPr bIns="46800" lIns="90000" rIns="90000" tIns="46800"/>
          <a:p>
            <a:pPr algn="just">
              <a:lnSpc>
                <a:spcPct val="150000"/>
              </a:lnSpc>
            </a:pPr>
            <a:r>
              <a:rPr b="1" lang="pt-BR" sz="2000">
                <a:solidFill>
                  <a:srgbClr val="002060"/>
                </a:solidFill>
                <a:latin typeface="Arial"/>
              </a:rPr>
              <a:t>	</a:t>
            </a:r>
            <a:r>
              <a:rPr b="1" lang="pt-BR" sz="2000">
                <a:solidFill>
                  <a:srgbClr val="002060"/>
                </a:solidFill>
                <a:latin typeface="Arial"/>
              </a:rPr>
              <a:t>	</a:t>
            </a:r>
            <a:r>
              <a:rPr b="1" lang="pt-BR" sz="2000">
                <a:solidFill>
                  <a:srgbClr val="002060"/>
                </a:solidFill>
                <a:latin typeface="Arial"/>
              </a:rPr>
              <a:t>Primeiramente, você deve baixar o Tiled, que está disponível em </a:t>
            </a:r>
            <a:r>
              <a:rPr b="1" lang="pt-BR" sz="2000" u="sng">
                <a:solidFill>
                  <a:srgbClr val="002060"/>
                </a:solidFill>
                <a:latin typeface="Arial"/>
                <a:hlinkClick r:id="rId1"/>
              </a:rPr>
              <a:t>http://www.mapeditor.org</a:t>
            </a:r>
            <a:r>
              <a:rPr b="1" lang="pt-BR" sz="2000">
                <a:solidFill>
                  <a:srgbClr val="002060"/>
                </a:solidFill>
                <a:latin typeface="Arial"/>
              </a:rPr>
              <a:t>  e realizar os passos a seguir:</a:t>
            </a:r>
            <a:endParaRPr/>
          </a:p>
          <a:p>
            <a:pPr algn="just">
              <a:lnSpc>
                <a:spcPct val="150000"/>
              </a:lnSpc>
            </a:pPr>
            <a:endParaRPr/>
          </a:p>
          <a:p>
            <a:pPr algn="just">
              <a:lnSpc>
                <a:spcPct val="150000"/>
              </a:lnSpc>
            </a:pPr>
            <a:endParaRPr/>
          </a:p>
          <a:p>
            <a:pPr algn="just">
              <a:lnSpc>
                <a:spcPct val="150000"/>
              </a:lnSpc>
            </a:pPr>
            <a:endParaRPr/>
          </a:p>
          <a:p>
            <a:pPr algn="just">
              <a:lnSpc>
                <a:spcPct val="150000"/>
              </a:lnSpc>
            </a:pPr>
            <a:endParaRPr/>
          </a:p>
          <a:p>
            <a:pPr algn="just">
              <a:lnSpc>
                <a:spcPct val="150000"/>
              </a:lnSpc>
            </a:pPr>
            <a:endParaRPr/>
          </a:p>
        </p:txBody>
      </p:sp>
      <p:pic>
        <p:nvPicPr>
          <p:cNvPr descr="" id="114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827640" y="4077000"/>
            <a:ext cx="7524000" cy="2013480"/>
          </a:xfrm>
          <a:prstGeom prst="rect">
            <a:avLst/>
          </a:prstGeom>
          <a:ln w="9360">
            <a:noFill/>
          </a:ln>
        </p:spPr>
      </p:pic>
      <p:sp>
        <p:nvSpPr>
          <p:cNvPr id="115" name="CustomShape 3"/>
          <p:cNvSpPr/>
          <p:nvPr/>
        </p:nvSpPr>
        <p:spPr>
          <a:xfrm>
            <a:off x="2843640" y="6165360"/>
            <a:ext cx="3456000" cy="2275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pt-BR" sz="900">
                <a:solidFill>
                  <a:srgbClr val="000000"/>
                </a:solidFill>
                <a:latin typeface="Arial"/>
              </a:rPr>
              <a:t>Fonte: http://www.mapeditor.org/</a:t>
            </a: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250920" y="1278000"/>
            <a:ext cx="8229240" cy="926640"/>
          </a:xfrm>
          <a:prstGeom prst="rect">
            <a:avLst/>
          </a:prstGeom>
          <a:noFill/>
          <a:ln w="9360">
            <a:noFill/>
          </a:ln>
        </p:spPr>
        <p:txBody>
          <a:bodyPr bIns="46800" lIns="90000" rIns="90000" tIns="46800"/>
          <a:p>
            <a:pPr algn="just">
              <a:lnSpc>
                <a:spcPct val="100000"/>
              </a:lnSpc>
            </a:pPr>
            <a:r>
              <a:rPr lang="pt-BR" sz="3200">
                <a:solidFill>
                  <a:srgbClr val="7f7f7f"/>
                </a:solidFill>
                <a:latin typeface="Arial"/>
              </a:rPr>
              <a:t>Criando o primeiro mapa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230040" y="2349000"/>
            <a:ext cx="8661960" cy="1109160"/>
          </a:xfrm>
          <a:prstGeom prst="rect">
            <a:avLst/>
          </a:prstGeom>
          <a:noFill/>
          <a:ln w="9360">
            <a:noFill/>
          </a:ln>
        </p:spPr>
        <p:txBody>
          <a:bodyPr bIns="46800" lIns="90000" rIns="90000" tIns="46800"/>
          <a:p>
            <a:pPr algn="just">
              <a:lnSpc>
                <a:spcPct val="150000"/>
              </a:lnSpc>
              <a:buFont typeface="Calibri"/>
              <a:buAutoNum type="arabicPeriod"/>
            </a:pPr>
            <a:r>
              <a:rPr b="1" lang="pt-BR" sz="2000">
                <a:solidFill>
                  <a:srgbClr val="002060"/>
                </a:solidFill>
                <a:latin typeface="Arial"/>
              </a:rPr>
              <a:t>Desenhe as sprites: plataforma e estrela, utilizando um software de sua preferência,  como por exemplo</a:t>
            </a:r>
            <a:r>
              <a:rPr b="1" i="1" lang="pt-BR" sz="2000">
                <a:solidFill>
                  <a:srgbClr val="002060"/>
                </a:solidFill>
                <a:latin typeface="Arial"/>
              </a:rPr>
              <a:t> Paint .Net  </a:t>
            </a:r>
            <a:r>
              <a:rPr b="1" lang="pt-BR" sz="2000">
                <a:solidFill>
                  <a:srgbClr val="002060"/>
                </a:solidFill>
                <a:latin typeface="Arial"/>
              </a:rPr>
              <a:t>ou </a:t>
            </a:r>
            <a:r>
              <a:rPr b="1" i="1" lang="pt-BR" sz="2000">
                <a:solidFill>
                  <a:srgbClr val="002060"/>
                </a:solidFill>
                <a:latin typeface="Arial"/>
              </a:rPr>
              <a:t>Gimp</a:t>
            </a:r>
            <a:r>
              <a:rPr b="1" lang="pt-BR" sz="2000">
                <a:solidFill>
                  <a:srgbClr val="002060"/>
                </a:solidFill>
                <a:latin typeface="Arial"/>
              </a:rPr>
              <a:t>.</a:t>
            </a:r>
            <a:endParaRPr/>
          </a:p>
          <a:p>
            <a:pPr algn="just">
              <a:lnSpc>
                <a:spcPct val="150000"/>
              </a:lnSpc>
            </a:pPr>
            <a:endParaRPr/>
          </a:p>
          <a:p>
            <a:pPr algn="just">
              <a:lnSpc>
                <a:spcPct val="150000"/>
              </a:lnSpc>
            </a:pPr>
            <a:endParaRPr/>
          </a:p>
          <a:p>
            <a:pPr algn="just">
              <a:lnSpc>
                <a:spcPct val="150000"/>
              </a:lnSpc>
            </a:pPr>
            <a:endParaRPr/>
          </a:p>
          <a:p>
            <a:pPr algn="just">
              <a:lnSpc>
                <a:spcPct val="150000"/>
              </a:lnSpc>
            </a:pPr>
            <a:endParaRPr/>
          </a:p>
        </p:txBody>
      </p:sp>
      <p:pic>
        <p:nvPicPr>
          <p:cNvPr descr="" id="118" name="Imagem 6"/>
          <p:cNvPicPr/>
          <p:nvPr/>
        </p:nvPicPr>
        <p:blipFill>
          <a:blip r:embed="rId1"/>
          <a:stretch>
            <a:fillRect/>
          </a:stretch>
        </p:blipFill>
        <p:spPr>
          <a:xfrm>
            <a:off x="1619640" y="3933000"/>
            <a:ext cx="2376000" cy="2531880"/>
          </a:xfrm>
          <a:prstGeom prst="rect">
            <a:avLst/>
          </a:prstGeom>
          <a:ln>
            <a:noFill/>
          </a:ln>
        </p:spPr>
      </p:pic>
      <p:sp>
        <p:nvSpPr>
          <p:cNvPr id="119" name="CustomShape 3"/>
          <p:cNvSpPr/>
          <p:nvPr/>
        </p:nvSpPr>
        <p:spPr>
          <a:xfrm>
            <a:off x="2388600" y="6165360"/>
            <a:ext cx="1174680" cy="2275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i="1" lang="pt-BR" sz="900">
                <a:solidFill>
                  <a:srgbClr val="000000"/>
                </a:solidFill>
                <a:latin typeface="Arial"/>
              </a:rPr>
              <a:t>Fonte: Própria</a:t>
            </a:r>
            <a:endParaRPr/>
          </a:p>
        </p:txBody>
      </p:sp>
      <p:pic>
        <p:nvPicPr>
          <p:cNvPr descr="" id="120" name="Imagem 9"/>
          <p:cNvPicPr/>
          <p:nvPr/>
        </p:nvPicPr>
        <p:blipFill>
          <a:blip r:embed="rId2"/>
          <a:stretch>
            <a:fillRect/>
          </a:stretch>
        </p:blipFill>
        <p:spPr>
          <a:xfrm>
            <a:off x="5868000" y="3938760"/>
            <a:ext cx="1941120" cy="1848600"/>
          </a:xfrm>
          <a:prstGeom prst="rect">
            <a:avLst/>
          </a:prstGeom>
          <a:ln>
            <a:noFill/>
          </a:ln>
        </p:spPr>
      </p:pic>
      <p:sp>
        <p:nvSpPr>
          <p:cNvPr id="121" name="CustomShape 4"/>
          <p:cNvSpPr/>
          <p:nvPr/>
        </p:nvSpPr>
        <p:spPr>
          <a:xfrm>
            <a:off x="6228360" y="5862600"/>
            <a:ext cx="1174680" cy="2275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i="1" lang="pt-BR" sz="900">
                <a:solidFill>
                  <a:srgbClr val="000000"/>
                </a:solidFill>
                <a:latin typeface="Arial"/>
              </a:rPr>
              <a:t>Fonte: Própria</a:t>
            </a: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