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04" r:id="rId3"/>
    <p:sldId id="289" r:id="rId4"/>
    <p:sldId id="288" r:id="rId5"/>
    <p:sldId id="300" r:id="rId6"/>
    <p:sldId id="290" r:id="rId7"/>
    <p:sldId id="280" r:id="rId8"/>
    <p:sldId id="282" r:id="rId9"/>
    <p:sldId id="285" r:id="rId10"/>
    <p:sldId id="301" r:id="rId11"/>
    <p:sldId id="302" r:id="rId12"/>
    <p:sldId id="305" r:id="rId13"/>
    <p:sldId id="298" r:id="rId14"/>
    <p:sldId id="297" r:id="rId15"/>
    <p:sldId id="303" r:id="rId16"/>
    <p:sldId id="295" r:id="rId17"/>
    <p:sldId id="296" r:id="rId18"/>
    <p:sldId id="294" r:id="rId19"/>
    <p:sldId id="29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4B"/>
    <a:srgbClr val="9999FF"/>
    <a:srgbClr val="FFFF97"/>
    <a:srgbClr val="FFFF71"/>
    <a:srgbClr val="FFFF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0" autoAdjust="0"/>
    <p:restoredTop sz="94660"/>
  </p:normalViewPr>
  <p:slideViewPr>
    <p:cSldViewPr>
      <p:cViewPr>
        <p:scale>
          <a:sx n="60" d="100"/>
          <a:sy n="60" d="100"/>
        </p:scale>
        <p:origin x="-67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03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46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1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79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0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05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2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5A38-A22D-409E-8801-20D8F821102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17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9" name="Elipse 8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862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4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21" name="Elipse 20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3963780" y="1839157"/>
            <a:ext cx="1216440" cy="331637"/>
            <a:chOff x="115200" y="6381328"/>
            <a:chExt cx="1216440" cy="331637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8" name="Título 5"/>
          <p:cNvSpPr txBox="1">
            <a:spLocks/>
          </p:cNvSpPr>
          <p:nvPr/>
        </p:nvSpPr>
        <p:spPr>
          <a:xfrm>
            <a:off x="457200" y="2170794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0" dirty="0" err="1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10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r>
              <a:rPr lang="pt-BR" sz="10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10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3059900" y="4185152"/>
            <a:ext cx="3024200" cy="612000"/>
            <a:chOff x="2879880" y="4077152"/>
            <a:chExt cx="3024200" cy="612000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880" y="4077152"/>
              <a:ext cx="612000" cy="612000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947" y="4077152"/>
              <a:ext cx="612000" cy="612000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014" y="4077152"/>
              <a:ext cx="612000" cy="612000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4077152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35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4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168000" y="3216253"/>
            <a:ext cx="2808000" cy="720000"/>
            <a:chOff x="3582320" y="3565094"/>
            <a:chExt cx="2808000" cy="720000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3168000" y="2204864"/>
            <a:ext cx="2808000" cy="720000"/>
            <a:chOff x="3582320" y="3565094"/>
            <a:chExt cx="2808000" cy="720000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168000" y="4227642"/>
            <a:ext cx="2808000" cy="720000"/>
            <a:chOff x="3582320" y="3565094"/>
            <a:chExt cx="2808000" cy="720000"/>
          </a:xfrm>
        </p:grpSpPr>
        <p:sp>
          <p:nvSpPr>
            <p:cNvPr id="46" name="Retângulo de cantos arredondados 45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How to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3168000" y="5239032"/>
            <a:ext cx="2808000" cy="720000"/>
            <a:chOff x="3582320" y="3565094"/>
            <a:chExt cx="2808000" cy="720000"/>
          </a:xfrm>
        </p:grpSpPr>
        <p:sp>
          <p:nvSpPr>
            <p:cNvPr id="50" name="Retângulo de cantos arredondados 4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33" name="Elipse 32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7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30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168000" y="3216253"/>
            <a:ext cx="2808000" cy="720000"/>
            <a:chOff x="3582320" y="3565094"/>
            <a:chExt cx="2808000" cy="720000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3168000" y="2204864"/>
            <a:ext cx="2808000" cy="720000"/>
            <a:chOff x="3582320" y="3565094"/>
            <a:chExt cx="2808000" cy="720000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168000" y="4227642"/>
            <a:ext cx="2808000" cy="720000"/>
            <a:chOff x="3582320" y="3565094"/>
            <a:chExt cx="2808000" cy="720000"/>
          </a:xfrm>
        </p:grpSpPr>
        <p:sp>
          <p:nvSpPr>
            <p:cNvPr id="46" name="Retângulo de cantos arredondados 45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How to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3168000" y="5239032"/>
            <a:ext cx="2808000" cy="720000"/>
            <a:chOff x="3582320" y="3565094"/>
            <a:chExt cx="2808000" cy="720000"/>
          </a:xfrm>
        </p:grpSpPr>
        <p:sp>
          <p:nvSpPr>
            <p:cNvPr id="50" name="Retângulo de cantos arredondados 4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53" name="Elipse 52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sp>
        <p:nvSpPr>
          <p:cNvPr id="10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435409" y="1860279"/>
            <a:ext cx="4273182" cy="938719"/>
            <a:chOff x="2468002" y="1913051"/>
            <a:chExt cx="4273182" cy="938719"/>
          </a:xfrm>
        </p:grpSpPr>
        <p:sp>
          <p:nvSpPr>
            <p:cNvPr id="12" name="CaixaDeTexto 11"/>
            <p:cNvSpPr txBox="1"/>
            <p:nvPr/>
          </p:nvSpPr>
          <p:spPr>
            <a:xfrm>
              <a:off x="2468002" y="1913051"/>
              <a:ext cx="208823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014903" y="1913051"/>
              <a:ext cx="172628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726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sp>
        <p:nvSpPr>
          <p:cNvPr id="10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435409" y="1860279"/>
            <a:ext cx="4273182" cy="4305025"/>
            <a:chOff x="2468002" y="1913051"/>
            <a:chExt cx="4273182" cy="4305025"/>
          </a:xfrm>
        </p:grpSpPr>
        <p:sp>
          <p:nvSpPr>
            <p:cNvPr id="12" name="CaixaDeTexto 11"/>
            <p:cNvSpPr txBox="1"/>
            <p:nvPr/>
          </p:nvSpPr>
          <p:spPr>
            <a:xfrm>
              <a:off x="2468002" y="1913051"/>
              <a:ext cx="2088232" cy="417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Juliane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Jucimar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Anderson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Carlos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014903" y="1913051"/>
              <a:ext cx="1726281" cy="4305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10000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950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800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230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</a:t>
              </a:r>
              <a:endParaRPr lang="pt-BR" sz="35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6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sp>
        <p:nvSpPr>
          <p:cNvPr id="10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Credits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457200" y="1625032"/>
            <a:ext cx="8229600" cy="4536503"/>
            <a:chOff x="457200" y="1625032"/>
            <a:chExt cx="8229600" cy="4536503"/>
          </a:xfrm>
        </p:grpSpPr>
        <p:sp>
          <p:nvSpPr>
            <p:cNvPr id="12" name="Título 5"/>
            <p:cNvSpPr txBox="1">
              <a:spLocks/>
            </p:cNvSpPr>
            <p:nvPr/>
          </p:nvSpPr>
          <p:spPr>
            <a:xfrm>
              <a:off x="457200" y="1625032"/>
              <a:ext cx="8229600" cy="45365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Programmers</a:t>
              </a: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Anne Oliveira | Juliane Silva</a:t>
              </a:r>
            </a:p>
            <a:p>
              <a:pPr algn="ctr">
                <a:lnSpc>
                  <a:spcPct val="110000"/>
                </a:lnSpc>
              </a:pPr>
              <a:endParaRPr lang="pt-BR" sz="3000" dirty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5000" dirty="0" smtClean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3500" dirty="0" smtClean="0">
                <a:latin typeface="Andy" panose="03080602030302030203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331640" y="3843632"/>
              <a:ext cx="2734393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Advisor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Jucimar Jr.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077967" y="3843632"/>
              <a:ext cx="253578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Sounds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&lt;Artist&gt;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2387050" y="820210"/>
            <a:ext cx="342857" cy="789562"/>
            <a:chOff x="2267744" y="1027966"/>
            <a:chExt cx="342857" cy="789562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422558" y="820210"/>
            <a:ext cx="342857" cy="789562"/>
            <a:chOff x="1763688" y="1027965"/>
            <a:chExt cx="342857" cy="789562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103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3661946" y="4094255"/>
            <a:ext cx="1820109" cy="342857"/>
            <a:chOff x="3347864" y="4021519"/>
            <a:chExt cx="1820109" cy="342857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021519"/>
              <a:ext cx="342857" cy="34285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81" y="4021519"/>
              <a:ext cx="342857" cy="34285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698" y="4021519"/>
              <a:ext cx="342857" cy="342857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116" y="4021519"/>
              <a:ext cx="342857" cy="342857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457200" y="1878124"/>
            <a:ext cx="8229600" cy="2171535"/>
            <a:chOff x="457200" y="1878124"/>
            <a:chExt cx="8229600" cy="2171535"/>
          </a:xfrm>
        </p:grpSpPr>
        <p:sp>
          <p:nvSpPr>
            <p:cNvPr id="20" name="Título 5"/>
            <p:cNvSpPr txBox="1">
              <a:spLocks/>
            </p:cNvSpPr>
            <p:nvPr/>
          </p:nvSpPr>
          <p:spPr>
            <a:xfrm>
              <a:off x="457200" y="1878124"/>
              <a:ext cx="82296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OOOH... \O/</a:t>
              </a: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Congrats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60841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912324" y="5821008"/>
            <a:ext cx="1216439" cy="331637"/>
            <a:chOff x="115200" y="6381328"/>
            <a:chExt cx="1216439" cy="331637"/>
          </a:xfrm>
        </p:grpSpPr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1999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4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3662475" y="4094252"/>
            <a:ext cx="1819580" cy="342860"/>
            <a:chOff x="3662475" y="3789036"/>
            <a:chExt cx="1819580" cy="34286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198" y="3789036"/>
              <a:ext cx="342857" cy="342857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780" y="3789037"/>
              <a:ext cx="342857" cy="342857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362" y="3789038"/>
              <a:ext cx="342857" cy="342857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475" y="3789039"/>
              <a:ext cx="342857" cy="342857"/>
            </a:xfrm>
            <a:prstGeom prst="rect">
              <a:avLst/>
            </a:prstGeom>
          </p:spPr>
        </p:pic>
      </p:grpSp>
      <p:sp>
        <p:nvSpPr>
          <p:cNvPr id="8" name="CaixaDeTexto 7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762000" y="1878124"/>
            <a:ext cx="7620000" cy="2171535"/>
            <a:chOff x="762000" y="1878124"/>
            <a:chExt cx="7620000" cy="2171535"/>
          </a:xfrm>
        </p:grpSpPr>
        <p:sp>
          <p:nvSpPr>
            <p:cNvPr id="15" name="Título 5"/>
            <p:cNvSpPr txBox="1">
              <a:spLocks/>
            </p:cNvSpPr>
            <p:nvPr/>
          </p:nvSpPr>
          <p:spPr>
            <a:xfrm>
              <a:off x="762000" y="1878124"/>
              <a:ext cx="76200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err="1" smtClean="0">
                  <a:solidFill>
                    <a:srgbClr val="FFFF00"/>
                  </a:solidFill>
                  <a:latin typeface="SAF" pitchFamily="50" charset="0"/>
                </a:rPr>
                <a:t>ÔôÔH</a:t>
              </a:r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... O</a:t>
              </a:r>
              <a:r>
                <a:rPr lang="pt-BR" sz="7000" dirty="0">
                  <a:solidFill>
                    <a:srgbClr val="FFFF00"/>
                  </a:solidFill>
                  <a:latin typeface="SAF" pitchFamily="50" charset="0"/>
                </a:rPr>
                <a:t>(</a:t>
              </a:r>
              <a:endParaRPr lang="pt-BR" sz="7000" dirty="0" smtClean="0">
                <a:solidFill>
                  <a:srgbClr val="FFFF00"/>
                </a:solidFill>
                <a:latin typeface="SAF" pitchFamily="50" charset="0"/>
              </a:endParaRP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Try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 </a:t>
              </a:r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again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19" name="Multiplicar 18"/>
            <p:cNvSpPr/>
            <p:nvPr/>
          </p:nvSpPr>
          <p:spPr>
            <a:xfrm>
              <a:off x="2751590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Multiplicar 19"/>
            <p:cNvSpPr/>
            <p:nvPr/>
          </p:nvSpPr>
          <p:spPr>
            <a:xfrm>
              <a:off x="3368935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Multiplicar 20"/>
            <p:cNvSpPr/>
            <p:nvPr/>
          </p:nvSpPr>
          <p:spPr>
            <a:xfrm>
              <a:off x="3975726" y="2204864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3" name="Elipse 22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912324" y="5821008"/>
            <a:ext cx="1216439" cy="331637"/>
            <a:chOff x="115200" y="6381328"/>
            <a:chExt cx="1216439" cy="331637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1999" cy="331637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1999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1999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4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3963780" y="1839157"/>
            <a:ext cx="1216440" cy="331637"/>
            <a:chOff x="115200" y="6381328"/>
            <a:chExt cx="1216440" cy="33163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52" name="Título 5"/>
          <p:cNvSpPr txBox="1">
            <a:spLocks/>
          </p:cNvSpPr>
          <p:nvPr/>
        </p:nvSpPr>
        <p:spPr>
          <a:xfrm>
            <a:off x="457200" y="2170794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0" dirty="0" err="1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10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r>
              <a:rPr lang="pt-BR" sz="10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10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059900" y="4185152"/>
            <a:ext cx="3024200" cy="612000"/>
            <a:chOff x="2879880" y="4077152"/>
            <a:chExt cx="3024200" cy="612000"/>
          </a:xfrm>
        </p:grpSpPr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880" y="4077152"/>
              <a:ext cx="612000" cy="612000"/>
            </a:xfrm>
            <a:prstGeom prst="rect">
              <a:avLst/>
            </a:prstGeom>
          </p:spPr>
        </p:pic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947" y="4077152"/>
              <a:ext cx="612000" cy="612000"/>
            </a:xfrm>
            <a:prstGeom prst="rect">
              <a:avLst/>
            </a:prstGeom>
          </p:spPr>
        </p:pic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014" y="4077152"/>
              <a:ext cx="612000" cy="612000"/>
            </a:xfrm>
            <a:prstGeom prst="rect">
              <a:avLst/>
            </a:prstGeom>
          </p:spPr>
        </p:pic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4077152"/>
              <a:ext cx="612000" cy="612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1763688" y="2694263"/>
            <a:ext cx="504056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6" name="CaixaDeTexto 15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168000" y="3504285"/>
            <a:ext cx="2808000" cy="720000"/>
            <a:chOff x="3582320" y="3565094"/>
            <a:chExt cx="2808000" cy="720000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3168000" y="2492896"/>
            <a:ext cx="2808000" cy="720000"/>
            <a:chOff x="3582320" y="3565094"/>
            <a:chExt cx="2808000" cy="72000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3168000" y="4515674"/>
            <a:ext cx="2808000" cy="720000"/>
            <a:chOff x="3582320" y="3565094"/>
            <a:chExt cx="2808000" cy="720000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How to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168000" y="5527064"/>
            <a:ext cx="2808000" cy="720000"/>
            <a:chOff x="3582320" y="3565094"/>
            <a:chExt cx="2808000" cy="720000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52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56" name="Grupo 55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9" name="Elipse 8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6" name="CaixaDeTexto 15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168000" y="3504285"/>
            <a:ext cx="2808000" cy="720000"/>
            <a:chOff x="3582320" y="3565094"/>
            <a:chExt cx="2808000" cy="720000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3168000" y="2492896"/>
            <a:ext cx="2808000" cy="720000"/>
            <a:chOff x="3582320" y="3565094"/>
            <a:chExt cx="2808000" cy="72000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3168000" y="4515674"/>
            <a:ext cx="2808000" cy="720000"/>
            <a:chOff x="3582320" y="3565094"/>
            <a:chExt cx="2808000" cy="720000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How to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168000" y="5527064"/>
            <a:ext cx="2808000" cy="720000"/>
            <a:chOff x="3582320" y="3565094"/>
            <a:chExt cx="2808000" cy="720000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3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435409" y="2057067"/>
            <a:ext cx="4273182" cy="938719"/>
            <a:chOff x="2468002" y="1913051"/>
            <a:chExt cx="4273182" cy="938719"/>
          </a:xfrm>
        </p:grpSpPr>
        <p:sp>
          <p:nvSpPr>
            <p:cNvPr id="14" name="CaixaDeTexto 13"/>
            <p:cNvSpPr txBox="1"/>
            <p:nvPr/>
          </p:nvSpPr>
          <p:spPr>
            <a:xfrm>
              <a:off x="2468002" y="1913051"/>
              <a:ext cx="208823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014903" y="1913051"/>
              <a:ext cx="172628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380355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3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435409" y="2057067"/>
            <a:ext cx="4273182" cy="4305025"/>
            <a:chOff x="2468002" y="1913051"/>
            <a:chExt cx="4273182" cy="4305025"/>
          </a:xfrm>
        </p:grpSpPr>
        <p:sp>
          <p:nvSpPr>
            <p:cNvPr id="14" name="CaixaDeTexto 13"/>
            <p:cNvSpPr txBox="1"/>
            <p:nvPr/>
          </p:nvSpPr>
          <p:spPr>
            <a:xfrm>
              <a:off x="2468002" y="1913051"/>
              <a:ext cx="2088232" cy="417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Juliane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Jucimar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Anderson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Carlos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014903" y="1913051"/>
              <a:ext cx="1726281" cy="4305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10000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950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800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230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</a:t>
              </a:r>
              <a:endParaRPr lang="pt-BR" sz="3500" dirty="0">
                <a:latin typeface="Andy" panose="03080602030302030203" pitchFamily="66" charset="0"/>
              </a:endParaRPr>
            </a:p>
          </p:txBody>
        </p:sp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380355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1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Credits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57200" y="1700808"/>
            <a:ext cx="8229600" cy="4536503"/>
            <a:chOff x="457200" y="1700808"/>
            <a:chExt cx="8229600" cy="4536503"/>
          </a:xfrm>
        </p:grpSpPr>
        <p:sp>
          <p:nvSpPr>
            <p:cNvPr id="6" name="Título 5"/>
            <p:cNvSpPr txBox="1">
              <a:spLocks/>
            </p:cNvSpPr>
            <p:nvPr/>
          </p:nvSpPr>
          <p:spPr>
            <a:xfrm>
              <a:off x="457200" y="1700808"/>
              <a:ext cx="8229600" cy="45365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Programmers</a:t>
              </a: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Anne Oliveira | Juliane Silva</a:t>
              </a:r>
            </a:p>
            <a:p>
              <a:pPr algn="ctr">
                <a:lnSpc>
                  <a:spcPct val="110000"/>
                </a:lnSpc>
              </a:pPr>
              <a:endParaRPr lang="pt-BR" sz="3000" dirty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5000" dirty="0" smtClean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3500" dirty="0" smtClean="0">
                <a:latin typeface="Andy" panose="03080602030302030203" pitchFamily="66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331640" y="4293096"/>
              <a:ext cx="2734393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Advisor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Jucimar Jr.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077967" y="4293096"/>
              <a:ext cx="253578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Sounds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&lt;Artist&gt;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2387050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6422558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1026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640" y="6381737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661946" y="4094255"/>
            <a:ext cx="1820109" cy="342857"/>
            <a:chOff x="3347864" y="4021519"/>
            <a:chExt cx="1820109" cy="34285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021519"/>
              <a:ext cx="342857" cy="342857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81" y="4021519"/>
              <a:ext cx="342857" cy="342857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698" y="4021519"/>
              <a:ext cx="342857" cy="342857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116" y="4021519"/>
              <a:ext cx="342857" cy="342857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457200" y="1878124"/>
            <a:ext cx="8229600" cy="2171535"/>
            <a:chOff x="457200" y="1878124"/>
            <a:chExt cx="8229600" cy="2171535"/>
          </a:xfrm>
        </p:grpSpPr>
        <p:sp>
          <p:nvSpPr>
            <p:cNvPr id="20" name="Título 5"/>
            <p:cNvSpPr txBox="1">
              <a:spLocks/>
            </p:cNvSpPr>
            <p:nvPr/>
          </p:nvSpPr>
          <p:spPr>
            <a:xfrm>
              <a:off x="457200" y="1878124"/>
              <a:ext cx="82296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OOOH... \O/</a:t>
              </a: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Congrats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60841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</p:grpSp>
      <p:sp>
        <p:nvSpPr>
          <p:cNvPr id="36" name="Elipse 35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7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grpSp>
        <p:nvGrpSpPr>
          <p:cNvPr id="43" name="Grupo 42"/>
          <p:cNvGrpSpPr/>
          <p:nvPr/>
        </p:nvGrpSpPr>
        <p:grpSpPr>
          <a:xfrm>
            <a:off x="3662475" y="4094252"/>
            <a:ext cx="1819580" cy="342860"/>
            <a:chOff x="3662475" y="3789036"/>
            <a:chExt cx="1819580" cy="342860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198" y="3789036"/>
              <a:ext cx="342857" cy="342857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780" y="3789037"/>
              <a:ext cx="342857" cy="342857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362" y="3789038"/>
              <a:ext cx="342857" cy="342857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475" y="3789039"/>
              <a:ext cx="342857" cy="342857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6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00" y="6381328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20" y="6381328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640" y="6381737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/>
          <p:cNvGrpSpPr/>
          <p:nvPr/>
        </p:nvGrpSpPr>
        <p:grpSpPr>
          <a:xfrm>
            <a:off x="457200" y="1878124"/>
            <a:ext cx="8229600" cy="2171535"/>
            <a:chOff x="457200" y="1878124"/>
            <a:chExt cx="8229600" cy="2171535"/>
          </a:xfrm>
        </p:grpSpPr>
        <p:sp>
          <p:nvSpPr>
            <p:cNvPr id="20" name="Título 5"/>
            <p:cNvSpPr txBox="1">
              <a:spLocks/>
            </p:cNvSpPr>
            <p:nvPr/>
          </p:nvSpPr>
          <p:spPr>
            <a:xfrm>
              <a:off x="457200" y="1878124"/>
              <a:ext cx="82296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err="1" smtClean="0">
                  <a:solidFill>
                    <a:srgbClr val="FFFF00"/>
                  </a:solidFill>
                  <a:latin typeface="SAF" pitchFamily="50" charset="0"/>
                </a:rPr>
                <a:t>ÔôÔH</a:t>
              </a:r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... O</a:t>
              </a:r>
              <a:r>
                <a:rPr lang="pt-BR" sz="7000" dirty="0">
                  <a:solidFill>
                    <a:srgbClr val="FFFF00"/>
                  </a:solidFill>
                  <a:latin typeface="SAF" pitchFamily="50" charset="0"/>
                </a:rPr>
                <a:t>(</a:t>
              </a:r>
              <a:endParaRPr lang="pt-BR" sz="7000" dirty="0" smtClean="0">
                <a:solidFill>
                  <a:srgbClr val="FFFF00"/>
                </a:solidFill>
                <a:latin typeface="SAF" pitchFamily="50" charset="0"/>
              </a:endParaRP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Try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 </a:t>
              </a:r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again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48" name="Multiplicar 47"/>
            <p:cNvSpPr/>
            <p:nvPr/>
          </p:nvSpPr>
          <p:spPr>
            <a:xfrm>
              <a:off x="2751590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Multiplicar 48"/>
            <p:cNvSpPr/>
            <p:nvPr/>
          </p:nvSpPr>
          <p:spPr>
            <a:xfrm>
              <a:off x="3368935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Multiplicar 49"/>
            <p:cNvSpPr/>
            <p:nvPr/>
          </p:nvSpPr>
          <p:spPr>
            <a:xfrm>
              <a:off x="3975726" y="2204864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885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194</Words>
  <Application>Microsoft Office PowerPoint</Application>
  <PresentationFormat>Apresentação na tela (4:3)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</dc:creator>
  <cp:lastModifiedBy>Juliane</cp:lastModifiedBy>
  <cp:revision>89</cp:revision>
  <dcterms:created xsi:type="dcterms:W3CDTF">2014-02-05T04:46:13Z</dcterms:created>
  <dcterms:modified xsi:type="dcterms:W3CDTF">2014-04-03T07:09:38Z</dcterms:modified>
</cp:coreProperties>
</file>