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6" r:id="rId4"/>
    <p:sldId id="261" r:id="rId5"/>
    <p:sldId id="263" r:id="rId6"/>
    <p:sldId id="265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94660"/>
  </p:normalViewPr>
  <p:slideViewPr>
    <p:cSldViewPr>
      <p:cViewPr>
        <p:scale>
          <a:sx n="70" d="100"/>
          <a:sy n="70" d="100"/>
        </p:scale>
        <p:origin x="-40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03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7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46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2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51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79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0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52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05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22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5A38-A22D-409E-8801-20D8F8211029}" type="datetimeFigureOut">
              <a:rPr lang="pt-BR" smtClean="0"/>
              <a:t>06/02/2014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6BEBF-7F08-46FE-91F6-39BA1E0BA2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317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5"/>
          <p:cNvSpPr txBox="1">
            <a:spLocks/>
          </p:cNvSpPr>
          <p:nvPr/>
        </p:nvSpPr>
        <p:spPr>
          <a:xfrm>
            <a:off x="457200" y="632433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9000" dirty="0" smtClean="0">
                <a:latin typeface="Halloween" pitchFamily="2" charset="0"/>
              </a:rPr>
              <a:t>No-BOO</a:t>
            </a:r>
            <a:endParaRPr lang="pt-BR" sz="9000" dirty="0">
              <a:latin typeface="Halloween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241" y="2213622"/>
            <a:ext cx="325148" cy="32514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174" y="2213622"/>
            <a:ext cx="325148" cy="32514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476" y="2223815"/>
            <a:ext cx="304762" cy="30476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325" y="2223815"/>
            <a:ext cx="304762" cy="30476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92" y="2223815"/>
            <a:ext cx="304762" cy="304762"/>
          </a:xfrm>
          <a:prstGeom prst="rect">
            <a:avLst/>
          </a:prstGeom>
        </p:spPr>
      </p:pic>
      <p:sp>
        <p:nvSpPr>
          <p:cNvPr id="24" name="Título 5"/>
          <p:cNvSpPr txBox="1">
            <a:spLocks/>
          </p:cNvSpPr>
          <p:nvPr/>
        </p:nvSpPr>
        <p:spPr>
          <a:xfrm>
            <a:off x="457200" y="3645024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9000" dirty="0" smtClean="0">
                <a:latin typeface="Halloween" pitchFamily="2" charset="0"/>
              </a:rPr>
              <a:t>No-</a:t>
            </a:r>
            <a:r>
              <a:rPr lang="pt-BR" sz="9000" dirty="0" smtClean="0">
                <a:solidFill>
                  <a:schemeClr val="accent2"/>
                </a:solidFill>
                <a:latin typeface="Halloween" pitchFamily="2" charset="0"/>
              </a:rPr>
              <a:t>BOO</a:t>
            </a:r>
            <a:endParaRPr lang="pt-BR" sz="9000" dirty="0">
              <a:solidFill>
                <a:schemeClr val="accent2"/>
              </a:solidFill>
              <a:latin typeface="Halloween" pitchFamily="2" charset="0"/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349" y="5234494"/>
            <a:ext cx="325148" cy="325148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82" y="5234494"/>
            <a:ext cx="325148" cy="325148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584" y="5244687"/>
            <a:ext cx="304762" cy="304762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33" y="5244687"/>
            <a:ext cx="304762" cy="304762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500" y="5244687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3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5"/>
          <p:cNvSpPr txBox="1">
            <a:spLocks/>
          </p:cNvSpPr>
          <p:nvPr/>
        </p:nvSpPr>
        <p:spPr>
          <a:xfrm>
            <a:off x="457200" y="550545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500" dirty="0" smtClean="0">
                <a:latin typeface="Halloween" pitchFamily="2" charset="0"/>
              </a:rPr>
              <a:t>No</a:t>
            </a:r>
            <a:r>
              <a:rPr lang="pt-BR" sz="5000" dirty="0" smtClean="0">
                <a:latin typeface="Andy" panose="03080602030302030203" pitchFamily="66" charset="0"/>
              </a:rPr>
              <a:t>-</a:t>
            </a:r>
            <a:r>
              <a:rPr lang="pt-BR" sz="7500" dirty="0" smtClean="0">
                <a:solidFill>
                  <a:schemeClr val="accent2"/>
                </a:solidFill>
                <a:latin typeface="Halloween" pitchFamily="2" charset="0"/>
              </a:rPr>
              <a:t>BOO</a:t>
            </a:r>
            <a:endParaRPr lang="pt-BR" sz="7500" dirty="0">
              <a:solidFill>
                <a:schemeClr val="accent2"/>
              </a:solidFill>
              <a:latin typeface="Halloween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 rot="19008857">
            <a:off x="515002" y="614559"/>
            <a:ext cx="11721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rinched" panose="02000000000000000000" pitchFamily="2" charset="0"/>
              </a:rPr>
              <a:t>NO-BOO</a:t>
            </a:r>
          </a:p>
        </p:txBody>
      </p:sp>
    </p:spTree>
    <p:extLst>
      <p:ext uri="{BB962C8B-B14F-4D97-AF65-F5344CB8AC3E}">
        <p14:creationId xmlns:p14="http://schemas.microsoft.com/office/powerpoint/2010/main" val="75714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 txBox="1">
            <a:spLocks/>
          </p:cNvSpPr>
          <p:nvPr/>
        </p:nvSpPr>
        <p:spPr>
          <a:xfrm>
            <a:off x="457200" y="2024092"/>
            <a:ext cx="8229600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5000"/>
              </a:lnSpc>
            </a:pPr>
            <a:r>
              <a:rPr lang="pt-BR" sz="3500" dirty="0" smtClean="0">
                <a:latin typeface="Grinched" panose="02000000000000000000" pitchFamily="2" charset="0"/>
              </a:rPr>
              <a:t>Atinja os </a:t>
            </a:r>
            <a:r>
              <a:rPr lang="pt-BR" sz="5000" b="1" dirty="0" smtClean="0">
                <a:latin typeface="Grinched" panose="02000000000000000000" pitchFamily="2" charset="0"/>
              </a:rPr>
              <a:t>fantasminhas</a:t>
            </a:r>
            <a:r>
              <a:rPr lang="pt-BR" sz="3500" dirty="0" smtClean="0">
                <a:latin typeface="Grinched" panose="02000000000000000000" pitchFamily="2" charset="0"/>
              </a:rPr>
              <a:t>.</a:t>
            </a:r>
          </a:p>
          <a:p>
            <a:pPr algn="ctr">
              <a:lnSpc>
                <a:spcPct val="125000"/>
              </a:lnSpc>
            </a:pPr>
            <a:r>
              <a:rPr lang="pt-BR" sz="3500" dirty="0" smtClean="0">
                <a:latin typeface="Grinched" panose="02000000000000000000" pitchFamily="2" charset="0"/>
              </a:rPr>
              <a:t>Evite o pac-man!</a:t>
            </a:r>
          </a:p>
          <a:p>
            <a:pPr algn="ctr">
              <a:lnSpc>
                <a:spcPct val="125000"/>
              </a:lnSpc>
            </a:pPr>
            <a:r>
              <a:rPr lang="pt-BR" sz="3500" dirty="0" smtClean="0">
                <a:latin typeface="Grinched" panose="02000000000000000000" pitchFamily="2" charset="0"/>
              </a:rPr>
              <a:t>Fique de olho no cronometro...	</a:t>
            </a:r>
            <a:r>
              <a:rPr lang="pt-BR" sz="35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rinched" panose="02000000000000000000" pitchFamily="2" charset="0"/>
              </a:rPr>
              <a:t>00:30</a:t>
            </a:r>
          </a:p>
          <a:p>
            <a:pPr>
              <a:lnSpc>
                <a:spcPct val="125000"/>
              </a:lnSpc>
            </a:pPr>
            <a:r>
              <a:rPr lang="pt-BR" sz="3500" dirty="0" smtClean="0">
                <a:latin typeface="Grinched" panose="02000000000000000000" pitchFamily="2" charset="0"/>
              </a:rPr>
              <a:t>	       Voce dispoe de 3 vidas.</a:t>
            </a:r>
          </a:p>
          <a:p>
            <a:pPr algn="ctr">
              <a:lnSpc>
                <a:spcPct val="110000"/>
              </a:lnSpc>
            </a:pPr>
            <a:endParaRPr lang="pt-BR" sz="2000" dirty="0" smtClean="0">
              <a:latin typeface="Grinched" panose="02000000000000000000" pitchFamily="2" charset="0"/>
            </a:endParaRPr>
          </a:p>
          <a:p>
            <a:pPr algn="ctr">
              <a:lnSpc>
                <a:spcPct val="110000"/>
              </a:lnSpc>
            </a:pPr>
            <a:r>
              <a:rPr lang="pt-BR" sz="5000" dirty="0" smtClean="0">
                <a:solidFill>
                  <a:schemeClr val="accent2"/>
                </a:solidFill>
                <a:latin typeface="Grinched" panose="02000000000000000000" pitchFamily="2" charset="0"/>
              </a:rPr>
              <a:t>Divirta-se!</a:t>
            </a:r>
          </a:p>
        </p:txBody>
      </p:sp>
      <p:sp>
        <p:nvSpPr>
          <p:cNvPr id="7" name="Título 5"/>
          <p:cNvSpPr txBox="1">
            <a:spLocks/>
          </p:cNvSpPr>
          <p:nvPr/>
        </p:nvSpPr>
        <p:spPr>
          <a:xfrm>
            <a:off x="457200" y="404664"/>
            <a:ext cx="8229600" cy="107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chemeClr val="accent1"/>
                </a:solidFill>
                <a:latin typeface="Halloween" pitchFamily="2" charset="0"/>
              </a:rPr>
              <a:t>Instruções</a:t>
            </a:r>
            <a:endParaRPr lang="pt-BR" sz="7000" dirty="0">
              <a:solidFill>
                <a:schemeClr val="accent1"/>
              </a:solidFill>
              <a:latin typeface="Halloween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 rot="19008857">
            <a:off x="515002" y="614559"/>
            <a:ext cx="11721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rinched" panose="02000000000000000000" pitchFamily="2" charset="0"/>
              </a:rPr>
              <a:t>NO-BOO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241" y="1443840"/>
            <a:ext cx="325148" cy="3251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174" y="1443840"/>
            <a:ext cx="325148" cy="32514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476" y="1454033"/>
            <a:ext cx="304762" cy="30476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325" y="1454033"/>
            <a:ext cx="304762" cy="30476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92" y="1454033"/>
            <a:ext cx="304762" cy="30476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40152" y="3275078"/>
            <a:ext cx="314286" cy="30476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247782"/>
            <a:ext cx="314286" cy="304762"/>
          </a:xfrm>
          <a:prstGeom prst="rect">
            <a:avLst/>
          </a:prstGeom>
        </p:spPr>
      </p:pic>
      <p:sp>
        <p:nvSpPr>
          <p:cNvPr id="29" name="Coração 28"/>
          <p:cNvSpPr>
            <a:spLocks/>
          </p:cNvSpPr>
          <p:nvPr/>
        </p:nvSpPr>
        <p:spPr>
          <a:xfrm>
            <a:off x="5796136" y="4622072"/>
            <a:ext cx="262800" cy="26280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oração 29"/>
          <p:cNvSpPr>
            <a:spLocks/>
          </p:cNvSpPr>
          <p:nvPr/>
        </p:nvSpPr>
        <p:spPr>
          <a:xfrm>
            <a:off x="6209375" y="4622072"/>
            <a:ext cx="262800" cy="26280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oração 30"/>
          <p:cNvSpPr>
            <a:spLocks/>
          </p:cNvSpPr>
          <p:nvPr/>
        </p:nvSpPr>
        <p:spPr>
          <a:xfrm>
            <a:off x="6622615" y="4622072"/>
            <a:ext cx="262800" cy="26280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03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 txBox="1">
            <a:spLocks/>
          </p:cNvSpPr>
          <p:nvPr/>
        </p:nvSpPr>
        <p:spPr>
          <a:xfrm>
            <a:off x="457200" y="2024092"/>
            <a:ext cx="8229600" cy="4536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pt-BR" sz="5000" dirty="0" smtClean="0">
                <a:solidFill>
                  <a:schemeClr val="accent2"/>
                </a:solidFill>
                <a:latin typeface="Grinched" panose="02000000000000000000" pitchFamily="2" charset="0"/>
              </a:rPr>
              <a:t>Programadores</a:t>
            </a:r>
          </a:p>
          <a:p>
            <a:pPr algn="ctr">
              <a:lnSpc>
                <a:spcPct val="110000"/>
              </a:lnSpc>
            </a:pPr>
            <a:r>
              <a:rPr lang="pt-BR" sz="3500" dirty="0" smtClean="0">
                <a:latin typeface="Grinched" panose="02000000000000000000" pitchFamily="2" charset="0"/>
              </a:rPr>
              <a:t>Anderson Lima  </a:t>
            </a:r>
            <a:r>
              <a:rPr lang="pt-BR" sz="3500" dirty="0" smtClean="0">
                <a:latin typeface="Andy" panose="03080602030302030203" pitchFamily="66" charset="0"/>
              </a:rPr>
              <a:t>| </a:t>
            </a:r>
            <a:r>
              <a:rPr lang="pt-BR" sz="3500" dirty="0" smtClean="0">
                <a:latin typeface="Grinched" panose="02000000000000000000" pitchFamily="2" charset="0"/>
              </a:rPr>
              <a:t> Carlos </a:t>
            </a:r>
            <a:r>
              <a:rPr lang="pt-BR" sz="3500" dirty="0">
                <a:latin typeface="Grinched" panose="02000000000000000000" pitchFamily="2" charset="0"/>
              </a:rPr>
              <a:t>Filho</a:t>
            </a:r>
            <a:endParaRPr lang="pt-BR" sz="3500" dirty="0" smtClean="0">
              <a:latin typeface="Grinched" panose="02000000000000000000" pitchFamily="2" charset="0"/>
            </a:endParaRPr>
          </a:p>
          <a:p>
            <a:pPr algn="ctr">
              <a:lnSpc>
                <a:spcPct val="110000"/>
              </a:lnSpc>
            </a:pPr>
            <a:r>
              <a:rPr lang="pt-BR" sz="3500" dirty="0" smtClean="0">
                <a:latin typeface="Grinched" panose="02000000000000000000" pitchFamily="2" charset="0"/>
              </a:rPr>
              <a:t>Anne Oliveira  </a:t>
            </a:r>
            <a:r>
              <a:rPr lang="pt-BR" sz="3500" dirty="0" smtClean="0">
                <a:latin typeface="Andy" panose="03080602030302030203" pitchFamily="66" charset="0"/>
              </a:rPr>
              <a:t>|</a:t>
            </a:r>
            <a:r>
              <a:rPr lang="pt-BR" sz="3500" dirty="0" smtClean="0">
                <a:latin typeface="Grinched" panose="02000000000000000000" pitchFamily="2" charset="0"/>
              </a:rPr>
              <a:t>  Juliane Silva  </a:t>
            </a:r>
            <a:r>
              <a:rPr lang="pt-BR" sz="3500" dirty="0">
                <a:latin typeface="Andy" panose="03080602030302030203" pitchFamily="66" charset="0"/>
              </a:rPr>
              <a:t>|</a:t>
            </a:r>
            <a:r>
              <a:rPr lang="pt-BR" sz="3500" dirty="0" smtClean="0">
                <a:latin typeface="Grinched" panose="02000000000000000000" pitchFamily="2" charset="0"/>
              </a:rPr>
              <a:t>  Matheus Palheta</a:t>
            </a:r>
          </a:p>
          <a:p>
            <a:pPr algn="ctr">
              <a:lnSpc>
                <a:spcPct val="110000"/>
              </a:lnSpc>
            </a:pPr>
            <a:endParaRPr lang="pt-BR" sz="3000" dirty="0">
              <a:latin typeface="Grinched" panose="02000000000000000000" pitchFamily="2" charset="0"/>
            </a:endParaRPr>
          </a:p>
          <a:p>
            <a:pPr algn="ctr">
              <a:lnSpc>
                <a:spcPct val="110000"/>
              </a:lnSpc>
            </a:pPr>
            <a:endParaRPr lang="pt-BR" sz="5000" dirty="0" smtClean="0">
              <a:latin typeface="Grinched" panose="02000000000000000000" pitchFamily="2" charset="0"/>
            </a:endParaRPr>
          </a:p>
          <a:p>
            <a:pPr algn="ctr">
              <a:lnSpc>
                <a:spcPct val="110000"/>
              </a:lnSpc>
            </a:pPr>
            <a:endParaRPr lang="pt-BR" sz="3500" dirty="0" smtClean="0">
              <a:latin typeface="Grinched" panose="02000000000000000000" pitchFamily="2" charset="0"/>
            </a:endParaRPr>
          </a:p>
        </p:txBody>
      </p:sp>
      <p:sp>
        <p:nvSpPr>
          <p:cNvPr id="7" name="Título 5"/>
          <p:cNvSpPr txBox="1">
            <a:spLocks/>
          </p:cNvSpPr>
          <p:nvPr/>
        </p:nvSpPr>
        <p:spPr>
          <a:xfrm>
            <a:off x="457200" y="404664"/>
            <a:ext cx="8229600" cy="107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7000" dirty="0" smtClean="0">
                <a:solidFill>
                  <a:schemeClr val="accent1"/>
                </a:solidFill>
                <a:latin typeface="Halloween" pitchFamily="2" charset="0"/>
              </a:rPr>
              <a:t>Créditos</a:t>
            </a:r>
            <a:endParaRPr lang="pt-BR" sz="7000" dirty="0">
              <a:solidFill>
                <a:schemeClr val="accent1"/>
              </a:solidFill>
              <a:latin typeface="Halloween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241" y="1443840"/>
            <a:ext cx="325148" cy="3251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174" y="1443840"/>
            <a:ext cx="325148" cy="32514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476" y="1454033"/>
            <a:ext cx="304762" cy="30476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325" y="1454033"/>
            <a:ext cx="304762" cy="30476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392" y="1454033"/>
            <a:ext cx="304762" cy="304762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530248" y="4781211"/>
            <a:ext cx="2535785" cy="153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5000" dirty="0">
                <a:solidFill>
                  <a:schemeClr val="accent2"/>
                </a:solidFill>
                <a:latin typeface="Grinched" panose="02000000000000000000" pitchFamily="2" charset="0"/>
              </a:rPr>
              <a:t>Som</a:t>
            </a:r>
          </a:p>
          <a:p>
            <a:pPr algn="ctr">
              <a:lnSpc>
                <a:spcPct val="110000"/>
              </a:lnSpc>
            </a:pPr>
            <a:r>
              <a:rPr lang="pt-BR" sz="3500" dirty="0">
                <a:latin typeface="Grinched" panose="02000000000000000000" pitchFamily="2" charset="0"/>
              </a:rPr>
              <a:t>Ray Parker Jr</a:t>
            </a:r>
            <a:r>
              <a:rPr lang="pt-BR" sz="3500" dirty="0" smtClean="0">
                <a:latin typeface="Grinched" panose="02000000000000000000" pitchFamily="2" charset="0"/>
              </a:rPr>
              <a:t>.</a:t>
            </a:r>
            <a:endParaRPr lang="pt-BR" sz="3500" dirty="0">
              <a:latin typeface="Grinched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077967" y="4781211"/>
            <a:ext cx="2535785" cy="153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5000" dirty="0">
                <a:solidFill>
                  <a:schemeClr val="accent2"/>
                </a:solidFill>
                <a:latin typeface="Grinched" panose="02000000000000000000" pitchFamily="2" charset="0"/>
              </a:rPr>
              <a:t>Orientador</a:t>
            </a:r>
          </a:p>
          <a:p>
            <a:pPr algn="ctr">
              <a:lnSpc>
                <a:spcPct val="110000"/>
              </a:lnSpc>
            </a:pPr>
            <a:r>
              <a:rPr lang="pt-BR" sz="3500" dirty="0">
                <a:latin typeface="Grinched" panose="02000000000000000000" pitchFamily="2" charset="0"/>
              </a:rPr>
              <a:t>Jucimar Jr.</a:t>
            </a:r>
          </a:p>
        </p:txBody>
      </p:sp>
      <p:sp>
        <p:nvSpPr>
          <p:cNvPr id="18" name="CaixaDeTexto 17"/>
          <p:cNvSpPr txBox="1"/>
          <p:nvPr/>
        </p:nvSpPr>
        <p:spPr>
          <a:xfrm rot="19008857">
            <a:off x="515002" y="614559"/>
            <a:ext cx="11721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rinched" panose="02000000000000000000" pitchFamily="2" charset="0"/>
              </a:rPr>
              <a:t>NO-BOO</a:t>
            </a:r>
          </a:p>
        </p:txBody>
      </p:sp>
    </p:spTree>
    <p:extLst>
      <p:ext uri="{BB962C8B-B14F-4D97-AF65-F5344CB8AC3E}">
        <p14:creationId xmlns:p14="http://schemas.microsoft.com/office/powerpoint/2010/main" val="114411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5"/>
          <p:cNvSpPr txBox="1">
            <a:spLocks/>
          </p:cNvSpPr>
          <p:nvPr/>
        </p:nvSpPr>
        <p:spPr>
          <a:xfrm>
            <a:off x="457200" y="550545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9000" dirty="0" smtClean="0">
                <a:solidFill>
                  <a:schemeClr val="accent1"/>
                </a:solidFill>
                <a:latin typeface="Halloween" pitchFamily="2" charset="0"/>
              </a:rPr>
              <a:t>PARABÉNS!</a:t>
            </a:r>
            <a:endParaRPr lang="pt-BR" sz="9000" dirty="0">
              <a:solidFill>
                <a:schemeClr val="accent1"/>
              </a:solidFill>
              <a:latin typeface="Halloween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00" y="2907528"/>
            <a:ext cx="325148" cy="3251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872666"/>
            <a:ext cx="325148" cy="32514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619083"/>
            <a:ext cx="304762" cy="30476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94" y="4352467"/>
            <a:ext cx="304762" cy="30476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208" y="3302460"/>
            <a:ext cx="325148" cy="325148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930" y="3710092"/>
            <a:ext cx="304762" cy="30476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88" y="3407816"/>
            <a:ext cx="325148" cy="32514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005" y="4332081"/>
            <a:ext cx="325148" cy="32514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6" y="4179700"/>
            <a:ext cx="325148" cy="32514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49" y="2962806"/>
            <a:ext cx="304762" cy="304762"/>
          </a:xfrm>
          <a:prstGeom prst="rect">
            <a:avLst/>
          </a:prstGeom>
        </p:spPr>
      </p:pic>
      <p:sp>
        <p:nvSpPr>
          <p:cNvPr id="2" name="Símbolo de 'Não' 1"/>
          <p:cNvSpPr/>
          <p:nvPr/>
        </p:nvSpPr>
        <p:spPr>
          <a:xfrm>
            <a:off x="3132000" y="2331464"/>
            <a:ext cx="2880000" cy="2880000"/>
          </a:xfrm>
          <a:prstGeom prst="noSmoking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Título 5"/>
          <p:cNvSpPr txBox="1">
            <a:spLocks/>
          </p:cNvSpPr>
          <p:nvPr/>
        </p:nvSpPr>
        <p:spPr>
          <a:xfrm>
            <a:off x="457200" y="5337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5000" dirty="0">
                <a:latin typeface="Grinched" panose="02000000000000000000" pitchFamily="2" charset="0"/>
              </a:rPr>
              <a:t>Voce </a:t>
            </a:r>
            <a:r>
              <a:rPr lang="pt-BR" sz="5000" dirty="0" smtClean="0">
                <a:latin typeface="Grinched" panose="02000000000000000000" pitchFamily="2" charset="0"/>
              </a:rPr>
              <a:t>atingiu </a:t>
            </a:r>
            <a:r>
              <a:rPr lang="pt-BR" sz="5000" dirty="0">
                <a:latin typeface="Grinched" panose="02000000000000000000" pitchFamily="2" charset="0"/>
              </a:rPr>
              <a:t>5 fantasmas.</a:t>
            </a:r>
          </a:p>
        </p:txBody>
      </p:sp>
      <p:sp>
        <p:nvSpPr>
          <p:cNvPr id="18" name="CaixaDeTexto 17"/>
          <p:cNvSpPr txBox="1"/>
          <p:nvPr/>
        </p:nvSpPr>
        <p:spPr>
          <a:xfrm rot="19008857">
            <a:off x="515002" y="614559"/>
            <a:ext cx="11721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rinched" panose="02000000000000000000" pitchFamily="2" charset="0"/>
              </a:rPr>
              <a:t>NO-BOO</a:t>
            </a:r>
          </a:p>
        </p:txBody>
      </p:sp>
    </p:spTree>
    <p:extLst>
      <p:ext uri="{BB962C8B-B14F-4D97-AF65-F5344CB8AC3E}">
        <p14:creationId xmlns:p14="http://schemas.microsoft.com/office/powerpoint/2010/main" val="404742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358855"/>
            <a:ext cx="2457243" cy="2915056"/>
          </a:xfrm>
          <a:prstGeom prst="rect">
            <a:avLst/>
          </a:prstGeom>
        </p:spPr>
      </p:pic>
      <p:sp>
        <p:nvSpPr>
          <p:cNvPr id="6" name="Título 5"/>
          <p:cNvSpPr txBox="1">
            <a:spLocks/>
          </p:cNvSpPr>
          <p:nvPr/>
        </p:nvSpPr>
        <p:spPr>
          <a:xfrm>
            <a:off x="457200" y="5337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5000" dirty="0" smtClean="0">
                <a:latin typeface="Grinched" panose="02000000000000000000" pitchFamily="2" charset="0"/>
              </a:rPr>
              <a:t>Voce perdeu...</a:t>
            </a:r>
            <a:endParaRPr lang="pt-BR" sz="5000" dirty="0">
              <a:latin typeface="Grinched" panose="02000000000000000000" pitchFamily="2" charset="0"/>
            </a:endParaRPr>
          </a:p>
        </p:txBody>
      </p:sp>
      <p:sp>
        <p:nvSpPr>
          <p:cNvPr id="7" name="Título 5"/>
          <p:cNvSpPr txBox="1">
            <a:spLocks/>
          </p:cNvSpPr>
          <p:nvPr/>
        </p:nvSpPr>
        <p:spPr>
          <a:xfrm>
            <a:off x="457200" y="550545"/>
            <a:ext cx="8229600" cy="1582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9000" dirty="0">
                <a:solidFill>
                  <a:schemeClr val="accent2"/>
                </a:solidFill>
                <a:latin typeface="Halloween" pitchFamily="2" charset="0"/>
              </a:rPr>
              <a:t>Oooops!</a:t>
            </a:r>
          </a:p>
        </p:txBody>
      </p:sp>
      <p:sp>
        <p:nvSpPr>
          <p:cNvPr id="19" name="Multiplicar 18"/>
          <p:cNvSpPr/>
          <p:nvPr/>
        </p:nvSpPr>
        <p:spPr>
          <a:xfrm>
            <a:off x="4072429" y="2646887"/>
            <a:ext cx="648072" cy="684000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oração 11"/>
          <p:cNvSpPr>
            <a:spLocks/>
          </p:cNvSpPr>
          <p:nvPr/>
        </p:nvSpPr>
        <p:spPr>
          <a:xfrm>
            <a:off x="5057258" y="4016648"/>
            <a:ext cx="262800" cy="262800"/>
          </a:xfrm>
          <a:prstGeom prst="hear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oração 12"/>
          <p:cNvSpPr>
            <a:spLocks/>
          </p:cNvSpPr>
          <p:nvPr/>
        </p:nvSpPr>
        <p:spPr>
          <a:xfrm>
            <a:off x="5470497" y="4016648"/>
            <a:ext cx="262800" cy="262800"/>
          </a:xfrm>
          <a:prstGeom prst="hear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oração 13"/>
          <p:cNvSpPr>
            <a:spLocks/>
          </p:cNvSpPr>
          <p:nvPr/>
        </p:nvSpPr>
        <p:spPr>
          <a:xfrm>
            <a:off x="5883737" y="4016648"/>
            <a:ext cx="262800" cy="262800"/>
          </a:xfrm>
          <a:prstGeom prst="hear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4936525" y="3237564"/>
            <a:ext cx="1330743" cy="69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pt-BR" sz="35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rinched" panose="02000000000000000000" pitchFamily="2" charset="0"/>
              </a:rPr>
              <a:t>00:00</a:t>
            </a:r>
            <a:endParaRPr lang="pt-BR" sz="3500" dirty="0">
              <a:solidFill>
                <a:schemeClr val="bg1">
                  <a:lumMod val="65000"/>
                  <a:lumOff val="35000"/>
                </a:schemeClr>
              </a:solidFill>
              <a:latin typeface="Grinched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 rot="19008857">
            <a:off x="515002" y="614559"/>
            <a:ext cx="11721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rinched" panose="02000000000000000000" pitchFamily="2" charset="0"/>
              </a:rPr>
              <a:t>NO-BOO</a:t>
            </a:r>
          </a:p>
        </p:txBody>
      </p:sp>
    </p:spTree>
    <p:extLst>
      <p:ext uri="{BB962C8B-B14F-4D97-AF65-F5344CB8AC3E}">
        <p14:creationId xmlns:p14="http://schemas.microsoft.com/office/powerpoint/2010/main" val="50060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60</Words>
  <Application>Microsoft Office PowerPoint</Application>
  <PresentationFormat>Apresentação na tela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Juliane</dc:creator>
  <cp:lastModifiedBy>Juliane</cp:lastModifiedBy>
  <cp:revision>39</cp:revision>
  <dcterms:created xsi:type="dcterms:W3CDTF">2014-02-05T04:46:13Z</dcterms:created>
  <dcterms:modified xsi:type="dcterms:W3CDTF">2014-02-06T04:49:48Z</dcterms:modified>
</cp:coreProperties>
</file>