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1" r:id="rId5"/>
    <p:sldId id="268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0" d="100"/>
          <a:sy n="70" d="100"/>
        </p:scale>
        <p:origin x="-4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No-BOO</a:t>
            </a:r>
            <a:endParaRPr lang="pt-BR" sz="9000" dirty="0">
              <a:latin typeface="Halloween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2213622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2213622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2223815"/>
            <a:ext cx="304762" cy="3047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2223815"/>
            <a:ext cx="304762" cy="3047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2223815"/>
            <a:ext cx="304762" cy="304762"/>
          </a:xfrm>
          <a:prstGeom prst="rect">
            <a:avLst/>
          </a:prstGeom>
        </p:spPr>
      </p:pic>
      <p:sp>
        <p:nvSpPr>
          <p:cNvPr id="24" name="Título 5"/>
          <p:cNvSpPr txBox="1">
            <a:spLocks/>
          </p:cNvSpPr>
          <p:nvPr/>
        </p:nvSpPr>
        <p:spPr>
          <a:xfrm>
            <a:off x="457200" y="364502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</a:t>
            </a:r>
            <a:r>
              <a:rPr lang="pt-BR" sz="90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9000" dirty="0">
              <a:solidFill>
                <a:schemeClr val="accent2"/>
              </a:solidFill>
              <a:latin typeface="Halloween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9" y="5234494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82" y="5234494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84" y="5244687"/>
            <a:ext cx="304762" cy="30476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33" y="5244687"/>
            <a:ext cx="304762" cy="30476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00" y="524468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500" dirty="0" smtClean="0">
                <a:latin typeface="Halloween" pitchFamily="2" charset="0"/>
              </a:rPr>
              <a:t>No</a:t>
            </a:r>
            <a:r>
              <a:rPr lang="pt-BR" sz="5000" dirty="0" smtClean="0">
                <a:latin typeface="Andy" panose="03080602030302030203" pitchFamily="66" charset="0"/>
              </a:rPr>
              <a:t>-</a:t>
            </a:r>
            <a:r>
              <a:rPr lang="pt-BR" sz="75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7500" dirty="0">
              <a:solidFill>
                <a:schemeClr val="accent2"/>
              </a:solidFill>
              <a:latin typeface="Halloween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7571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Atinja os </a:t>
            </a:r>
            <a:r>
              <a:rPr lang="pt-BR" sz="5000" b="1" dirty="0" smtClean="0">
                <a:latin typeface="Grinched" panose="02000000000000000000" pitchFamily="2" charset="0"/>
              </a:rPr>
              <a:t>fantasminhas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Evite o pac-man!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Fique de olho no cronometro...	</a:t>
            </a: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00:30</a:t>
            </a:r>
          </a:p>
          <a:p>
            <a:pPr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	       Voce dispoe de 3 vidas.</a:t>
            </a:r>
          </a:p>
          <a:p>
            <a:pPr algn="ctr">
              <a:lnSpc>
                <a:spcPct val="110000"/>
              </a:lnSpc>
            </a:pPr>
            <a:endParaRPr lang="pt-BR" sz="2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Divirta-se!</a:t>
            </a: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Como Jogar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0152" y="3370640"/>
            <a:ext cx="314286" cy="3047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43344"/>
            <a:ext cx="314286" cy="304762"/>
          </a:xfrm>
          <a:prstGeom prst="rect">
            <a:avLst/>
          </a:prstGeom>
        </p:spPr>
      </p:pic>
      <p:sp>
        <p:nvSpPr>
          <p:cNvPr id="29" name="Coração 28"/>
          <p:cNvSpPr>
            <a:spLocks/>
          </p:cNvSpPr>
          <p:nvPr/>
        </p:nvSpPr>
        <p:spPr>
          <a:xfrm>
            <a:off x="5796136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ração 29"/>
          <p:cNvSpPr>
            <a:spLocks/>
          </p:cNvSpPr>
          <p:nvPr/>
        </p:nvSpPr>
        <p:spPr>
          <a:xfrm>
            <a:off x="6209375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oração 30"/>
          <p:cNvSpPr>
            <a:spLocks/>
          </p:cNvSpPr>
          <p:nvPr/>
        </p:nvSpPr>
        <p:spPr>
          <a:xfrm>
            <a:off x="6622615" y="4723080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Programadores</a:t>
            </a: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Anderson Lima  </a:t>
            </a:r>
            <a:r>
              <a:rPr lang="pt-BR" sz="3500" dirty="0" smtClean="0">
                <a:latin typeface="Andy" panose="03080602030302030203" pitchFamily="66" charset="0"/>
              </a:rPr>
              <a:t>| </a:t>
            </a:r>
            <a:r>
              <a:rPr lang="pt-BR" sz="3500" dirty="0" smtClean="0">
                <a:latin typeface="Grinched" panose="02000000000000000000" pitchFamily="2" charset="0"/>
              </a:rPr>
              <a:t> Carlos </a:t>
            </a:r>
            <a:r>
              <a:rPr lang="pt-BR" sz="3500" dirty="0">
                <a:latin typeface="Grinched" panose="02000000000000000000" pitchFamily="2" charset="0"/>
              </a:rPr>
              <a:t>Filho</a:t>
            </a:r>
            <a:endParaRPr lang="pt-BR" sz="35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Anne Oliveira  </a:t>
            </a:r>
            <a:r>
              <a:rPr lang="pt-BR" sz="3500" dirty="0" smtClean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Juliane Silva  </a:t>
            </a:r>
            <a:r>
              <a:rPr lang="pt-BR" sz="3500" dirty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Matheus Palheta</a:t>
            </a:r>
          </a:p>
          <a:p>
            <a:pPr algn="ctr">
              <a:lnSpc>
                <a:spcPct val="110000"/>
              </a:lnSpc>
            </a:pPr>
            <a:endParaRPr lang="pt-BR" sz="3000" dirty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5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3500" dirty="0" smtClean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Créditos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30248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Som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Ray Parker Jr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  <a:endParaRPr lang="pt-BR" sz="3500" dirty="0">
              <a:latin typeface="Grinched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7967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Orientador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Jucimar Jr.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11441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5187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>
                <a:latin typeface="Grinched" panose="02000000000000000000" pitchFamily="2" charset="0"/>
              </a:rPr>
              <a:t>Voce atingiu 5 fantasmas.</a:t>
            </a:r>
            <a:endParaRPr lang="pt-BR" sz="5000" dirty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319008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1"/>
                </a:solidFill>
                <a:latin typeface="Halloween" pitchFamily="2" charset="0"/>
              </a:rPr>
              <a:t>PARABÉNS!</a:t>
            </a:r>
            <a:endParaRPr lang="pt-BR" sz="9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00" y="2722568"/>
            <a:ext cx="325148" cy="32514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87706"/>
            <a:ext cx="325148" cy="32514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34123"/>
            <a:ext cx="304762" cy="30476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94" y="4167507"/>
            <a:ext cx="304762" cy="30476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08" y="3117500"/>
            <a:ext cx="325148" cy="3251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30" y="3525132"/>
            <a:ext cx="304762" cy="30476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8" y="3222856"/>
            <a:ext cx="325148" cy="32514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5" y="4147121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6" y="3994740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49" y="2777846"/>
            <a:ext cx="304762" cy="304762"/>
          </a:xfrm>
          <a:prstGeom prst="rect">
            <a:avLst/>
          </a:prstGeom>
        </p:spPr>
      </p:pic>
      <p:sp>
        <p:nvSpPr>
          <p:cNvPr id="28" name="Símbolo de 'Não' 27"/>
          <p:cNvSpPr/>
          <p:nvPr/>
        </p:nvSpPr>
        <p:spPr>
          <a:xfrm>
            <a:off x="3132000" y="2146504"/>
            <a:ext cx="2880000" cy="2880000"/>
          </a:xfrm>
          <a:prstGeom prst="noSmoking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27318"/>
            <a:ext cx="2457243" cy="2915056"/>
          </a:xfrm>
          <a:prstGeom prst="rect">
            <a:avLst/>
          </a:prstGeom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457200" y="51879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 smtClean="0">
                <a:latin typeface="Grinched" panose="02000000000000000000" pitchFamily="2" charset="0"/>
              </a:rPr>
              <a:t>Voce perdeu...</a:t>
            </a:r>
            <a:endParaRPr lang="pt-BR" sz="5000" dirty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319008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2"/>
                </a:solidFill>
                <a:latin typeface="Halloween" pitchFamily="2" charset="0"/>
              </a:rPr>
              <a:t>Oooops!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4072429" y="2415350"/>
            <a:ext cx="648072" cy="6840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oração 11"/>
          <p:cNvSpPr>
            <a:spLocks/>
          </p:cNvSpPr>
          <p:nvPr/>
        </p:nvSpPr>
        <p:spPr>
          <a:xfrm>
            <a:off x="5057258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>
            <a:spLocks/>
          </p:cNvSpPr>
          <p:nvPr/>
        </p:nvSpPr>
        <p:spPr>
          <a:xfrm>
            <a:off x="5470497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ração 13"/>
          <p:cNvSpPr>
            <a:spLocks/>
          </p:cNvSpPr>
          <p:nvPr/>
        </p:nvSpPr>
        <p:spPr>
          <a:xfrm>
            <a:off x="5883737" y="3785111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936525" y="3006027"/>
            <a:ext cx="1330743" cy="69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00:00</a:t>
            </a:r>
            <a:endParaRPr lang="pt-BR" sz="3500" dirty="0">
              <a:solidFill>
                <a:schemeClr val="bg1">
                  <a:lumMod val="65000"/>
                  <a:lumOff val="35000"/>
                </a:schemeClr>
              </a:solidFill>
              <a:latin typeface="Grinche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5006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43</cp:revision>
  <dcterms:created xsi:type="dcterms:W3CDTF">2014-02-05T04:46:13Z</dcterms:created>
  <dcterms:modified xsi:type="dcterms:W3CDTF">2014-02-06T06:30:54Z</dcterms:modified>
</cp:coreProperties>
</file>