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89" r:id="rId3"/>
    <p:sldId id="288" r:id="rId4"/>
    <p:sldId id="300" r:id="rId5"/>
    <p:sldId id="290" r:id="rId6"/>
    <p:sldId id="306" r:id="rId7"/>
    <p:sldId id="280" r:id="rId8"/>
    <p:sldId id="282" r:id="rId9"/>
    <p:sldId id="28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D44B"/>
    <a:srgbClr val="9999FF"/>
    <a:srgbClr val="FFFF97"/>
    <a:srgbClr val="FFFF71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0" autoAdjust="0"/>
    <p:restoredTop sz="94660"/>
  </p:normalViewPr>
  <p:slideViewPr>
    <p:cSldViewPr>
      <p:cViewPr>
        <p:scale>
          <a:sx n="70" d="100"/>
          <a:sy n="70" d="100"/>
        </p:scale>
        <p:origin x="-1020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5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190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0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3646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77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255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9179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00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325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910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212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5A38-A22D-409E-8801-20D8F8211029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BEBF-7F08-46FE-91F6-39BA1E0B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4131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image" Target="../media/image1.jpeg"/><Relationship Id="rId16" Type="http://schemas.microsoft.com/office/2007/relationships/hdphoto" Target="../media/hdphoto5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3963780" y="1839157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52" name="Título 5"/>
          <p:cNvSpPr txBox="1">
            <a:spLocks/>
          </p:cNvSpPr>
          <p:nvPr/>
        </p:nvSpPr>
        <p:spPr>
          <a:xfrm>
            <a:off x="457200" y="217079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0" dirty="0" err="1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10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r>
              <a:rPr lang="pt-BR" sz="10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10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059900" y="4185152"/>
            <a:ext cx="3024200" cy="612000"/>
            <a:chOff x="2879880" y="4077152"/>
            <a:chExt cx="3024200" cy="612000"/>
          </a:xfrm>
        </p:grpSpPr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80" y="4077152"/>
              <a:ext cx="612000" cy="612000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947" y="4077152"/>
              <a:ext cx="612000" cy="612000"/>
            </a:xfrm>
            <a:prstGeom prst="rect">
              <a:avLst/>
            </a:prstGeom>
          </p:spPr>
        </p:pic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014" y="4077152"/>
              <a:ext cx="612000" cy="612000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4077152"/>
              <a:ext cx="612000" cy="612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1763688" y="2694263"/>
            <a:ext cx="504056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70632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6" name="CaixaDeTexto 15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168000" y="3504285"/>
            <a:ext cx="2808000" cy="720000"/>
            <a:chOff x="3582320" y="3565094"/>
            <a:chExt cx="2808000" cy="7200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168000" y="2492896"/>
            <a:ext cx="2808000" cy="720000"/>
            <a:chOff x="3582320" y="3565094"/>
            <a:chExt cx="2808000" cy="72000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168000" y="4515674"/>
            <a:ext cx="2808000" cy="720000"/>
            <a:chOff x="3582320" y="3565094"/>
            <a:chExt cx="2808000" cy="72000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How to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168000" y="5527064"/>
            <a:ext cx="2808000" cy="720000"/>
            <a:chOff x="3582320" y="3565094"/>
            <a:chExt cx="2808000" cy="720000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52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56" name="Grupo 5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040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9" name="Elipse 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6" name="CaixaDeTexto 15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168000" y="3504285"/>
            <a:ext cx="2808000" cy="720000"/>
            <a:chOff x="3582320" y="3565094"/>
            <a:chExt cx="2808000" cy="7200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168000" y="2492896"/>
            <a:ext cx="2808000" cy="720000"/>
            <a:chOff x="3582320" y="3565094"/>
            <a:chExt cx="2808000" cy="72000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168000" y="4515674"/>
            <a:ext cx="2808000" cy="720000"/>
            <a:chOff x="3582320" y="3565094"/>
            <a:chExt cx="2808000" cy="72000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How to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168000" y="5527064"/>
            <a:ext cx="2808000" cy="720000"/>
            <a:chOff x="3582320" y="3565094"/>
            <a:chExt cx="2808000" cy="720000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65310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435409" y="2057067"/>
            <a:ext cx="4273182" cy="938719"/>
            <a:chOff x="2468002" y="1913051"/>
            <a:chExt cx="4273182" cy="938719"/>
          </a:xfrm>
        </p:grpSpPr>
        <p:sp>
          <p:nvSpPr>
            <p:cNvPr id="14" name="CaixaDeTexto 13"/>
            <p:cNvSpPr txBox="1"/>
            <p:nvPr/>
          </p:nvSpPr>
          <p:spPr>
            <a:xfrm>
              <a:off x="2468002" y="1913051"/>
              <a:ext cx="208823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14903" y="1913051"/>
              <a:ext cx="172628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380355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73378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435409" y="2057067"/>
            <a:ext cx="4273182" cy="4305025"/>
            <a:chOff x="2468002" y="1913051"/>
            <a:chExt cx="4273182" cy="4305025"/>
          </a:xfrm>
        </p:grpSpPr>
        <p:sp>
          <p:nvSpPr>
            <p:cNvPr id="14" name="CaixaDeTexto 13"/>
            <p:cNvSpPr txBox="1"/>
            <p:nvPr/>
          </p:nvSpPr>
          <p:spPr>
            <a:xfrm>
              <a:off x="2468002" y="1913051"/>
              <a:ext cx="2088232" cy="41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Juliane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Jucimar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Anderson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Carlos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14903" y="1913051"/>
              <a:ext cx="1726281" cy="430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10000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950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800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230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</a:t>
              </a:r>
              <a:endParaRPr lang="pt-BR" sz="3500" dirty="0">
                <a:latin typeface="Andy" panose="03080602030302030203" pitchFamily="66" charset="0"/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380355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5013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How</a:t>
            </a:r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to</a:t>
            </a:r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 play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237480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594469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471678" y="2276872"/>
            <a:ext cx="4200644" cy="3785652"/>
            <a:chOff x="1907704" y="2276872"/>
            <a:chExt cx="4200644" cy="3785652"/>
          </a:xfrm>
        </p:grpSpPr>
        <p:sp>
          <p:nvSpPr>
            <p:cNvPr id="15" name="CaixaDeTexto 14"/>
            <p:cNvSpPr txBox="1"/>
            <p:nvPr/>
          </p:nvSpPr>
          <p:spPr>
            <a:xfrm>
              <a:off x="3035653" y="2276872"/>
              <a:ext cx="307269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right</a:t>
              </a:r>
              <a:endParaRPr lang="pt-BR" sz="5000" dirty="0" smtClean="0">
                <a:latin typeface="Andy" panose="03080602030302030203" pitchFamily="66" charset="0"/>
              </a:endParaRPr>
            </a:p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left</a:t>
              </a:r>
              <a:endParaRPr lang="pt-BR" sz="5000" dirty="0" smtClean="0">
                <a:latin typeface="Andy" panose="03080602030302030203" pitchFamily="66" charset="0"/>
              </a:endParaRPr>
            </a:p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up</a:t>
              </a:r>
              <a:endParaRPr lang="pt-BR" sz="5000" dirty="0" smtClean="0">
                <a:latin typeface="Andy" panose="03080602030302030203" pitchFamily="66" charset="0"/>
              </a:endParaRPr>
            </a:p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down</a:t>
              </a:r>
              <a:endParaRPr lang="pt-BR" sz="5000" dirty="0">
                <a:latin typeface="Andy" panose="03080602030302030203" pitchFamily="66" charset="0"/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1907704" y="2592200"/>
              <a:ext cx="642298" cy="3236818"/>
              <a:chOff x="1907704" y="2592200"/>
              <a:chExt cx="642298" cy="323681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ackgroundRemoval t="0" b="98276" l="0" r="9697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1352" y="3479741"/>
                <a:ext cx="628650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BEBA8EAE-BF5A-486C-A8C5-ECC9F3942E4B}">
                    <a14:imgProps xmlns="" xmlns:a14="http://schemas.microsoft.com/office/drawing/2010/main">
                      <a14:imgLayer r:embed="rId12">
                        <a14:imgEffect>
                          <a14:backgroundRemoval t="9231" b="95385" l="8065" r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1620"/>
              <a:stretch/>
            </p:blipFill>
            <p:spPr bwMode="auto">
              <a:xfrm>
                <a:off x="1907704" y="2592200"/>
                <a:ext cx="590550" cy="547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backgroundRemoval t="0" b="89831" l="0" r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6114" y="4391251"/>
                <a:ext cx="581025" cy="561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="" xmlns:a14="http://schemas.microsoft.com/office/drawing/2010/main">
                      <a14:imgLayer r:embed="rId16">
                        <a14:imgEffect>
                          <a14:backgroundRemoval t="0" b="100000" l="1852" r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5704" y="5295618"/>
                <a:ext cx="51435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="" xmlns:p14="http://schemas.microsoft.com/office/powerpoint/2010/main" val="2404637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Credits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57200" y="1700808"/>
            <a:ext cx="8686801" cy="4536503"/>
            <a:chOff x="457200" y="1700808"/>
            <a:chExt cx="8686801" cy="4536503"/>
          </a:xfrm>
        </p:grpSpPr>
        <p:sp>
          <p:nvSpPr>
            <p:cNvPr id="6" name="Título 5"/>
            <p:cNvSpPr txBox="1">
              <a:spLocks/>
            </p:cNvSpPr>
            <p:nvPr/>
          </p:nvSpPr>
          <p:spPr>
            <a:xfrm>
              <a:off x="457200" y="1700808"/>
              <a:ext cx="8229600" cy="45365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Programmer</a:t>
              </a:r>
              <a:endParaRPr lang="pt-BR" sz="5000" dirty="0" smtClean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Anne Oliveira</a:t>
              </a:r>
            </a:p>
            <a:p>
              <a:pPr algn="ctr">
                <a:lnSpc>
                  <a:spcPct val="110000"/>
                </a:lnSpc>
              </a:pPr>
              <a:endParaRPr lang="pt-BR" sz="3000" dirty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5000" dirty="0" smtClean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3500" dirty="0" smtClean="0">
                <a:latin typeface="Andy" panose="03080602030302030203" pitchFamily="66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55576" y="4293096"/>
              <a:ext cx="331045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Advisor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Jucimar Jr.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707904" y="4293096"/>
              <a:ext cx="543609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Sounds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http://www.classicgaming.cc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2387050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6422558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3438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026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40" y="6381737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661946" y="4094255"/>
            <a:ext cx="1820109" cy="342857"/>
            <a:chOff x="3347864" y="4021519"/>
            <a:chExt cx="1820109" cy="34285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021519"/>
              <a:ext cx="342857" cy="342857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81" y="4021519"/>
              <a:ext cx="342857" cy="342857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98" y="4021519"/>
              <a:ext cx="342857" cy="342857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116" y="4021519"/>
              <a:ext cx="342857" cy="342857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OOOH... \O/</a:t>
              </a: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Congrats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60841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</p:grpSp>
      <p:sp>
        <p:nvSpPr>
          <p:cNvPr id="36" name="Elipse 35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6973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grpSp>
        <p:nvGrpSpPr>
          <p:cNvPr id="43" name="Grupo 42"/>
          <p:cNvGrpSpPr/>
          <p:nvPr/>
        </p:nvGrpSpPr>
        <p:grpSpPr>
          <a:xfrm>
            <a:off x="3662475" y="4094252"/>
            <a:ext cx="1819580" cy="342860"/>
            <a:chOff x="3662475" y="3789036"/>
            <a:chExt cx="1819580" cy="342860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198" y="3789036"/>
              <a:ext cx="342857" cy="342857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780" y="3789037"/>
              <a:ext cx="342857" cy="342857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362" y="3789038"/>
              <a:ext cx="342857" cy="342857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475" y="3789039"/>
              <a:ext cx="342857" cy="34285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6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00" y="6381328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20" y="6381328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40" y="6381737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err="1" smtClean="0">
                  <a:solidFill>
                    <a:srgbClr val="FFFF00"/>
                  </a:solidFill>
                  <a:latin typeface="SAF" pitchFamily="50" charset="0"/>
                </a:rPr>
                <a:t>ÔôÔH</a:t>
              </a:r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... O</a:t>
              </a:r>
              <a:r>
                <a:rPr lang="pt-BR" sz="7000" dirty="0">
                  <a:solidFill>
                    <a:srgbClr val="FFFF00"/>
                  </a:solidFill>
                  <a:latin typeface="SAF" pitchFamily="50" charset="0"/>
                </a:rPr>
                <a:t>(</a:t>
              </a:r>
              <a:endParaRPr lang="pt-BR" sz="7000" dirty="0" smtClean="0">
                <a:solidFill>
                  <a:srgbClr val="FFFF00"/>
                </a:solidFill>
                <a:latin typeface="SAF" pitchFamily="50" charset="0"/>
              </a:endParaRP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Try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 </a:t>
              </a:r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again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48" name="Multiplicar 47"/>
            <p:cNvSpPr/>
            <p:nvPr/>
          </p:nvSpPr>
          <p:spPr>
            <a:xfrm>
              <a:off x="2751590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Multiplicar 48"/>
            <p:cNvSpPr/>
            <p:nvPr/>
          </p:nvSpPr>
          <p:spPr>
            <a:xfrm>
              <a:off x="3368935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Multiplicar 49"/>
            <p:cNvSpPr/>
            <p:nvPr/>
          </p:nvSpPr>
          <p:spPr>
            <a:xfrm>
              <a:off x="3975726" y="2204864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88581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103</Words>
  <Application>Microsoft Office PowerPoint</Application>
  <PresentationFormat>Apresentação na tela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jeff</cp:lastModifiedBy>
  <cp:revision>100</cp:revision>
  <dcterms:created xsi:type="dcterms:W3CDTF">2014-02-05T04:46:13Z</dcterms:created>
  <dcterms:modified xsi:type="dcterms:W3CDTF">2015-01-21T23:40:14Z</dcterms:modified>
</cp:coreProperties>
</file>