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9271000" cy="6997700"/>
  <p:embeddedFontLst>
    <p:embeddedFont>
      <p:font typeface="Garamond"/>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066">
          <p15:clr>
            <a:srgbClr val="A4A3A4"/>
          </p15:clr>
        </p15:guide>
        <p15:guide id="2" orient="horz" pos="556">
          <p15:clr>
            <a:srgbClr val="A4A3A4"/>
          </p15:clr>
        </p15:guide>
        <p15:guide id="3" orient="horz" pos="3960">
          <p15:clr>
            <a:srgbClr val="A4A3A4"/>
          </p15:clr>
        </p15:guide>
        <p15:guide id="4" pos="513">
          <p15:clr>
            <a:srgbClr val="A4A3A4"/>
          </p15:clr>
        </p15:guide>
        <p15:guide id="5" pos="271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066" orient="horz"/>
        <p:guide pos="556" orient="horz"/>
        <p:guide pos="3960" orient="horz"/>
        <p:guide pos="513"/>
        <p:guide pos="27112"/>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Garamon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Garamon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Garamond-regular.fntdata"/><Relationship Id="rId8" Type="http://schemas.openxmlformats.org/officeDocument/2006/relationships/font" Target="fonts/Garamon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0386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55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55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55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55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55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55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55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556"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249863" y="0"/>
            <a:ext cx="40386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55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55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55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55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55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55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55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556"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879725" y="517525"/>
            <a:ext cx="3527425" cy="26463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211263" y="3335338"/>
            <a:ext cx="6864350" cy="316388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60"/>
              </a:spcBef>
              <a:spcAft>
                <a:spcPts val="0"/>
              </a:spcAft>
              <a:buSzPts val="1400"/>
              <a:buNone/>
              <a:defRPr b="0" i="0" sz="1867"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SzPts val="1400"/>
              <a:buNone/>
              <a:defRPr b="0" i="0" sz="1867" u="none" cap="none" strike="noStrike">
                <a:solidFill>
                  <a:schemeClr val="dk1"/>
                </a:solidFill>
                <a:latin typeface="Arial"/>
                <a:ea typeface="Arial"/>
                <a:cs typeface="Arial"/>
                <a:sym typeface="Arial"/>
              </a:defRPr>
            </a:lvl2pPr>
            <a:lvl3pPr indent="-228600" lvl="2" marL="1371600" marR="0" rtl="0" algn="l">
              <a:spcBef>
                <a:spcPts val="560"/>
              </a:spcBef>
              <a:spcAft>
                <a:spcPts val="0"/>
              </a:spcAft>
              <a:buSzPts val="1400"/>
              <a:buNone/>
              <a:defRPr b="0" i="0" sz="1867" u="none" cap="none" strike="noStrike">
                <a:solidFill>
                  <a:schemeClr val="dk1"/>
                </a:solidFill>
                <a:latin typeface="Arial"/>
                <a:ea typeface="Arial"/>
                <a:cs typeface="Arial"/>
                <a:sym typeface="Arial"/>
              </a:defRPr>
            </a:lvl3pPr>
            <a:lvl4pPr indent="-228600" lvl="3" marL="1828800" marR="0" rtl="0" algn="l">
              <a:spcBef>
                <a:spcPts val="560"/>
              </a:spcBef>
              <a:spcAft>
                <a:spcPts val="0"/>
              </a:spcAft>
              <a:buSzPts val="1400"/>
              <a:buNone/>
              <a:defRPr b="0" i="0" sz="1867" u="none" cap="none" strike="noStrike">
                <a:solidFill>
                  <a:schemeClr val="dk1"/>
                </a:solidFill>
                <a:latin typeface="Arial"/>
                <a:ea typeface="Arial"/>
                <a:cs typeface="Arial"/>
                <a:sym typeface="Arial"/>
              </a:defRPr>
            </a:lvl4pPr>
            <a:lvl5pPr indent="-228600" lvl="4" marL="2286000" marR="0" rtl="0" algn="l">
              <a:spcBef>
                <a:spcPts val="560"/>
              </a:spcBef>
              <a:spcAft>
                <a:spcPts val="0"/>
              </a:spcAft>
              <a:buSzPts val="1400"/>
              <a:buNone/>
              <a:defRPr b="0" i="0" sz="1867"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867"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867"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867"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867"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672263"/>
            <a:ext cx="40386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55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55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55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55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55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55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55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556"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249863" y="6672263"/>
            <a:ext cx="40386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2" type="sldNum"/>
          </p:nvPr>
        </p:nvSpPr>
        <p:spPr>
          <a:xfrm>
            <a:off x="5249863" y="6672263"/>
            <a:ext cx="40386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6" name="Google Shape;86;p1:notes"/>
          <p:cNvSpPr/>
          <p:nvPr>
            <p:ph idx="2" type="sldImg"/>
          </p:nvPr>
        </p:nvSpPr>
        <p:spPr>
          <a:xfrm>
            <a:off x="2879725" y="517525"/>
            <a:ext cx="3527425" cy="26463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1:notes"/>
          <p:cNvSpPr txBox="1"/>
          <p:nvPr>
            <p:ph idx="1" type="body"/>
          </p:nvPr>
        </p:nvSpPr>
        <p:spPr>
          <a:xfrm>
            <a:off x="1211263" y="3335338"/>
            <a:ext cx="6864350" cy="31638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3291418" y="10226677"/>
            <a:ext cx="37308367" cy="7054850"/>
          </a:xfrm>
          <a:prstGeom prst="rect">
            <a:avLst/>
          </a:prstGeom>
          <a:noFill/>
          <a:ln>
            <a:noFill/>
          </a:ln>
        </p:spPr>
        <p:txBody>
          <a:bodyPr anchorCtr="0" anchor="ctr" bIns="73800" lIns="147600" spcFirstLastPara="1" rIns="147600" wrap="square" tIns="73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6582834" y="18653127"/>
            <a:ext cx="30725533" cy="8413750"/>
          </a:xfrm>
          <a:prstGeom prst="rect">
            <a:avLst/>
          </a:prstGeom>
          <a:noFill/>
          <a:ln>
            <a:noFill/>
          </a:ln>
        </p:spPr>
        <p:txBody>
          <a:bodyPr anchorCtr="0" anchor="t" bIns="73800" lIns="147600" spcFirstLastPara="1" rIns="147600" wrap="square" tIns="73800">
            <a:noAutofit/>
          </a:bodyPr>
          <a:lstStyle>
            <a:lvl1pPr lvl="0" algn="ctr">
              <a:spcBef>
                <a:spcPts val="1387"/>
              </a:spcBef>
              <a:spcAft>
                <a:spcPts val="0"/>
              </a:spcAft>
              <a:buClr>
                <a:schemeClr val="dk1"/>
              </a:buClr>
              <a:buSzPts val="6933"/>
              <a:buFont typeface="Garamond"/>
              <a:buNone/>
              <a:defRPr/>
            </a:lvl1pPr>
            <a:lvl2pPr lvl="1" algn="ctr">
              <a:spcBef>
                <a:spcPts val="1227"/>
              </a:spcBef>
              <a:spcAft>
                <a:spcPts val="0"/>
              </a:spcAft>
              <a:buClr>
                <a:schemeClr val="dk1"/>
              </a:buClr>
              <a:buSzPts val="6133"/>
              <a:buFont typeface="Garamond"/>
              <a:buNone/>
              <a:defRPr/>
            </a:lvl2pPr>
            <a:lvl3pPr lvl="2" algn="ctr">
              <a:spcBef>
                <a:spcPts val="987"/>
              </a:spcBef>
              <a:spcAft>
                <a:spcPts val="0"/>
              </a:spcAft>
              <a:buClr>
                <a:schemeClr val="dk1"/>
              </a:buClr>
              <a:buSzPts val="4933"/>
              <a:buFont typeface="Garamond"/>
              <a:buNone/>
              <a:defRPr/>
            </a:lvl3pPr>
            <a:lvl4pPr lvl="3" algn="ctr">
              <a:spcBef>
                <a:spcPts val="827"/>
              </a:spcBef>
              <a:spcAft>
                <a:spcPts val="0"/>
              </a:spcAft>
              <a:buClr>
                <a:schemeClr val="dk1"/>
              </a:buClr>
              <a:buSzPts val="4133"/>
              <a:buFont typeface="Garamond"/>
              <a:buNone/>
              <a:defRPr/>
            </a:lvl4pPr>
            <a:lvl5pPr lvl="4" algn="ctr">
              <a:spcBef>
                <a:spcPts val="827"/>
              </a:spcBef>
              <a:spcAft>
                <a:spcPts val="0"/>
              </a:spcAft>
              <a:buClr>
                <a:schemeClr val="dk1"/>
              </a:buClr>
              <a:buSzPts val="4133"/>
              <a:buFont typeface="Garamond"/>
              <a:buNone/>
              <a:defRPr/>
            </a:lvl5pPr>
            <a:lvl6pPr lvl="5" algn="ctr">
              <a:spcBef>
                <a:spcPts val="827"/>
              </a:spcBef>
              <a:spcAft>
                <a:spcPts val="0"/>
              </a:spcAft>
              <a:buClr>
                <a:schemeClr val="dk1"/>
              </a:buClr>
              <a:buSzPts val="4133"/>
              <a:buFont typeface="Garamond"/>
              <a:buNone/>
              <a:defRPr/>
            </a:lvl6pPr>
            <a:lvl7pPr lvl="6" algn="ctr">
              <a:spcBef>
                <a:spcPts val="827"/>
              </a:spcBef>
              <a:spcAft>
                <a:spcPts val="0"/>
              </a:spcAft>
              <a:buClr>
                <a:schemeClr val="dk1"/>
              </a:buClr>
              <a:buSzPts val="4133"/>
              <a:buFont typeface="Garamond"/>
              <a:buNone/>
              <a:defRPr/>
            </a:lvl7pPr>
            <a:lvl8pPr lvl="7" algn="ctr">
              <a:spcBef>
                <a:spcPts val="827"/>
              </a:spcBef>
              <a:spcAft>
                <a:spcPts val="0"/>
              </a:spcAft>
              <a:buClr>
                <a:schemeClr val="dk1"/>
              </a:buClr>
              <a:buSzPts val="4133"/>
              <a:buFont typeface="Garamond"/>
              <a:buNone/>
              <a:defRPr/>
            </a:lvl8pPr>
            <a:lvl9pPr lvl="8" algn="ctr">
              <a:spcBef>
                <a:spcPts val="827"/>
              </a:spcBef>
              <a:spcAft>
                <a:spcPts val="0"/>
              </a:spcAft>
              <a:buClr>
                <a:schemeClr val="dk1"/>
              </a:buClr>
              <a:buSzPts val="4133"/>
              <a:buFont typeface="Garamond"/>
              <a:buNone/>
              <a:defRPr/>
            </a:lvl9pPr>
          </a:lstStyle>
          <a:p/>
        </p:txBody>
      </p:sp>
      <p:sp>
        <p:nvSpPr>
          <p:cNvPr id="18" name="Google Shape;18;p2"/>
          <p:cNvSpPr txBox="1"/>
          <p:nvPr>
            <p:ph idx="10" type="dt"/>
          </p:nvPr>
        </p:nvSpPr>
        <p:spPr>
          <a:xfrm>
            <a:off x="2194985" y="29984700"/>
            <a:ext cx="10240433" cy="2286000"/>
          </a:xfrm>
          <a:prstGeom prst="rect">
            <a:avLst/>
          </a:prstGeom>
          <a:noFill/>
          <a:ln>
            <a:noFill/>
          </a:ln>
        </p:spPr>
        <p:txBody>
          <a:bodyPr anchorCtr="0" anchor="t" bIns="73800" lIns="147600" spcFirstLastPara="1" rIns="147600" wrap="square" tIns="73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4996585" y="29984700"/>
            <a:ext cx="13898033" cy="2286000"/>
          </a:xfrm>
          <a:prstGeom prst="rect">
            <a:avLst/>
          </a:prstGeom>
          <a:noFill/>
          <a:ln>
            <a:noFill/>
          </a:ln>
        </p:spPr>
        <p:txBody>
          <a:bodyPr anchorCtr="0" anchor="t" bIns="73800" lIns="147600" spcFirstLastPara="1" rIns="147600" wrap="square" tIns="73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31455785" y="29984700"/>
            <a:ext cx="10240433" cy="2286000"/>
          </a:xfrm>
          <a:prstGeom prst="rect">
            <a:avLst/>
          </a:prstGeom>
          <a:noFill/>
          <a:ln>
            <a:noFill/>
          </a:ln>
        </p:spPr>
        <p:txBody>
          <a:bodyPr anchorCtr="0" anchor="t" bIns="73800" lIns="147600" spcFirstLastPara="1" rIns="147600" wrap="square" tIns="73800">
            <a:noAutofit/>
          </a:bodyPr>
          <a:lstStyle>
            <a:lvl1pPr indent="0" lvl="0" marL="0" algn="r">
              <a:spcBef>
                <a:spcPts val="0"/>
              </a:spcBef>
              <a:spcAft>
                <a:spcPts val="0"/>
              </a:spcAft>
              <a:buNone/>
              <a:defRPr b="0" i="0" sz="2933" u="none" cap="none" strike="noStrike">
                <a:solidFill>
                  <a:schemeClr val="dk1"/>
                </a:solidFill>
                <a:latin typeface="Garamond"/>
                <a:ea typeface="Garamond"/>
                <a:cs typeface="Garamond"/>
                <a:sym typeface="Garamond"/>
              </a:defRPr>
            </a:lvl1pPr>
            <a:lvl2pPr indent="0" lvl="1" marL="0" algn="r">
              <a:spcBef>
                <a:spcPts val="0"/>
              </a:spcBef>
              <a:spcAft>
                <a:spcPts val="0"/>
              </a:spcAft>
              <a:buNone/>
              <a:defRPr b="0" i="0" sz="2933" u="none" cap="none" strike="noStrike">
                <a:solidFill>
                  <a:schemeClr val="dk1"/>
                </a:solidFill>
                <a:latin typeface="Garamond"/>
                <a:ea typeface="Garamond"/>
                <a:cs typeface="Garamond"/>
                <a:sym typeface="Garamond"/>
              </a:defRPr>
            </a:lvl2pPr>
            <a:lvl3pPr indent="0" lvl="2" marL="0" algn="r">
              <a:spcBef>
                <a:spcPts val="0"/>
              </a:spcBef>
              <a:spcAft>
                <a:spcPts val="0"/>
              </a:spcAft>
              <a:buNone/>
              <a:defRPr b="0" i="0" sz="2933" u="none" cap="none" strike="noStrike">
                <a:solidFill>
                  <a:schemeClr val="dk1"/>
                </a:solidFill>
                <a:latin typeface="Garamond"/>
                <a:ea typeface="Garamond"/>
                <a:cs typeface="Garamond"/>
                <a:sym typeface="Garamond"/>
              </a:defRPr>
            </a:lvl3pPr>
            <a:lvl4pPr indent="0" lvl="3" marL="0" algn="r">
              <a:spcBef>
                <a:spcPts val="0"/>
              </a:spcBef>
              <a:spcAft>
                <a:spcPts val="0"/>
              </a:spcAft>
              <a:buNone/>
              <a:defRPr b="0" i="0" sz="2933" u="none" cap="none" strike="noStrike">
                <a:solidFill>
                  <a:schemeClr val="dk1"/>
                </a:solidFill>
                <a:latin typeface="Garamond"/>
                <a:ea typeface="Garamond"/>
                <a:cs typeface="Garamond"/>
                <a:sym typeface="Garamond"/>
              </a:defRPr>
            </a:lvl4pPr>
            <a:lvl5pPr indent="0" lvl="4" marL="0" algn="r">
              <a:spcBef>
                <a:spcPts val="0"/>
              </a:spcBef>
              <a:spcAft>
                <a:spcPts val="0"/>
              </a:spcAft>
              <a:buNone/>
              <a:defRPr b="0" i="0" sz="2933" u="none" cap="none" strike="noStrike">
                <a:solidFill>
                  <a:schemeClr val="dk1"/>
                </a:solidFill>
                <a:latin typeface="Garamond"/>
                <a:ea typeface="Garamond"/>
                <a:cs typeface="Garamond"/>
                <a:sym typeface="Garamond"/>
              </a:defRPr>
            </a:lvl5pPr>
            <a:lvl6pPr indent="0" lvl="5" marL="0" algn="r">
              <a:spcBef>
                <a:spcPts val="0"/>
              </a:spcBef>
              <a:spcAft>
                <a:spcPts val="0"/>
              </a:spcAft>
              <a:buNone/>
              <a:defRPr b="0" i="0" sz="2933" u="none" cap="none" strike="noStrike">
                <a:solidFill>
                  <a:schemeClr val="dk1"/>
                </a:solidFill>
                <a:latin typeface="Garamond"/>
                <a:ea typeface="Garamond"/>
                <a:cs typeface="Garamond"/>
                <a:sym typeface="Garamond"/>
              </a:defRPr>
            </a:lvl6pPr>
            <a:lvl7pPr indent="0" lvl="6" marL="0" algn="r">
              <a:spcBef>
                <a:spcPts val="0"/>
              </a:spcBef>
              <a:spcAft>
                <a:spcPts val="0"/>
              </a:spcAft>
              <a:buNone/>
              <a:defRPr b="0" i="0" sz="2933" u="none" cap="none" strike="noStrike">
                <a:solidFill>
                  <a:schemeClr val="dk1"/>
                </a:solidFill>
                <a:latin typeface="Garamond"/>
                <a:ea typeface="Garamond"/>
                <a:cs typeface="Garamond"/>
                <a:sym typeface="Garamond"/>
              </a:defRPr>
            </a:lvl7pPr>
            <a:lvl8pPr indent="0" lvl="7" marL="0" algn="r">
              <a:spcBef>
                <a:spcPts val="0"/>
              </a:spcBef>
              <a:spcAft>
                <a:spcPts val="0"/>
              </a:spcAft>
              <a:buNone/>
              <a:defRPr b="0" i="0" sz="2933" u="none" cap="none" strike="noStrike">
                <a:solidFill>
                  <a:schemeClr val="dk1"/>
                </a:solidFill>
                <a:latin typeface="Garamond"/>
                <a:ea typeface="Garamond"/>
                <a:cs typeface="Garamond"/>
                <a:sym typeface="Garamond"/>
              </a:defRPr>
            </a:lvl8pPr>
            <a:lvl9pPr indent="0" lvl="8" marL="0" algn="r">
              <a:spcBef>
                <a:spcPts val="0"/>
              </a:spcBef>
              <a:spcAft>
                <a:spcPts val="0"/>
              </a:spcAft>
              <a:buNone/>
              <a:defRPr b="0" i="0" sz="2933"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194985" y="1311276"/>
            <a:ext cx="39501233" cy="5486400"/>
          </a:xfrm>
          <a:prstGeom prst="rect">
            <a:avLst/>
          </a:prstGeom>
          <a:noFill/>
          <a:ln>
            <a:noFill/>
          </a:ln>
        </p:spPr>
        <p:txBody>
          <a:bodyPr anchorCtr="0" anchor="ctr" bIns="73800" lIns="147600" spcFirstLastPara="1" rIns="147600" wrap="square" tIns="73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11079164" y="-1203852"/>
            <a:ext cx="21732874" cy="39501233"/>
          </a:xfrm>
          <a:prstGeom prst="rect">
            <a:avLst/>
          </a:prstGeom>
          <a:noFill/>
          <a:ln>
            <a:noFill/>
          </a:ln>
        </p:spPr>
        <p:txBody>
          <a:bodyPr anchorCtr="0" anchor="t" bIns="73800" lIns="147600" spcFirstLastPara="1" rIns="147600" wrap="square" tIns="738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2194985" y="29984700"/>
            <a:ext cx="10240433" cy="2286000"/>
          </a:xfrm>
          <a:prstGeom prst="rect">
            <a:avLst/>
          </a:prstGeom>
          <a:noFill/>
          <a:ln>
            <a:noFill/>
          </a:ln>
        </p:spPr>
        <p:txBody>
          <a:bodyPr anchorCtr="0" anchor="t" bIns="73800" lIns="147600" spcFirstLastPara="1" rIns="147600" wrap="square" tIns="73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4996585" y="29984700"/>
            <a:ext cx="13898033" cy="2286000"/>
          </a:xfrm>
          <a:prstGeom prst="rect">
            <a:avLst/>
          </a:prstGeom>
          <a:noFill/>
          <a:ln>
            <a:noFill/>
          </a:ln>
        </p:spPr>
        <p:txBody>
          <a:bodyPr anchorCtr="0" anchor="t" bIns="73800" lIns="147600" spcFirstLastPara="1" rIns="147600" wrap="square" tIns="73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31455785" y="29984700"/>
            <a:ext cx="10240433" cy="2286000"/>
          </a:xfrm>
          <a:prstGeom prst="rect">
            <a:avLst/>
          </a:prstGeom>
          <a:noFill/>
          <a:ln>
            <a:noFill/>
          </a:ln>
        </p:spPr>
        <p:txBody>
          <a:bodyPr anchorCtr="0" anchor="t" bIns="73800" lIns="147600" spcFirstLastPara="1" rIns="147600" wrap="square" tIns="73800">
            <a:noAutofit/>
          </a:bodyPr>
          <a:lstStyle>
            <a:lvl1pPr indent="0" lvl="0" marL="0" algn="r">
              <a:spcBef>
                <a:spcPts val="0"/>
              </a:spcBef>
              <a:spcAft>
                <a:spcPts val="0"/>
              </a:spcAft>
              <a:buNone/>
              <a:defRPr sz="2933">
                <a:solidFill>
                  <a:schemeClr val="dk1"/>
                </a:solidFill>
                <a:latin typeface="Garamond"/>
                <a:ea typeface="Garamond"/>
                <a:cs typeface="Garamond"/>
                <a:sym typeface="Garamond"/>
              </a:defRPr>
            </a:lvl1pPr>
            <a:lvl2pPr indent="0" lvl="1" marL="0" algn="r">
              <a:spcBef>
                <a:spcPts val="0"/>
              </a:spcBef>
              <a:spcAft>
                <a:spcPts val="0"/>
              </a:spcAft>
              <a:buNone/>
              <a:defRPr sz="2933">
                <a:solidFill>
                  <a:schemeClr val="dk1"/>
                </a:solidFill>
                <a:latin typeface="Garamond"/>
                <a:ea typeface="Garamond"/>
                <a:cs typeface="Garamond"/>
                <a:sym typeface="Garamond"/>
              </a:defRPr>
            </a:lvl2pPr>
            <a:lvl3pPr indent="0" lvl="2" marL="0" algn="r">
              <a:spcBef>
                <a:spcPts val="0"/>
              </a:spcBef>
              <a:spcAft>
                <a:spcPts val="0"/>
              </a:spcAft>
              <a:buNone/>
              <a:defRPr sz="2933">
                <a:solidFill>
                  <a:schemeClr val="dk1"/>
                </a:solidFill>
                <a:latin typeface="Garamond"/>
                <a:ea typeface="Garamond"/>
                <a:cs typeface="Garamond"/>
                <a:sym typeface="Garamond"/>
              </a:defRPr>
            </a:lvl3pPr>
            <a:lvl4pPr indent="0" lvl="3" marL="0" algn="r">
              <a:spcBef>
                <a:spcPts val="0"/>
              </a:spcBef>
              <a:spcAft>
                <a:spcPts val="0"/>
              </a:spcAft>
              <a:buNone/>
              <a:defRPr sz="2933">
                <a:solidFill>
                  <a:schemeClr val="dk1"/>
                </a:solidFill>
                <a:latin typeface="Garamond"/>
                <a:ea typeface="Garamond"/>
                <a:cs typeface="Garamond"/>
                <a:sym typeface="Garamond"/>
              </a:defRPr>
            </a:lvl4pPr>
            <a:lvl5pPr indent="0" lvl="4" marL="0" algn="r">
              <a:spcBef>
                <a:spcPts val="0"/>
              </a:spcBef>
              <a:spcAft>
                <a:spcPts val="0"/>
              </a:spcAft>
              <a:buNone/>
              <a:defRPr sz="2933">
                <a:solidFill>
                  <a:schemeClr val="dk1"/>
                </a:solidFill>
                <a:latin typeface="Garamond"/>
                <a:ea typeface="Garamond"/>
                <a:cs typeface="Garamond"/>
                <a:sym typeface="Garamond"/>
              </a:defRPr>
            </a:lvl5pPr>
            <a:lvl6pPr indent="0" lvl="5" marL="0" algn="r">
              <a:spcBef>
                <a:spcPts val="0"/>
              </a:spcBef>
              <a:spcAft>
                <a:spcPts val="0"/>
              </a:spcAft>
              <a:buNone/>
              <a:defRPr sz="2933">
                <a:solidFill>
                  <a:schemeClr val="dk1"/>
                </a:solidFill>
                <a:latin typeface="Garamond"/>
                <a:ea typeface="Garamond"/>
                <a:cs typeface="Garamond"/>
                <a:sym typeface="Garamond"/>
              </a:defRPr>
            </a:lvl6pPr>
            <a:lvl7pPr indent="0" lvl="6" marL="0" algn="r">
              <a:spcBef>
                <a:spcPts val="0"/>
              </a:spcBef>
              <a:spcAft>
                <a:spcPts val="0"/>
              </a:spcAft>
              <a:buNone/>
              <a:defRPr sz="2933">
                <a:solidFill>
                  <a:schemeClr val="dk1"/>
                </a:solidFill>
                <a:latin typeface="Garamond"/>
                <a:ea typeface="Garamond"/>
                <a:cs typeface="Garamond"/>
                <a:sym typeface="Garamond"/>
              </a:defRPr>
            </a:lvl7pPr>
            <a:lvl8pPr indent="0" lvl="7" marL="0" algn="r">
              <a:spcBef>
                <a:spcPts val="0"/>
              </a:spcBef>
              <a:spcAft>
                <a:spcPts val="0"/>
              </a:spcAft>
              <a:buNone/>
              <a:defRPr sz="2933">
                <a:solidFill>
                  <a:schemeClr val="dk1"/>
                </a:solidFill>
                <a:latin typeface="Garamond"/>
                <a:ea typeface="Garamond"/>
                <a:cs typeface="Garamond"/>
                <a:sym typeface="Garamond"/>
              </a:defRPr>
            </a:lvl8pPr>
            <a:lvl9pPr indent="0" lvl="8" marL="0" algn="r">
              <a:spcBef>
                <a:spcPts val="0"/>
              </a:spcBef>
              <a:spcAft>
                <a:spcPts val="0"/>
              </a:spcAft>
              <a:buNone/>
              <a:defRPr sz="2933">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2708131" y="10425113"/>
            <a:ext cx="28101924" cy="9874251"/>
          </a:xfrm>
          <a:prstGeom prst="rect">
            <a:avLst/>
          </a:prstGeom>
          <a:noFill/>
          <a:ln>
            <a:noFill/>
          </a:ln>
        </p:spPr>
        <p:txBody>
          <a:bodyPr anchorCtr="0" anchor="ctr" bIns="73800" lIns="147600" spcFirstLastPara="1" rIns="147600" wrap="square" tIns="73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2855914" y="650346"/>
            <a:ext cx="28101924" cy="29423783"/>
          </a:xfrm>
          <a:prstGeom prst="rect">
            <a:avLst/>
          </a:prstGeom>
          <a:noFill/>
          <a:ln>
            <a:noFill/>
          </a:ln>
        </p:spPr>
        <p:txBody>
          <a:bodyPr anchorCtr="0" anchor="t" bIns="73800" lIns="147600" spcFirstLastPara="1" rIns="147600" wrap="square" tIns="738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2194985" y="29984700"/>
            <a:ext cx="10240433" cy="2286000"/>
          </a:xfrm>
          <a:prstGeom prst="rect">
            <a:avLst/>
          </a:prstGeom>
          <a:noFill/>
          <a:ln>
            <a:noFill/>
          </a:ln>
        </p:spPr>
        <p:txBody>
          <a:bodyPr anchorCtr="0" anchor="t" bIns="73800" lIns="147600" spcFirstLastPara="1" rIns="147600" wrap="square" tIns="73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4996585" y="29984700"/>
            <a:ext cx="13898033" cy="2286000"/>
          </a:xfrm>
          <a:prstGeom prst="rect">
            <a:avLst/>
          </a:prstGeom>
          <a:noFill/>
          <a:ln>
            <a:noFill/>
          </a:ln>
        </p:spPr>
        <p:txBody>
          <a:bodyPr anchorCtr="0" anchor="t" bIns="73800" lIns="147600" spcFirstLastPara="1" rIns="147600" wrap="square" tIns="73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31455785" y="29984700"/>
            <a:ext cx="10240433" cy="2286000"/>
          </a:xfrm>
          <a:prstGeom prst="rect">
            <a:avLst/>
          </a:prstGeom>
          <a:noFill/>
          <a:ln>
            <a:noFill/>
          </a:ln>
        </p:spPr>
        <p:txBody>
          <a:bodyPr anchorCtr="0" anchor="t" bIns="73800" lIns="147600" spcFirstLastPara="1" rIns="147600" wrap="square" tIns="73800">
            <a:noAutofit/>
          </a:bodyPr>
          <a:lstStyle>
            <a:lvl1pPr indent="0" lvl="0" marL="0" algn="r">
              <a:spcBef>
                <a:spcPts val="0"/>
              </a:spcBef>
              <a:spcAft>
                <a:spcPts val="0"/>
              </a:spcAft>
              <a:buNone/>
              <a:defRPr sz="2933">
                <a:solidFill>
                  <a:schemeClr val="dk1"/>
                </a:solidFill>
                <a:latin typeface="Garamond"/>
                <a:ea typeface="Garamond"/>
                <a:cs typeface="Garamond"/>
                <a:sym typeface="Garamond"/>
              </a:defRPr>
            </a:lvl1pPr>
            <a:lvl2pPr indent="0" lvl="1" marL="0" algn="r">
              <a:spcBef>
                <a:spcPts val="0"/>
              </a:spcBef>
              <a:spcAft>
                <a:spcPts val="0"/>
              </a:spcAft>
              <a:buNone/>
              <a:defRPr sz="2933">
                <a:solidFill>
                  <a:schemeClr val="dk1"/>
                </a:solidFill>
                <a:latin typeface="Garamond"/>
                <a:ea typeface="Garamond"/>
                <a:cs typeface="Garamond"/>
                <a:sym typeface="Garamond"/>
              </a:defRPr>
            </a:lvl2pPr>
            <a:lvl3pPr indent="0" lvl="2" marL="0" algn="r">
              <a:spcBef>
                <a:spcPts val="0"/>
              </a:spcBef>
              <a:spcAft>
                <a:spcPts val="0"/>
              </a:spcAft>
              <a:buNone/>
              <a:defRPr sz="2933">
                <a:solidFill>
                  <a:schemeClr val="dk1"/>
                </a:solidFill>
                <a:latin typeface="Garamond"/>
                <a:ea typeface="Garamond"/>
                <a:cs typeface="Garamond"/>
                <a:sym typeface="Garamond"/>
              </a:defRPr>
            </a:lvl3pPr>
            <a:lvl4pPr indent="0" lvl="3" marL="0" algn="r">
              <a:spcBef>
                <a:spcPts val="0"/>
              </a:spcBef>
              <a:spcAft>
                <a:spcPts val="0"/>
              </a:spcAft>
              <a:buNone/>
              <a:defRPr sz="2933">
                <a:solidFill>
                  <a:schemeClr val="dk1"/>
                </a:solidFill>
                <a:latin typeface="Garamond"/>
                <a:ea typeface="Garamond"/>
                <a:cs typeface="Garamond"/>
                <a:sym typeface="Garamond"/>
              </a:defRPr>
            </a:lvl4pPr>
            <a:lvl5pPr indent="0" lvl="4" marL="0" algn="r">
              <a:spcBef>
                <a:spcPts val="0"/>
              </a:spcBef>
              <a:spcAft>
                <a:spcPts val="0"/>
              </a:spcAft>
              <a:buNone/>
              <a:defRPr sz="2933">
                <a:solidFill>
                  <a:schemeClr val="dk1"/>
                </a:solidFill>
                <a:latin typeface="Garamond"/>
                <a:ea typeface="Garamond"/>
                <a:cs typeface="Garamond"/>
                <a:sym typeface="Garamond"/>
              </a:defRPr>
            </a:lvl5pPr>
            <a:lvl6pPr indent="0" lvl="5" marL="0" algn="r">
              <a:spcBef>
                <a:spcPts val="0"/>
              </a:spcBef>
              <a:spcAft>
                <a:spcPts val="0"/>
              </a:spcAft>
              <a:buNone/>
              <a:defRPr sz="2933">
                <a:solidFill>
                  <a:schemeClr val="dk1"/>
                </a:solidFill>
                <a:latin typeface="Garamond"/>
                <a:ea typeface="Garamond"/>
                <a:cs typeface="Garamond"/>
                <a:sym typeface="Garamond"/>
              </a:defRPr>
            </a:lvl6pPr>
            <a:lvl7pPr indent="0" lvl="6" marL="0" algn="r">
              <a:spcBef>
                <a:spcPts val="0"/>
              </a:spcBef>
              <a:spcAft>
                <a:spcPts val="0"/>
              </a:spcAft>
              <a:buNone/>
              <a:defRPr sz="2933">
                <a:solidFill>
                  <a:schemeClr val="dk1"/>
                </a:solidFill>
                <a:latin typeface="Garamond"/>
                <a:ea typeface="Garamond"/>
                <a:cs typeface="Garamond"/>
                <a:sym typeface="Garamond"/>
              </a:defRPr>
            </a:lvl7pPr>
            <a:lvl8pPr indent="0" lvl="7" marL="0" algn="r">
              <a:spcBef>
                <a:spcPts val="0"/>
              </a:spcBef>
              <a:spcAft>
                <a:spcPts val="0"/>
              </a:spcAft>
              <a:buNone/>
              <a:defRPr sz="2933">
                <a:solidFill>
                  <a:schemeClr val="dk1"/>
                </a:solidFill>
                <a:latin typeface="Garamond"/>
                <a:ea typeface="Garamond"/>
                <a:cs typeface="Garamond"/>
                <a:sym typeface="Garamond"/>
              </a:defRPr>
            </a:lvl8pPr>
            <a:lvl9pPr indent="0" lvl="8" marL="0" algn="r">
              <a:spcBef>
                <a:spcPts val="0"/>
              </a:spcBef>
              <a:spcAft>
                <a:spcPts val="0"/>
              </a:spcAft>
              <a:buNone/>
              <a:defRPr sz="2933">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2194985" y="1311276"/>
            <a:ext cx="39501233" cy="5486400"/>
          </a:xfrm>
          <a:prstGeom prst="rect">
            <a:avLst/>
          </a:prstGeom>
          <a:noFill/>
          <a:ln>
            <a:noFill/>
          </a:ln>
        </p:spPr>
        <p:txBody>
          <a:bodyPr anchorCtr="0" anchor="ctr" bIns="73800" lIns="147600" spcFirstLastPara="1" rIns="147600" wrap="square" tIns="73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2194985" y="7680327"/>
            <a:ext cx="39501233" cy="21732874"/>
          </a:xfrm>
          <a:prstGeom prst="rect">
            <a:avLst/>
          </a:prstGeom>
          <a:noFill/>
          <a:ln>
            <a:noFill/>
          </a:ln>
        </p:spPr>
        <p:txBody>
          <a:bodyPr anchorCtr="0" anchor="t" bIns="73800" lIns="147600" spcFirstLastPara="1" rIns="147600" wrap="square" tIns="738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2194985" y="29984700"/>
            <a:ext cx="10240433" cy="2286000"/>
          </a:xfrm>
          <a:prstGeom prst="rect">
            <a:avLst/>
          </a:prstGeom>
          <a:noFill/>
          <a:ln>
            <a:noFill/>
          </a:ln>
        </p:spPr>
        <p:txBody>
          <a:bodyPr anchorCtr="0" anchor="t" bIns="73800" lIns="147600" spcFirstLastPara="1" rIns="147600" wrap="square" tIns="73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4996585" y="29984700"/>
            <a:ext cx="13898033" cy="2286000"/>
          </a:xfrm>
          <a:prstGeom prst="rect">
            <a:avLst/>
          </a:prstGeom>
          <a:noFill/>
          <a:ln>
            <a:noFill/>
          </a:ln>
        </p:spPr>
        <p:txBody>
          <a:bodyPr anchorCtr="0" anchor="t" bIns="73800" lIns="147600" spcFirstLastPara="1" rIns="147600" wrap="square" tIns="73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31455785" y="29984700"/>
            <a:ext cx="10240433" cy="2286000"/>
          </a:xfrm>
          <a:prstGeom prst="rect">
            <a:avLst/>
          </a:prstGeom>
          <a:noFill/>
          <a:ln>
            <a:noFill/>
          </a:ln>
        </p:spPr>
        <p:txBody>
          <a:bodyPr anchorCtr="0" anchor="t" bIns="73800" lIns="147600" spcFirstLastPara="1" rIns="147600" wrap="square" tIns="73800">
            <a:noAutofit/>
          </a:bodyPr>
          <a:lstStyle>
            <a:lvl1pPr indent="0" lvl="0" marL="0" algn="r">
              <a:spcBef>
                <a:spcPts val="0"/>
              </a:spcBef>
              <a:spcAft>
                <a:spcPts val="0"/>
              </a:spcAft>
              <a:buNone/>
              <a:defRPr sz="2933">
                <a:solidFill>
                  <a:schemeClr val="dk1"/>
                </a:solidFill>
                <a:latin typeface="Garamond"/>
                <a:ea typeface="Garamond"/>
                <a:cs typeface="Garamond"/>
                <a:sym typeface="Garamond"/>
              </a:defRPr>
            </a:lvl1pPr>
            <a:lvl2pPr indent="0" lvl="1" marL="0" algn="r">
              <a:spcBef>
                <a:spcPts val="0"/>
              </a:spcBef>
              <a:spcAft>
                <a:spcPts val="0"/>
              </a:spcAft>
              <a:buNone/>
              <a:defRPr sz="2933">
                <a:solidFill>
                  <a:schemeClr val="dk1"/>
                </a:solidFill>
                <a:latin typeface="Garamond"/>
                <a:ea typeface="Garamond"/>
                <a:cs typeface="Garamond"/>
                <a:sym typeface="Garamond"/>
              </a:defRPr>
            </a:lvl2pPr>
            <a:lvl3pPr indent="0" lvl="2" marL="0" algn="r">
              <a:spcBef>
                <a:spcPts val="0"/>
              </a:spcBef>
              <a:spcAft>
                <a:spcPts val="0"/>
              </a:spcAft>
              <a:buNone/>
              <a:defRPr sz="2933">
                <a:solidFill>
                  <a:schemeClr val="dk1"/>
                </a:solidFill>
                <a:latin typeface="Garamond"/>
                <a:ea typeface="Garamond"/>
                <a:cs typeface="Garamond"/>
                <a:sym typeface="Garamond"/>
              </a:defRPr>
            </a:lvl3pPr>
            <a:lvl4pPr indent="0" lvl="3" marL="0" algn="r">
              <a:spcBef>
                <a:spcPts val="0"/>
              </a:spcBef>
              <a:spcAft>
                <a:spcPts val="0"/>
              </a:spcAft>
              <a:buNone/>
              <a:defRPr sz="2933">
                <a:solidFill>
                  <a:schemeClr val="dk1"/>
                </a:solidFill>
                <a:latin typeface="Garamond"/>
                <a:ea typeface="Garamond"/>
                <a:cs typeface="Garamond"/>
                <a:sym typeface="Garamond"/>
              </a:defRPr>
            </a:lvl4pPr>
            <a:lvl5pPr indent="0" lvl="4" marL="0" algn="r">
              <a:spcBef>
                <a:spcPts val="0"/>
              </a:spcBef>
              <a:spcAft>
                <a:spcPts val="0"/>
              </a:spcAft>
              <a:buNone/>
              <a:defRPr sz="2933">
                <a:solidFill>
                  <a:schemeClr val="dk1"/>
                </a:solidFill>
                <a:latin typeface="Garamond"/>
                <a:ea typeface="Garamond"/>
                <a:cs typeface="Garamond"/>
                <a:sym typeface="Garamond"/>
              </a:defRPr>
            </a:lvl5pPr>
            <a:lvl6pPr indent="0" lvl="5" marL="0" algn="r">
              <a:spcBef>
                <a:spcPts val="0"/>
              </a:spcBef>
              <a:spcAft>
                <a:spcPts val="0"/>
              </a:spcAft>
              <a:buNone/>
              <a:defRPr sz="2933">
                <a:solidFill>
                  <a:schemeClr val="dk1"/>
                </a:solidFill>
                <a:latin typeface="Garamond"/>
                <a:ea typeface="Garamond"/>
                <a:cs typeface="Garamond"/>
                <a:sym typeface="Garamond"/>
              </a:defRPr>
            </a:lvl6pPr>
            <a:lvl7pPr indent="0" lvl="6" marL="0" algn="r">
              <a:spcBef>
                <a:spcPts val="0"/>
              </a:spcBef>
              <a:spcAft>
                <a:spcPts val="0"/>
              </a:spcAft>
              <a:buNone/>
              <a:defRPr sz="2933">
                <a:solidFill>
                  <a:schemeClr val="dk1"/>
                </a:solidFill>
                <a:latin typeface="Garamond"/>
                <a:ea typeface="Garamond"/>
                <a:cs typeface="Garamond"/>
                <a:sym typeface="Garamond"/>
              </a:defRPr>
            </a:lvl7pPr>
            <a:lvl8pPr indent="0" lvl="7" marL="0" algn="r">
              <a:spcBef>
                <a:spcPts val="0"/>
              </a:spcBef>
              <a:spcAft>
                <a:spcPts val="0"/>
              </a:spcAft>
              <a:buNone/>
              <a:defRPr sz="2933">
                <a:solidFill>
                  <a:schemeClr val="dk1"/>
                </a:solidFill>
                <a:latin typeface="Garamond"/>
                <a:ea typeface="Garamond"/>
                <a:cs typeface="Garamond"/>
                <a:sym typeface="Garamond"/>
              </a:defRPr>
            </a:lvl8pPr>
            <a:lvl9pPr indent="0" lvl="8" marL="0" algn="r">
              <a:spcBef>
                <a:spcPts val="0"/>
              </a:spcBef>
              <a:spcAft>
                <a:spcPts val="0"/>
              </a:spcAft>
              <a:buNone/>
              <a:defRPr sz="2933">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3467101" y="21151850"/>
            <a:ext cx="37308367" cy="6540500"/>
          </a:xfrm>
          <a:prstGeom prst="rect">
            <a:avLst/>
          </a:prstGeom>
          <a:noFill/>
          <a:ln>
            <a:noFill/>
          </a:ln>
        </p:spPr>
        <p:txBody>
          <a:bodyPr anchorCtr="0" anchor="t" bIns="73800" lIns="147600" spcFirstLastPara="1" rIns="147600" wrap="square" tIns="73800">
            <a:noAutofit/>
          </a:bodyPr>
          <a:lstStyle>
            <a:lvl1pPr lvl="0" algn="l">
              <a:spcBef>
                <a:spcPts val="0"/>
              </a:spcBef>
              <a:spcAft>
                <a:spcPts val="0"/>
              </a:spcAft>
              <a:buSzPts val="1400"/>
              <a:buNone/>
              <a:defRPr b="1" sz="5333"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3467101" y="13950950"/>
            <a:ext cx="37308367" cy="7200900"/>
          </a:xfrm>
          <a:prstGeom prst="rect">
            <a:avLst/>
          </a:prstGeom>
          <a:noFill/>
          <a:ln>
            <a:noFill/>
          </a:ln>
        </p:spPr>
        <p:txBody>
          <a:bodyPr anchorCtr="0" anchor="b" bIns="73800" lIns="147600" spcFirstLastPara="1" rIns="147600" wrap="square" tIns="73800">
            <a:noAutofit/>
          </a:bodyPr>
          <a:lstStyle>
            <a:lvl1pPr indent="-228600" lvl="0" marL="457200" algn="l">
              <a:spcBef>
                <a:spcPts val="533"/>
              </a:spcBef>
              <a:spcAft>
                <a:spcPts val="0"/>
              </a:spcAft>
              <a:buClr>
                <a:schemeClr val="dk1"/>
              </a:buClr>
              <a:buSzPts val="2667"/>
              <a:buFont typeface="Garamond"/>
              <a:buNone/>
              <a:defRPr sz="2667"/>
            </a:lvl1pPr>
            <a:lvl2pPr indent="-228600" lvl="1" marL="914400" algn="l">
              <a:spcBef>
                <a:spcPts val="480"/>
              </a:spcBef>
              <a:spcAft>
                <a:spcPts val="0"/>
              </a:spcAft>
              <a:buClr>
                <a:schemeClr val="dk1"/>
              </a:buClr>
              <a:buSzPts val="2400"/>
              <a:buFont typeface="Garamond"/>
              <a:buNone/>
              <a:defRPr sz="2400"/>
            </a:lvl2pPr>
            <a:lvl3pPr indent="-228600" lvl="2" marL="1371600" algn="l">
              <a:spcBef>
                <a:spcPts val="427"/>
              </a:spcBef>
              <a:spcAft>
                <a:spcPts val="0"/>
              </a:spcAft>
              <a:buClr>
                <a:schemeClr val="dk1"/>
              </a:buClr>
              <a:buSzPts val="2133"/>
              <a:buFont typeface="Garamond"/>
              <a:buNone/>
              <a:defRPr sz="2133"/>
            </a:lvl3pPr>
            <a:lvl4pPr indent="-228600" lvl="3" marL="1828800" algn="l">
              <a:spcBef>
                <a:spcPts val="373"/>
              </a:spcBef>
              <a:spcAft>
                <a:spcPts val="0"/>
              </a:spcAft>
              <a:buClr>
                <a:schemeClr val="dk1"/>
              </a:buClr>
              <a:buSzPts val="1867"/>
              <a:buFont typeface="Garamond"/>
              <a:buNone/>
              <a:defRPr sz="1867"/>
            </a:lvl4pPr>
            <a:lvl5pPr indent="-228600" lvl="4" marL="2286000" algn="l">
              <a:spcBef>
                <a:spcPts val="373"/>
              </a:spcBef>
              <a:spcAft>
                <a:spcPts val="0"/>
              </a:spcAft>
              <a:buClr>
                <a:schemeClr val="dk1"/>
              </a:buClr>
              <a:buSzPts val="1867"/>
              <a:buFont typeface="Garamond"/>
              <a:buNone/>
              <a:defRPr sz="1867"/>
            </a:lvl5pPr>
            <a:lvl6pPr indent="-228600" lvl="5" marL="2743200" algn="l">
              <a:spcBef>
                <a:spcPts val="373"/>
              </a:spcBef>
              <a:spcAft>
                <a:spcPts val="0"/>
              </a:spcAft>
              <a:buClr>
                <a:schemeClr val="dk1"/>
              </a:buClr>
              <a:buSzPts val="1867"/>
              <a:buFont typeface="Garamond"/>
              <a:buNone/>
              <a:defRPr sz="1867"/>
            </a:lvl6pPr>
            <a:lvl7pPr indent="-228600" lvl="6" marL="3200400" algn="l">
              <a:spcBef>
                <a:spcPts val="373"/>
              </a:spcBef>
              <a:spcAft>
                <a:spcPts val="0"/>
              </a:spcAft>
              <a:buClr>
                <a:schemeClr val="dk1"/>
              </a:buClr>
              <a:buSzPts val="1867"/>
              <a:buFont typeface="Garamond"/>
              <a:buNone/>
              <a:defRPr sz="1867"/>
            </a:lvl7pPr>
            <a:lvl8pPr indent="-228600" lvl="7" marL="3657600" algn="l">
              <a:spcBef>
                <a:spcPts val="373"/>
              </a:spcBef>
              <a:spcAft>
                <a:spcPts val="0"/>
              </a:spcAft>
              <a:buClr>
                <a:schemeClr val="dk1"/>
              </a:buClr>
              <a:buSzPts val="1867"/>
              <a:buFont typeface="Garamond"/>
              <a:buNone/>
              <a:defRPr sz="1867"/>
            </a:lvl8pPr>
            <a:lvl9pPr indent="-228600" lvl="8" marL="4114800" algn="l">
              <a:spcBef>
                <a:spcPts val="373"/>
              </a:spcBef>
              <a:spcAft>
                <a:spcPts val="0"/>
              </a:spcAft>
              <a:buClr>
                <a:schemeClr val="dk1"/>
              </a:buClr>
              <a:buSzPts val="1867"/>
              <a:buFont typeface="Garamond"/>
              <a:buNone/>
              <a:defRPr sz="1867"/>
            </a:lvl9pPr>
          </a:lstStyle>
          <a:p/>
        </p:txBody>
      </p:sp>
      <p:sp>
        <p:nvSpPr>
          <p:cNvPr id="30" name="Google Shape;30;p4"/>
          <p:cNvSpPr txBox="1"/>
          <p:nvPr>
            <p:ph idx="10" type="dt"/>
          </p:nvPr>
        </p:nvSpPr>
        <p:spPr>
          <a:xfrm>
            <a:off x="2194985" y="29984700"/>
            <a:ext cx="10240433" cy="2286000"/>
          </a:xfrm>
          <a:prstGeom prst="rect">
            <a:avLst/>
          </a:prstGeom>
          <a:noFill/>
          <a:ln>
            <a:noFill/>
          </a:ln>
        </p:spPr>
        <p:txBody>
          <a:bodyPr anchorCtr="0" anchor="t" bIns="73800" lIns="147600" spcFirstLastPara="1" rIns="147600" wrap="square" tIns="73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14996585" y="29984700"/>
            <a:ext cx="13898033" cy="2286000"/>
          </a:xfrm>
          <a:prstGeom prst="rect">
            <a:avLst/>
          </a:prstGeom>
          <a:noFill/>
          <a:ln>
            <a:noFill/>
          </a:ln>
        </p:spPr>
        <p:txBody>
          <a:bodyPr anchorCtr="0" anchor="t" bIns="73800" lIns="147600" spcFirstLastPara="1" rIns="147600" wrap="square" tIns="73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31455785" y="29984700"/>
            <a:ext cx="10240433" cy="2286000"/>
          </a:xfrm>
          <a:prstGeom prst="rect">
            <a:avLst/>
          </a:prstGeom>
          <a:noFill/>
          <a:ln>
            <a:noFill/>
          </a:ln>
        </p:spPr>
        <p:txBody>
          <a:bodyPr anchorCtr="0" anchor="t" bIns="73800" lIns="147600" spcFirstLastPara="1" rIns="147600" wrap="square" tIns="73800">
            <a:noAutofit/>
          </a:bodyPr>
          <a:lstStyle>
            <a:lvl1pPr indent="0" lvl="0" marL="0" algn="r">
              <a:spcBef>
                <a:spcPts val="0"/>
              </a:spcBef>
              <a:spcAft>
                <a:spcPts val="0"/>
              </a:spcAft>
              <a:buNone/>
              <a:defRPr sz="2933">
                <a:solidFill>
                  <a:schemeClr val="dk1"/>
                </a:solidFill>
                <a:latin typeface="Garamond"/>
                <a:ea typeface="Garamond"/>
                <a:cs typeface="Garamond"/>
                <a:sym typeface="Garamond"/>
              </a:defRPr>
            </a:lvl1pPr>
            <a:lvl2pPr indent="0" lvl="1" marL="0" algn="r">
              <a:spcBef>
                <a:spcPts val="0"/>
              </a:spcBef>
              <a:spcAft>
                <a:spcPts val="0"/>
              </a:spcAft>
              <a:buNone/>
              <a:defRPr sz="2933">
                <a:solidFill>
                  <a:schemeClr val="dk1"/>
                </a:solidFill>
                <a:latin typeface="Garamond"/>
                <a:ea typeface="Garamond"/>
                <a:cs typeface="Garamond"/>
                <a:sym typeface="Garamond"/>
              </a:defRPr>
            </a:lvl2pPr>
            <a:lvl3pPr indent="0" lvl="2" marL="0" algn="r">
              <a:spcBef>
                <a:spcPts val="0"/>
              </a:spcBef>
              <a:spcAft>
                <a:spcPts val="0"/>
              </a:spcAft>
              <a:buNone/>
              <a:defRPr sz="2933">
                <a:solidFill>
                  <a:schemeClr val="dk1"/>
                </a:solidFill>
                <a:latin typeface="Garamond"/>
                <a:ea typeface="Garamond"/>
                <a:cs typeface="Garamond"/>
                <a:sym typeface="Garamond"/>
              </a:defRPr>
            </a:lvl3pPr>
            <a:lvl4pPr indent="0" lvl="3" marL="0" algn="r">
              <a:spcBef>
                <a:spcPts val="0"/>
              </a:spcBef>
              <a:spcAft>
                <a:spcPts val="0"/>
              </a:spcAft>
              <a:buNone/>
              <a:defRPr sz="2933">
                <a:solidFill>
                  <a:schemeClr val="dk1"/>
                </a:solidFill>
                <a:latin typeface="Garamond"/>
                <a:ea typeface="Garamond"/>
                <a:cs typeface="Garamond"/>
                <a:sym typeface="Garamond"/>
              </a:defRPr>
            </a:lvl4pPr>
            <a:lvl5pPr indent="0" lvl="4" marL="0" algn="r">
              <a:spcBef>
                <a:spcPts val="0"/>
              </a:spcBef>
              <a:spcAft>
                <a:spcPts val="0"/>
              </a:spcAft>
              <a:buNone/>
              <a:defRPr sz="2933">
                <a:solidFill>
                  <a:schemeClr val="dk1"/>
                </a:solidFill>
                <a:latin typeface="Garamond"/>
                <a:ea typeface="Garamond"/>
                <a:cs typeface="Garamond"/>
                <a:sym typeface="Garamond"/>
              </a:defRPr>
            </a:lvl5pPr>
            <a:lvl6pPr indent="0" lvl="5" marL="0" algn="r">
              <a:spcBef>
                <a:spcPts val="0"/>
              </a:spcBef>
              <a:spcAft>
                <a:spcPts val="0"/>
              </a:spcAft>
              <a:buNone/>
              <a:defRPr sz="2933">
                <a:solidFill>
                  <a:schemeClr val="dk1"/>
                </a:solidFill>
                <a:latin typeface="Garamond"/>
                <a:ea typeface="Garamond"/>
                <a:cs typeface="Garamond"/>
                <a:sym typeface="Garamond"/>
              </a:defRPr>
            </a:lvl6pPr>
            <a:lvl7pPr indent="0" lvl="6" marL="0" algn="r">
              <a:spcBef>
                <a:spcPts val="0"/>
              </a:spcBef>
              <a:spcAft>
                <a:spcPts val="0"/>
              </a:spcAft>
              <a:buNone/>
              <a:defRPr sz="2933">
                <a:solidFill>
                  <a:schemeClr val="dk1"/>
                </a:solidFill>
                <a:latin typeface="Garamond"/>
                <a:ea typeface="Garamond"/>
                <a:cs typeface="Garamond"/>
                <a:sym typeface="Garamond"/>
              </a:defRPr>
            </a:lvl7pPr>
            <a:lvl8pPr indent="0" lvl="7" marL="0" algn="r">
              <a:spcBef>
                <a:spcPts val="0"/>
              </a:spcBef>
              <a:spcAft>
                <a:spcPts val="0"/>
              </a:spcAft>
              <a:buNone/>
              <a:defRPr sz="2933">
                <a:solidFill>
                  <a:schemeClr val="dk1"/>
                </a:solidFill>
                <a:latin typeface="Garamond"/>
                <a:ea typeface="Garamond"/>
                <a:cs typeface="Garamond"/>
                <a:sym typeface="Garamond"/>
              </a:defRPr>
            </a:lvl8pPr>
            <a:lvl9pPr indent="0" lvl="8" marL="0" algn="r">
              <a:spcBef>
                <a:spcPts val="0"/>
              </a:spcBef>
              <a:spcAft>
                <a:spcPts val="0"/>
              </a:spcAft>
              <a:buNone/>
              <a:defRPr sz="2933">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194985" y="1311276"/>
            <a:ext cx="39501233" cy="5486400"/>
          </a:xfrm>
          <a:prstGeom prst="rect">
            <a:avLst/>
          </a:prstGeom>
          <a:noFill/>
          <a:ln>
            <a:noFill/>
          </a:ln>
        </p:spPr>
        <p:txBody>
          <a:bodyPr anchorCtr="0" anchor="ctr" bIns="73800" lIns="147600" spcFirstLastPara="1" rIns="147600" wrap="square" tIns="73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a:off x="2194984" y="7680327"/>
            <a:ext cx="19649016" cy="21732874"/>
          </a:xfrm>
          <a:prstGeom prst="rect">
            <a:avLst/>
          </a:prstGeom>
          <a:noFill/>
          <a:ln>
            <a:noFill/>
          </a:ln>
        </p:spPr>
        <p:txBody>
          <a:bodyPr anchorCtr="0" anchor="t" bIns="73800" lIns="147600" spcFirstLastPara="1" rIns="147600" wrap="square" tIns="73800">
            <a:noAutofit/>
          </a:bodyPr>
          <a:lstStyle>
            <a:lvl1pPr indent="-465645" lvl="0" marL="457200" algn="l">
              <a:spcBef>
                <a:spcPts val="747"/>
              </a:spcBef>
              <a:spcAft>
                <a:spcPts val="0"/>
              </a:spcAft>
              <a:buClr>
                <a:schemeClr val="dk1"/>
              </a:buClr>
              <a:buSzPts val="3733"/>
              <a:buFont typeface="Garamond"/>
              <a:buChar char="•"/>
              <a:defRPr sz="3733"/>
            </a:lvl1pPr>
            <a:lvl2pPr indent="-431800" lvl="1" marL="914400" algn="l">
              <a:spcBef>
                <a:spcPts val="640"/>
              </a:spcBef>
              <a:spcAft>
                <a:spcPts val="0"/>
              </a:spcAft>
              <a:buClr>
                <a:schemeClr val="dk1"/>
              </a:buClr>
              <a:buSzPts val="3200"/>
              <a:buFont typeface="Garamond"/>
              <a:buChar char="–"/>
              <a:defRPr sz="3200"/>
            </a:lvl2pPr>
            <a:lvl3pPr indent="-397954" lvl="2" marL="1371600" algn="l">
              <a:spcBef>
                <a:spcPts val="533"/>
              </a:spcBef>
              <a:spcAft>
                <a:spcPts val="0"/>
              </a:spcAft>
              <a:buClr>
                <a:schemeClr val="dk1"/>
              </a:buClr>
              <a:buSzPts val="2667"/>
              <a:buFont typeface="Garamond"/>
              <a:buChar char="•"/>
              <a:defRPr sz="2667"/>
            </a:lvl3pPr>
            <a:lvl4pPr indent="-381000" lvl="3" marL="1828800" algn="l">
              <a:spcBef>
                <a:spcPts val="480"/>
              </a:spcBef>
              <a:spcAft>
                <a:spcPts val="0"/>
              </a:spcAft>
              <a:buClr>
                <a:schemeClr val="dk1"/>
              </a:buClr>
              <a:buSzPts val="2400"/>
              <a:buFont typeface="Garamond"/>
              <a:buChar char="–"/>
              <a:defRPr sz="2400"/>
            </a:lvl4pPr>
            <a:lvl5pPr indent="-381000" lvl="4" marL="2286000" algn="l">
              <a:spcBef>
                <a:spcPts val="480"/>
              </a:spcBef>
              <a:spcAft>
                <a:spcPts val="0"/>
              </a:spcAft>
              <a:buClr>
                <a:schemeClr val="dk1"/>
              </a:buClr>
              <a:buSzPts val="2400"/>
              <a:buFont typeface="Garamond"/>
              <a:buChar char="»"/>
              <a:defRPr sz="2400"/>
            </a:lvl5pPr>
            <a:lvl6pPr indent="-381000" lvl="5" marL="2743200" algn="l">
              <a:spcBef>
                <a:spcPts val="480"/>
              </a:spcBef>
              <a:spcAft>
                <a:spcPts val="0"/>
              </a:spcAft>
              <a:buClr>
                <a:schemeClr val="dk1"/>
              </a:buClr>
              <a:buSzPts val="2400"/>
              <a:buFont typeface="Garamond"/>
              <a:buChar char="»"/>
              <a:defRPr sz="2400"/>
            </a:lvl6pPr>
            <a:lvl7pPr indent="-381000" lvl="6" marL="3200400" algn="l">
              <a:spcBef>
                <a:spcPts val="480"/>
              </a:spcBef>
              <a:spcAft>
                <a:spcPts val="0"/>
              </a:spcAft>
              <a:buClr>
                <a:schemeClr val="dk1"/>
              </a:buClr>
              <a:buSzPts val="2400"/>
              <a:buFont typeface="Garamond"/>
              <a:buChar char="»"/>
              <a:defRPr sz="2400"/>
            </a:lvl7pPr>
            <a:lvl8pPr indent="-381000" lvl="7" marL="3657600" algn="l">
              <a:spcBef>
                <a:spcPts val="480"/>
              </a:spcBef>
              <a:spcAft>
                <a:spcPts val="0"/>
              </a:spcAft>
              <a:buClr>
                <a:schemeClr val="dk1"/>
              </a:buClr>
              <a:buSzPts val="2400"/>
              <a:buFont typeface="Garamond"/>
              <a:buChar char="»"/>
              <a:defRPr sz="2400"/>
            </a:lvl8pPr>
            <a:lvl9pPr indent="-381000" lvl="8" marL="4114800" algn="l">
              <a:spcBef>
                <a:spcPts val="480"/>
              </a:spcBef>
              <a:spcAft>
                <a:spcPts val="0"/>
              </a:spcAft>
              <a:buClr>
                <a:schemeClr val="dk1"/>
              </a:buClr>
              <a:buSzPts val="2400"/>
              <a:buFont typeface="Garamond"/>
              <a:buChar char="»"/>
              <a:defRPr sz="2400"/>
            </a:lvl9pPr>
          </a:lstStyle>
          <a:p/>
        </p:txBody>
      </p:sp>
      <p:sp>
        <p:nvSpPr>
          <p:cNvPr id="36" name="Google Shape;36;p5"/>
          <p:cNvSpPr txBox="1"/>
          <p:nvPr>
            <p:ph idx="2" type="body"/>
          </p:nvPr>
        </p:nvSpPr>
        <p:spPr>
          <a:xfrm>
            <a:off x="22047201" y="7680327"/>
            <a:ext cx="19649017" cy="21732874"/>
          </a:xfrm>
          <a:prstGeom prst="rect">
            <a:avLst/>
          </a:prstGeom>
          <a:noFill/>
          <a:ln>
            <a:noFill/>
          </a:ln>
        </p:spPr>
        <p:txBody>
          <a:bodyPr anchorCtr="0" anchor="t" bIns="73800" lIns="147600" spcFirstLastPara="1" rIns="147600" wrap="square" tIns="73800">
            <a:noAutofit/>
          </a:bodyPr>
          <a:lstStyle>
            <a:lvl1pPr indent="-465645" lvl="0" marL="457200" algn="l">
              <a:spcBef>
                <a:spcPts val="747"/>
              </a:spcBef>
              <a:spcAft>
                <a:spcPts val="0"/>
              </a:spcAft>
              <a:buClr>
                <a:schemeClr val="dk1"/>
              </a:buClr>
              <a:buSzPts val="3733"/>
              <a:buFont typeface="Garamond"/>
              <a:buChar char="•"/>
              <a:defRPr sz="3733"/>
            </a:lvl1pPr>
            <a:lvl2pPr indent="-431800" lvl="1" marL="914400" algn="l">
              <a:spcBef>
                <a:spcPts val="640"/>
              </a:spcBef>
              <a:spcAft>
                <a:spcPts val="0"/>
              </a:spcAft>
              <a:buClr>
                <a:schemeClr val="dk1"/>
              </a:buClr>
              <a:buSzPts val="3200"/>
              <a:buFont typeface="Garamond"/>
              <a:buChar char="–"/>
              <a:defRPr sz="3200"/>
            </a:lvl2pPr>
            <a:lvl3pPr indent="-397954" lvl="2" marL="1371600" algn="l">
              <a:spcBef>
                <a:spcPts val="533"/>
              </a:spcBef>
              <a:spcAft>
                <a:spcPts val="0"/>
              </a:spcAft>
              <a:buClr>
                <a:schemeClr val="dk1"/>
              </a:buClr>
              <a:buSzPts val="2667"/>
              <a:buFont typeface="Garamond"/>
              <a:buChar char="•"/>
              <a:defRPr sz="2667"/>
            </a:lvl3pPr>
            <a:lvl4pPr indent="-381000" lvl="3" marL="1828800" algn="l">
              <a:spcBef>
                <a:spcPts val="480"/>
              </a:spcBef>
              <a:spcAft>
                <a:spcPts val="0"/>
              </a:spcAft>
              <a:buClr>
                <a:schemeClr val="dk1"/>
              </a:buClr>
              <a:buSzPts val="2400"/>
              <a:buFont typeface="Garamond"/>
              <a:buChar char="–"/>
              <a:defRPr sz="2400"/>
            </a:lvl4pPr>
            <a:lvl5pPr indent="-381000" lvl="4" marL="2286000" algn="l">
              <a:spcBef>
                <a:spcPts val="480"/>
              </a:spcBef>
              <a:spcAft>
                <a:spcPts val="0"/>
              </a:spcAft>
              <a:buClr>
                <a:schemeClr val="dk1"/>
              </a:buClr>
              <a:buSzPts val="2400"/>
              <a:buFont typeface="Garamond"/>
              <a:buChar char="»"/>
              <a:defRPr sz="2400"/>
            </a:lvl5pPr>
            <a:lvl6pPr indent="-381000" lvl="5" marL="2743200" algn="l">
              <a:spcBef>
                <a:spcPts val="480"/>
              </a:spcBef>
              <a:spcAft>
                <a:spcPts val="0"/>
              </a:spcAft>
              <a:buClr>
                <a:schemeClr val="dk1"/>
              </a:buClr>
              <a:buSzPts val="2400"/>
              <a:buFont typeface="Garamond"/>
              <a:buChar char="»"/>
              <a:defRPr sz="2400"/>
            </a:lvl6pPr>
            <a:lvl7pPr indent="-381000" lvl="6" marL="3200400" algn="l">
              <a:spcBef>
                <a:spcPts val="480"/>
              </a:spcBef>
              <a:spcAft>
                <a:spcPts val="0"/>
              </a:spcAft>
              <a:buClr>
                <a:schemeClr val="dk1"/>
              </a:buClr>
              <a:buSzPts val="2400"/>
              <a:buFont typeface="Garamond"/>
              <a:buChar char="»"/>
              <a:defRPr sz="2400"/>
            </a:lvl7pPr>
            <a:lvl8pPr indent="-381000" lvl="7" marL="3657600" algn="l">
              <a:spcBef>
                <a:spcPts val="480"/>
              </a:spcBef>
              <a:spcAft>
                <a:spcPts val="0"/>
              </a:spcAft>
              <a:buClr>
                <a:schemeClr val="dk1"/>
              </a:buClr>
              <a:buSzPts val="2400"/>
              <a:buFont typeface="Garamond"/>
              <a:buChar char="»"/>
              <a:defRPr sz="2400"/>
            </a:lvl8pPr>
            <a:lvl9pPr indent="-381000" lvl="8" marL="4114800" algn="l">
              <a:spcBef>
                <a:spcPts val="480"/>
              </a:spcBef>
              <a:spcAft>
                <a:spcPts val="0"/>
              </a:spcAft>
              <a:buClr>
                <a:schemeClr val="dk1"/>
              </a:buClr>
              <a:buSzPts val="2400"/>
              <a:buFont typeface="Garamond"/>
              <a:buChar char="»"/>
              <a:defRPr sz="2400"/>
            </a:lvl9pPr>
          </a:lstStyle>
          <a:p/>
        </p:txBody>
      </p:sp>
      <p:sp>
        <p:nvSpPr>
          <p:cNvPr id="37" name="Google Shape;37;p5"/>
          <p:cNvSpPr txBox="1"/>
          <p:nvPr>
            <p:ph idx="10" type="dt"/>
          </p:nvPr>
        </p:nvSpPr>
        <p:spPr>
          <a:xfrm>
            <a:off x="2194985" y="29984700"/>
            <a:ext cx="10240433" cy="2286000"/>
          </a:xfrm>
          <a:prstGeom prst="rect">
            <a:avLst/>
          </a:prstGeom>
          <a:noFill/>
          <a:ln>
            <a:noFill/>
          </a:ln>
        </p:spPr>
        <p:txBody>
          <a:bodyPr anchorCtr="0" anchor="t" bIns="73800" lIns="147600" spcFirstLastPara="1" rIns="147600" wrap="square" tIns="73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14996585" y="29984700"/>
            <a:ext cx="13898033" cy="2286000"/>
          </a:xfrm>
          <a:prstGeom prst="rect">
            <a:avLst/>
          </a:prstGeom>
          <a:noFill/>
          <a:ln>
            <a:noFill/>
          </a:ln>
        </p:spPr>
        <p:txBody>
          <a:bodyPr anchorCtr="0" anchor="t" bIns="73800" lIns="147600" spcFirstLastPara="1" rIns="147600" wrap="square" tIns="73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31455785" y="29984700"/>
            <a:ext cx="10240433" cy="2286000"/>
          </a:xfrm>
          <a:prstGeom prst="rect">
            <a:avLst/>
          </a:prstGeom>
          <a:noFill/>
          <a:ln>
            <a:noFill/>
          </a:ln>
        </p:spPr>
        <p:txBody>
          <a:bodyPr anchorCtr="0" anchor="t" bIns="73800" lIns="147600" spcFirstLastPara="1" rIns="147600" wrap="square" tIns="73800">
            <a:noAutofit/>
          </a:bodyPr>
          <a:lstStyle>
            <a:lvl1pPr indent="0" lvl="0" marL="0" algn="r">
              <a:spcBef>
                <a:spcPts val="0"/>
              </a:spcBef>
              <a:spcAft>
                <a:spcPts val="0"/>
              </a:spcAft>
              <a:buNone/>
              <a:defRPr sz="2933">
                <a:solidFill>
                  <a:schemeClr val="dk1"/>
                </a:solidFill>
                <a:latin typeface="Garamond"/>
                <a:ea typeface="Garamond"/>
                <a:cs typeface="Garamond"/>
                <a:sym typeface="Garamond"/>
              </a:defRPr>
            </a:lvl1pPr>
            <a:lvl2pPr indent="0" lvl="1" marL="0" algn="r">
              <a:spcBef>
                <a:spcPts val="0"/>
              </a:spcBef>
              <a:spcAft>
                <a:spcPts val="0"/>
              </a:spcAft>
              <a:buNone/>
              <a:defRPr sz="2933">
                <a:solidFill>
                  <a:schemeClr val="dk1"/>
                </a:solidFill>
                <a:latin typeface="Garamond"/>
                <a:ea typeface="Garamond"/>
                <a:cs typeface="Garamond"/>
                <a:sym typeface="Garamond"/>
              </a:defRPr>
            </a:lvl2pPr>
            <a:lvl3pPr indent="0" lvl="2" marL="0" algn="r">
              <a:spcBef>
                <a:spcPts val="0"/>
              </a:spcBef>
              <a:spcAft>
                <a:spcPts val="0"/>
              </a:spcAft>
              <a:buNone/>
              <a:defRPr sz="2933">
                <a:solidFill>
                  <a:schemeClr val="dk1"/>
                </a:solidFill>
                <a:latin typeface="Garamond"/>
                <a:ea typeface="Garamond"/>
                <a:cs typeface="Garamond"/>
                <a:sym typeface="Garamond"/>
              </a:defRPr>
            </a:lvl3pPr>
            <a:lvl4pPr indent="0" lvl="3" marL="0" algn="r">
              <a:spcBef>
                <a:spcPts val="0"/>
              </a:spcBef>
              <a:spcAft>
                <a:spcPts val="0"/>
              </a:spcAft>
              <a:buNone/>
              <a:defRPr sz="2933">
                <a:solidFill>
                  <a:schemeClr val="dk1"/>
                </a:solidFill>
                <a:latin typeface="Garamond"/>
                <a:ea typeface="Garamond"/>
                <a:cs typeface="Garamond"/>
                <a:sym typeface="Garamond"/>
              </a:defRPr>
            </a:lvl4pPr>
            <a:lvl5pPr indent="0" lvl="4" marL="0" algn="r">
              <a:spcBef>
                <a:spcPts val="0"/>
              </a:spcBef>
              <a:spcAft>
                <a:spcPts val="0"/>
              </a:spcAft>
              <a:buNone/>
              <a:defRPr sz="2933">
                <a:solidFill>
                  <a:schemeClr val="dk1"/>
                </a:solidFill>
                <a:latin typeface="Garamond"/>
                <a:ea typeface="Garamond"/>
                <a:cs typeface="Garamond"/>
                <a:sym typeface="Garamond"/>
              </a:defRPr>
            </a:lvl5pPr>
            <a:lvl6pPr indent="0" lvl="5" marL="0" algn="r">
              <a:spcBef>
                <a:spcPts val="0"/>
              </a:spcBef>
              <a:spcAft>
                <a:spcPts val="0"/>
              </a:spcAft>
              <a:buNone/>
              <a:defRPr sz="2933">
                <a:solidFill>
                  <a:schemeClr val="dk1"/>
                </a:solidFill>
                <a:latin typeface="Garamond"/>
                <a:ea typeface="Garamond"/>
                <a:cs typeface="Garamond"/>
                <a:sym typeface="Garamond"/>
              </a:defRPr>
            </a:lvl6pPr>
            <a:lvl7pPr indent="0" lvl="6" marL="0" algn="r">
              <a:spcBef>
                <a:spcPts val="0"/>
              </a:spcBef>
              <a:spcAft>
                <a:spcPts val="0"/>
              </a:spcAft>
              <a:buNone/>
              <a:defRPr sz="2933">
                <a:solidFill>
                  <a:schemeClr val="dk1"/>
                </a:solidFill>
                <a:latin typeface="Garamond"/>
                <a:ea typeface="Garamond"/>
                <a:cs typeface="Garamond"/>
                <a:sym typeface="Garamond"/>
              </a:defRPr>
            </a:lvl7pPr>
            <a:lvl8pPr indent="0" lvl="7" marL="0" algn="r">
              <a:spcBef>
                <a:spcPts val="0"/>
              </a:spcBef>
              <a:spcAft>
                <a:spcPts val="0"/>
              </a:spcAft>
              <a:buNone/>
              <a:defRPr sz="2933">
                <a:solidFill>
                  <a:schemeClr val="dk1"/>
                </a:solidFill>
                <a:latin typeface="Garamond"/>
                <a:ea typeface="Garamond"/>
                <a:cs typeface="Garamond"/>
                <a:sym typeface="Garamond"/>
              </a:defRPr>
            </a:lvl8pPr>
            <a:lvl9pPr indent="0" lvl="8" marL="0" algn="r">
              <a:spcBef>
                <a:spcPts val="0"/>
              </a:spcBef>
              <a:spcAft>
                <a:spcPts val="0"/>
              </a:spcAft>
              <a:buNone/>
              <a:defRPr sz="2933">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2194985" y="1317626"/>
            <a:ext cx="39501233" cy="5486400"/>
          </a:xfrm>
          <a:prstGeom prst="rect">
            <a:avLst/>
          </a:prstGeom>
          <a:noFill/>
          <a:ln>
            <a:noFill/>
          </a:ln>
        </p:spPr>
        <p:txBody>
          <a:bodyPr anchorCtr="0" anchor="ctr" bIns="73800" lIns="147600" spcFirstLastPara="1" rIns="147600" wrap="square" tIns="73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txBox="1"/>
          <p:nvPr>
            <p:ph idx="1" type="body"/>
          </p:nvPr>
        </p:nvSpPr>
        <p:spPr>
          <a:xfrm>
            <a:off x="2194985" y="7369176"/>
            <a:ext cx="19392900" cy="3070224"/>
          </a:xfrm>
          <a:prstGeom prst="rect">
            <a:avLst/>
          </a:prstGeom>
          <a:noFill/>
          <a:ln>
            <a:noFill/>
          </a:ln>
        </p:spPr>
        <p:txBody>
          <a:bodyPr anchorCtr="0" anchor="b" bIns="73800" lIns="147600" spcFirstLastPara="1" rIns="147600" wrap="square" tIns="73800">
            <a:noAutofit/>
          </a:bodyPr>
          <a:lstStyle>
            <a:lvl1pPr indent="-228600" lvl="0" marL="457200" algn="l">
              <a:spcBef>
                <a:spcPts val="640"/>
              </a:spcBef>
              <a:spcAft>
                <a:spcPts val="0"/>
              </a:spcAft>
              <a:buClr>
                <a:schemeClr val="dk1"/>
              </a:buClr>
              <a:buSzPts val="3200"/>
              <a:buFont typeface="Garamond"/>
              <a:buNone/>
              <a:defRPr b="1" sz="3200"/>
            </a:lvl1pPr>
            <a:lvl2pPr indent="-228600" lvl="1" marL="914400" algn="l">
              <a:spcBef>
                <a:spcPts val="533"/>
              </a:spcBef>
              <a:spcAft>
                <a:spcPts val="0"/>
              </a:spcAft>
              <a:buClr>
                <a:schemeClr val="dk1"/>
              </a:buClr>
              <a:buSzPts val="2667"/>
              <a:buFont typeface="Garamond"/>
              <a:buNone/>
              <a:defRPr b="1" sz="2667"/>
            </a:lvl2pPr>
            <a:lvl3pPr indent="-228600" lvl="2" marL="1371600" algn="l">
              <a:spcBef>
                <a:spcPts val="480"/>
              </a:spcBef>
              <a:spcAft>
                <a:spcPts val="0"/>
              </a:spcAft>
              <a:buClr>
                <a:schemeClr val="dk1"/>
              </a:buClr>
              <a:buSzPts val="2400"/>
              <a:buFont typeface="Garamond"/>
              <a:buNone/>
              <a:defRPr b="1" sz="2400"/>
            </a:lvl3pPr>
            <a:lvl4pPr indent="-228600" lvl="3" marL="1828800" algn="l">
              <a:spcBef>
                <a:spcPts val="427"/>
              </a:spcBef>
              <a:spcAft>
                <a:spcPts val="0"/>
              </a:spcAft>
              <a:buClr>
                <a:schemeClr val="dk1"/>
              </a:buClr>
              <a:buSzPts val="2133"/>
              <a:buFont typeface="Garamond"/>
              <a:buNone/>
              <a:defRPr b="1" sz="2133"/>
            </a:lvl4pPr>
            <a:lvl5pPr indent="-228600" lvl="4" marL="2286000" algn="l">
              <a:spcBef>
                <a:spcPts val="427"/>
              </a:spcBef>
              <a:spcAft>
                <a:spcPts val="0"/>
              </a:spcAft>
              <a:buClr>
                <a:schemeClr val="dk1"/>
              </a:buClr>
              <a:buSzPts val="2133"/>
              <a:buFont typeface="Garamond"/>
              <a:buNone/>
              <a:defRPr b="1" sz="2133"/>
            </a:lvl5pPr>
            <a:lvl6pPr indent="-228600" lvl="5" marL="2743200" algn="l">
              <a:spcBef>
                <a:spcPts val="427"/>
              </a:spcBef>
              <a:spcAft>
                <a:spcPts val="0"/>
              </a:spcAft>
              <a:buClr>
                <a:schemeClr val="dk1"/>
              </a:buClr>
              <a:buSzPts val="2133"/>
              <a:buFont typeface="Garamond"/>
              <a:buNone/>
              <a:defRPr b="1" sz="2133"/>
            </a:lvl6pPr>
            <a:lvl7pPr indent="-228600" lvl="6" marL="3200400" algn="l">
              <a:spcBef>
                <a:spcPts val="427"/>
              </a:spcBef>
              <a:spcAft>
                <a:spcPts val="0"/>
              </a:spcAft>
              <a:buClr>
                <a:schemeClr val="dk1"/>
              </a:buClr>
              <a:buSzPts val="2133"/>
              <a:buFont typeface="Garamond"/>
              <a:buNone/>
              <a:defRPr b="1" sz="2133"/>
            </a:lvl7pPr>
            <a:lvl8pPr indent="-228600" lvl="7" marL="3657600" algn="l">
              <a:spcBef>
                <a:spcPts val="427"/>
              </a:spcBef>
              <a:spcAft>
                <a:spcPts val="0"/>
              </a:spcAft>
              <a:buClr>
                <a:schemeClr val="dk1"/>
              </a:buClr>
              <a:buSzPts val="2133"/>
              <a:buFont typeface="Garamond"/>
              <a:buNone/>
              <a:defRPr b="1" sz="2133"/>
            </a:lvl8pPr>
            <a:lvl9pPr indent="-228600" lvl="8" marL="4114800" algn="l">
              <a:spcBef>
                <a:spcPts val="427"/>
              </a:spcBef>
              <a:spcAft>
                <a:spcPts val="0"/>
              </a:spcAft>
              <a:buClr>
                <a:schemeClr val="dk1"/>
              </a:buClr>
              <a:buSzPts val="2133"/>
              <a:buFont typeface="Garamond"/>
              <a:buNone/>
              <a:defRPr b="1" sz="2133"/>
            </a:lvl9pPr>
          </a:lstStyle>
          <a:p/>
        </p:txBody>
      </p:sp>
      <p:sp>
        <p:nvSpPr>
          <p:cNvPr id="43" name="Google Shape;43;p6"/>
          <p:cNvSpPr txBox="1"/>
          <p:nvPr>
            <p:ph idx="2" type="body"/>
          </p:nvPr>
        </p:nvSpPr>
        <p:spPr>
          <a:xfrm>
            <a:off x="2194985" y="10439401"/>
            <a:ext cx="19392900" cy="18967450"/>
          </a:xfrm>
          <a:prstGeom prst="rect">
            <a:avLst/>
          </a:prstGeom>
          <a:noFill/>
          <a:ln>
            <a:noFill/>
          </a:ln>
        </p:spPr>
        <p:txBody>
          <a:bodyPr anchorCtr="0" anchor="t" bIns="73800" lIns="147600" spcFirstLastPara="1" rIns="147600" wrap="square" tIns="73800">
            <a:noAutofit/>
          </a:bodyPr>
          <a:lstStyle>
            <a:lvl1pPr indent="-431800" lvl="0" marL="457200" algn="l">
              <a:spcBef>
                <a:spcPts val="640"/>
              </a:spcBef>
              <a:spcAft>
                <a:spcPts val="0"/>
              </a:spcAft>
              <a:buClr>
                <a:schemeClr val="dk1"/>
              </a:buClr>
              <a:buSzPts val="3200"/>
              <a:buFont typeface="Garamond"/>
              <a:buChar char="•"/>
              <a:defRPr sz="3200"/>
            </a:lvl1pPr>
            <a:lvl2pPr indent="-397954" lvl="1" marL="914400" algn="l">
              <a:spcBef>
                <a:spcPts val="533"/>
              </a:spcBef>
              <a:spcAft>
                <a:spcPts val="0"/>
              </a:spcAft>
              <a:buClr>
                <a:schemeClr val="dk1"/>
              </a:buClr>
              <a:buSzPts val="2667"/>
              <a:buFont typeface="Garamond"/>
              <a:buChar char="–"/>
              <a:defRPr sz="2667"/>
            </a:lvl2pPr>
            <a:lvl3pPr indent="-381000" lvl="2" marL="1371600" algn="l">
              <a:spcBef>
                <a:spcPts val="480"/>
              </a:spcBef>
              <a:spcAft>
                <a:spcPts val="0"/>
              </a:spcAft>
              <a:buClr>
                <a:schemeClr val="dk1"/>
              </a:buClr>
              <a:buSzPts val="2400"/>
              <a:buFont typeface="Garamond"/>
              <a:buChar char="•"/>
              <a:defRPr sz="2400"/>
            </a:lvl3pPr>
            <a:lvl4pPr indent="-364045" lvl="3" marL="1828800" algn="l">
              <a:spcBef>
                <a:spcPts val="427"/>
              </a:spcBef>
              <a:spcAft>
                <a:spcPts val="0"/>
              </a:spcAft>
              <a:buClr>
                <a:schemeClr val="dk1"/>
              </a:buClr>
              <a:buSzPts val="2133"/>
              <a:buFont typeface="Garamond"/>
              <a:buChar char="–"/>
              <a:defRPr sz="2133"/>
            </a:lvl4pPr>
            <a:lvl5pPr indent="-364045" lvl="4" marL="2286000" algn="l">
              <a:spcBef>
                <a:spcPts val="427"/>
              </a:spcBef>
              <a:spcAft>
                <a:spcPts val="0"/>
              </a:spcAft>
              <a:buClr>
                <a:schemeClr val="dk1"/>
              </a:buClr>
              <a:buSzPts val="2133"/>
              <a:buFont typeface="Garamond"/>
              <a:buChar char="»"/>
              <a:defRPr sz="2133"/>
            </a:lvl5pPr>
            <a:lvl6pPr indent="-364045" lvl="5" marL="2743200" algn="l">
              <a:spcBef>
                <a:spcPts val="427"/>
              </a:spcBef>
              <a:spcAft>
                <a:spcPts val="0"/>
              </a:spcAft>
              <a:buClr>
                <a:schemeClr val="dk1"/>
              </a:buClr>
              <a:buSzPts val="2133"/>
              <a:buFont typeface="Garamond"/>
              <a:buChar char="»"/>
              <a:defRPr sz="2133"/>
            </a:lvl6pPr>
            <a:lvl7pPr indent="-364045" lvl="6" marL="3200400" algn="l">
              <a:spcBef>
                <a:spcPts val="427"/>
              </a:spcBef>
              <a:spcAft>
                <a:spcPts val="0"/>
              </a:spcAft>
              <a:buClr>
                <a:schemeClr val="dk1"/>
              </a:buClr>
              <a:buSzPts val="2133"/>
              <a:buFont typeface="Garamond"/>
              <a:buChar char="»"/>
              <a:defRPr sz="2133"/>
            </a:lvl7pPr>
            <a:lvl8pPr indent="-364045" lvl="7" marL="3657600" algn="l">
              <a:spcBef>
                <a:spcPts val="427"/>
              </a:spcBef>
              <a:spcAft>
                <a:spcPts val="0"/>
              </a:spcAft>
              <a:buClr>
                <a:schemeClr val="dk1"/>
              </a:buClr>
              <a:buSzPts val="2133"/>
              <a:buFont typeface="Garamond"/>
              <a:buChar char="»"/>
              <a:defRPr sz="2133"/>
            </a:lvl8pPr>
            <a:lvl9pPr indent="-364045" lvl="8" marL="4114800" algn="l">
              <a:spcBef>
                <a:spcPts val="427"/>
              </a:spcBef>
              <a:spcAft>
                <a:spcPts val="0"/>
              </a:spcAft>
              <a:buClr>
                <a:schemeClr val="dk1"/>
              </a:buClr>
              <a:buSzPts val="2133"/>
              <a:buFont typeface="Garamond"/>
              <a:buChar char="»"/>
              <a:defRPr sz="2133"/>
            </a:lvl9pPr>
          </a:lstStyle>
          <a:p/>
        </p:txBody>
      </p:sp>
      <p:sp>
        <p:nvSpPr>
          <p:cNvPr id="44" name="Google Shape;44;p6"/>
          <p:cNvSpPr txBox="1"/>
          <p:nvPr>
            <p:ph idx="3" type="body"/>
          </p:nvPr>
        </p:nvSpPr>
        <p:spPr>
          <a:xfrm>
            <a:off x="22296967" y="7369176"/>
            <a:ext cx="19399251" cy="3070224"/>
          </a:xfrm>
          <a:prstGeom prst="rect">
            <a:avLst/>
          </a:prstGeom>
          <a:noFill/>
          <a:ln>
            <a:noFill/>
          </a:ln>
        </p:spPr>
        <p:txBody>
          <a:bodyPr anchorCtr="0" anchor="b" bIns="73800" lIns="147600" spcFirstLastPara="1" rIns="147600" wrap="square" tIns="73800">
            <a:noAutofit/>
          </a:bodyPr>
          <a:lstStyle>
            <a:lvl1pPr indent="-228600" lvl="0" marL="457200" algn="l">
              <a:spcBef>
                <a:spcPts val="640"/>
              </a:spcBef>
              <a:spcAft>
                <a:spcPts val="0"/>
              </a:spcAft>
              <a:buClr>
                <a:schemeClr val="dk1"/>
              </a:buClr>
              <a:buSzPts val="3200"/>
              <a:buFont typeface="Garamond"/>
              <a:buNone/>
              <a:defRPr b="1" sz="3200"/>
            </a:lvl1pPr>
            <a:lvl2pPr indent="-228600" lvl="1" marL="914400" algn="l">
              <a:spcBef>
                <a:spcPts val="533"/>
              </a:spcBef>
              <a:spcAft>
                <a:spcPts val="0"/>
              </a:spcAft>
              <a:buClr>
                <a:schemeClr val="dk1"/>
              </a:buClr>
              <a:buSzPts val="2667"/>
              <a:buFont typeface="Garamond"/>
              <a:buNone/>
              <a:defRPr b="1" sz="2667"/>
            </a:lvl2pPr>
            <a:lvl3pPr indent="-228600" lvl="2" marL="1371600" algn="l">
              <a:spcBef>
                <a:spcPts val="480"/>
              </a:spcBef>
              <a:spcAft>
                <a:spcPts val="0"/>
              </a:spcAft>
              <a:buClr>
                <a:schemeClr val="dk1"/>
              </a:buClr>
              <a:buSzPts val="2400"/>
              <a:buFont typeface="Garamond"/>
              <a:buNone/>
              <a:defRPr b="1" sz="2400"/>
            </a:lvl3pPr>
            <a:lvl4pPr indent="-228600" lvl="3" marL="1828800" algn="l">
              <a:spcBef>
                <a:spcPts val="427"/>
              </a:spcBef>
              <a:spcAft>
                <a:spcPts val="0"/>
              </a:spcAft>
              <a:buClr>
                <a:schemeClr val="dk1"/>
              </a:buClr>
              <a:buSzPts val="2133"/>
              <a:buFont typeface="Garamond"/>
              <a:buNone/>
              <a:defRPr b="1" sz="2133"/>
            </a:lvl4pPr>
            <a:lvl5pPr indent="-228600" lvl="4" marL="2286000" algn="l">
              <a:spcBef>
                <a:spcPts val="427"/>
              </a:spcBef>
              <a:spcAft>
                <a:spcPts val="0"/>
              </a:spcAft>
              <a:buClr>
                <a:schemeClr val="dk1"/>
              </a:buClr>
              <a:buSzPts val="2133"/>
              <a:buFont typeface="Garamond"/>
              <a:buNone/>
              <a:defRPr b="1" sz="2133"/>
            </a:lvl5pPr>
            <a:lvl6pPr indent="-228600" lvl="5" marL="2743200" algn="l">
              <a:spcBef>
                <a:spcPts val="427"/>
              </a:spcBef>
              <a:spcAft>
                <a:spcPts val="0"/>
              </a:spcAft>
              <a:buClr>
                <a:schemeClr val="dk1"/>
              </a:buClr>
              <a:buSzPts val="2133"/>
              <a:buFont typeface="Garamond"/>
              <a:buNone/>
              <a:defRPr b="1" sz="2133"/>
            </a:lvl6pPr>
            <a:lvl7pPr indent="-228600" lvl="6" marL="3200400" algn="l">
              <a:spcBef>
                <a:spcPts val="427"/>
              </a:spcBef>
              <a:spcAft>
                <a:spcPts val="0"/>
              </a:spcAft>
              <a:buClr>
                <a:schemeClr val="dk1"/>
              </a:buClr>
              <a:buSzPts val="2133"/>
              <a:buFont typeface="Garamond"/>
              <a:buNone/>
              <a:defRPr b="1" sz="2133"/>
            </a:lvl7pPr>
            <a:lvl8pPr indent="-228600" lvl="7" marL="3657600" algn="l">
              <a:spcBef>
                <a:spcPts val="427"/>
              </a:spcBef>
              <a:spcAft>
                <a:spcPts val="0"/>
              </a:spcAft>
              <a:buClr>
                <a:schemeClr val="dk1"/>
              </a:buClr>
              <a:buSzPts val="2133"/>
              <a:buFont typeface="Garamond"/>
              <a:buNone/>
              <a:defRPr b="1" sz="2133"/>
            </a:lvl8pPr>
            <a:lvl9pPr indent="-228600" lvl="8" marL="4114800" algn="l">
              <a:spcBef>
                <a:spcPts val="427"/>
              </a:spcBef>
              <a:spcAft>
                <a:spcPts val="0"/>
              </a:spcAft>
              <a:buClr>
                <a:schemeClr val="dk1"/>
              </a:buClr>
              <a:buSzPts val="2133"/>
              <a:buFont typeface="Garamond"/>
              <a:buNone/>
              <a:defRPr b="1" sz="2133"/>
            </a:lvl9pPr>
          </a:lstStyle>
          <a:p/>
        </p:txBody>
      </p:sp>
      <p:sp>
        <p:nvSpPr>
          <p:cNvPr id="45" name="Google Shape;45;p6"/>
          <p:cNvSpPr txBox="1"/>
          <p:nvPr>
            <p:ph idx="4" type="body"/>
          </p:nvPr>
        </p:nvSpPr>
        <p:spPr>
          <a:xfrm>
            <a:off x="22296967" y="10439401"/>
            <a:ext cx="19399251" cy="18967450"/>
          </a:xfrm>
          <a:prstGeom prst="rect">
            <a:avLst/>
          </a:prstGeom>
          <a:noFill/>
          <a:ln>
            <a:noFill/>
          </a:ln>
        </p:spPr>
        <p:txBody>
          <a:bodyPr anchorCtr="0" anchor="t" bIns="73800" lIns="147600" spcFirstLastPara="1" rIns="147600" wrap="square" tIns="73800">
            <a:noAutofit/>
          </a:bodyPr>
          <a:lstStyle>
            <a:lvl1pPr indent="-431800" lvl="0" marL="457200" algn="l">
              <a:spcBef>
                <a:spcPts val="640"/>
              </a:spcBef>
              <a:spcAft>
                <a:spcPts val="0"/>
              </a:spcAft>
              <a:buClr>
                <a:schemeClr val="dk1"/>
              </a:buClr>
              <a:buSzPts val="3200"/>
              <a:buFont typeface="Garamond"/>
              <a:buChar char="•"/>
              <a:defRPr sz="3200"/>
            </a:lvl1pPr>
            <a:lvl2pPr indent="-397954" lvl="1" marL="914400" algn="l">
              <a:spcBef>
                <a:spcPts val="533"/>
              </a:spcBef>
              <a:spcAft>
                <a:spcPts val="0"/>
              </a:spcAft>
              <a:buClr>
                <a:schemeClr val="dk1"/>
              </a:buClr>
              <a:buSzPts val="2667"/>
              <a:buFont typeface="Garamond"/>
              <a:buChar char="–"/>
              <a:defRPr sz="2667"/>
            </a:lvl2pPr>
            <a:lvl3pPr indent="-381000" lvl="2" marL="1371600" algn="l">
              <a:spcBef>
                <a:spcPts val="480"/>
              </a:spcBef>
              <a:spcAft>
                <a:spcPts val="0"/>
              </a:spcAft>
              <a:buClr>
                <a:schemeClr val="dk1"/>
              </a:buClr>
              <a:buSzPts val="2400"/>
              <a:buFont typeface="Garamond"/>
              <a:buChar char="•"/>
              <a:defRPr sz="2400"/>
            </a:lvl3pPr>
            <a:lvl4pPr indent="-364045" lvl="3" marL="1828800" algn="l">
              <a:spcBef>
                <a:spcPts val="427"/>
              </a:spcBef>
              <a:spcAft>
                <a:spcPts val="0"/>
              </a:spcAft>
              <a:buClr>
                <a:schemeClr val="dk1"/>
              </a:buClr>
              <a:buSzPts val="2133"/>
              <a:buFont typeface="Garamond"/>
              <a:buChar char="–"/>
              <a:defRPr sz="2133"/>
            </a:lvl4pPr>
            <a:lvl5pPr indent="-364045" lvl="4" marL="2286000" algn="l">
              <a:spcBef>
                <a:spcPts val="427"/>
              </a:spcBef>
              <a:spcAft>
                <a:spcPts val="0"/>
              </a:spcAft>
              <a:buClr>
                <a:schemeClr val="dk1"/>
              </a:buClr>
              <a:buSzPts val="2133"/>
              <a:buFont typeface="Garamond"/>
              <a:buChar char="»"/>
              <a:defRPr sz="2133"/>
            </a:lvl5pPr>
            <a:lvl6pPr indent="-364045" lvl="5" marL="2743200" algn="l">
              <a:spcBef>
                <a:spcPts val="427"/>
              </a:spcBef>
              <a:spcAft>
                <a:spcPts val="0"/>
              </a:spcAft>
              <a:buClr>
                <a:schemeClr val="dk1"/>
              </a:buClr>
              <a:buSzPts val="2133"/>
              <a:buFont typeface="Garamond"/>
              <a:buChar char="»"/>
              <a:defRPr sz="2133"/>
            </a:lvl6pPr>
            <a:lvl7pPr indent="-364045" lvl="6" marL="3200400" algn="l">
              <a:spcBef>
                <a:spcPts val="427"/>
              </a:spcBef>
              <a:spcAft>
                <a:spcPts val="0"/>
              </a:spcAft>
              <a:buClr>
                <a:schemeClr val="dk1"/>
              </a:buClr>
              <a:buSzPts val="2133"/>
              <a:buFont typeface="Garamond"/>
              <a:buChar char="»"/>
              <a:defRPr sz="2133"/>
            </a:lvl7pPr>
            <a:lvl8pPr indent="-364045" lvl="7" marL="3657600" algn="l">
              <a:spcBef>
                <a:spcPts val="427"/>
              </a:spcBef>
              <a:spcAft>
                <a:spcPts val="0"/>
              </a:spcAft>
              <a:buClr>
                <a:schemeClr val="dk1"/>
              </a:buClr>
              <a:buSzPts val="2133"/>
              <a:buFont typeface="Garamond"/>
              <a:buChar char="»"/>
              <a:defRPr sz="2133"/>
            </a:lvl8pPr>
            <a:lvl9pPr indent="-364045" lvl="8" marL="4114800" algn="l">
              <a:spcBef>
                <a:spcPts val="427"/>
              </a:spcBef>
              <a:spcAft>
                <a:spcPts val="0"/>
              </a:spcAft>
              <a:buClr>
                <a:schemeClr val="dk1"/>
              </a:buClr>
              <a:buSzPts val="2133"/>
              <a:buFont typeface="Garamond"/>
              <a:buChar char="»"/>
              <a:defRPr sz="2133"/>
            </a:lvl9pPr>
          </a:lstStyle>
          <a:p/>
        </p:txBody>
      </p:sp>
      <p:sp>
        <p:nvSpPr>
          <p:cNvPr id="46" name="Google Shape;46;p6"/>
          <p:cNvSpPr txBox="1"/>
          <p:nvPr>
            <p:ph idx="10" type="dt"/>
          </p:nvPr>
        </p:nvSpPr>
        <p:spPr>
          <a:xfrm>
            <a:off x="2194985" y="29984700"/>
            <a:ext cx="10240433" cy="2286000"/>
          </a:xfrm>
          <a:prstGeom prst="rect">
            <a:avLst/>
          </a:prstGeom>
          <a:noFill/>
          <a:ln>
            <a:noFill/>
          </a:ln>
        </p:spPr>
        <p:txBody>
          <a:bodyPr anchorCtr="0" anchor="t" bIns="73800" lIns="147600" spcFirstLastPara="1" rIns="147600" wrap="square" tIns="73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14996585" y="29984700"/>
            <a:ext cx="13898033" cy="2286000"/>
          </a:xfrm>
          <a:prstGeom prst="rect">
            <a:avLst/>
          </a:prstGeom>
          <a:noFill/>
          <a:ln>
            <a:noFill/>
          </a:ln>
        </p:spPr>
        <p:txBody>
          <a:bodyPr anchorCtr="0" anchor="t" bIns="73800" lIns="147600" spcFirstLastPara="1" rIns="147600" wrap="square" tIns="73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31455785" y="29984700"/>
            <a:ext cx="10240433" cy="2286000"/>
          </a:xfrm>
          <a:prstGeom prst="rect">
            <a:avLst/>
          </a:prstGeom>
          <a:noFill/>
          <a:ln>
            <a:noFill/>
          </a:ln>
        </p:spPr>
        <p:txBody>
          <a:bodyPr anchorCtr="0" anchor="t" bIns="73800" lIns="147600" spcFirstLastPara="1" rIns="147600" wrap="square" tIns="73800">
            <a:noAutofit/>
          </a:bodyPr>
          <a:lstStyle>
            <a:lvl1pPr indent="0" lvl="0" marL="0" algn="r">
              <a:spcBef>
                <a:spcPts val="0"/>
              </a:spcBef>
              <a:spcAft>
                <a:spcPts val="0"/>
              </a:spcAft>
              <a:buNone/>
              <a:defRPr sz="2933">
                <a:solidFill>
                  <a:schemeClr val="dk1"/>
                </a:solidFill>
                <a:latin typeface="Garamond"/>
                <a:ea typeface="Garamond"/>
                <a:cs typeface="Garamond"/>
                <a:sym typeface="Garamond"/>
              </a:defRPr>
            </a:lvl1pPr>
            <a:lvl2pPr indent="0" lvl="1" marL="0" algn="r">
              <a:spcBef>
                <a:spcPts val="0"/>
              </a:spcBef>
              <a:spcAft>
                <a:spcPts val="0"/>
              </a:spcAft>
              <a:buNone/>
              <a:defRPr sz="2933">
                <a:solidFill>
                  <a:schemeClr val="dk1"/>
                </a:solidFill>
                <a:latin typeface="Garamond"/>
                <a:ea typeface="Garamond"/>
                <a:cs typeface="Garamond"/>
                <a:sym typeface="Garamond"/>
              </a:defRPr>
            </a:lvl2pPr>
            <a:lvl3pPr indent="0" lvl="2" marL="0" algn="r">
              <a:spcBef>
                <a:spcPts val="0"/>
              </a:spcBef>
              <a:spcAft>
                <a:spcPts val="0"/>
              </a:spcAft>
              <a:buNone/>
              <a:defRPr sz="2933">
                <a:solidFill>
                  <a:schemeClr val="dk1"/>
                </a:solidFill>
                <a:latin typeface="Garamond"/>
                <a:ea typeface="Garamond"/>
                <a:cs typeface="Garamond"/>
                <a:sym typeface="Garamond"/>
              </a:defRPr>
            </a:lvl3pPr>
            <a:lvl4pPr indent="0" lvl="3" marL="0" algn="r">
              <a:spcBef>
                <a:spcPts val="0"/>
              </a:spcBef>
              <a:spcAft>
                <a:spcPts val="0"/>
              </a:spcAft>
              <a:buNone/>
              <a:defRPr sz="2933">
                <a:solidFill>
                  <a:schemeClr val="dk1"/>
                </a:solidFill>
                <a:latin typeface="Garamond"/>
                <a:ea typeface="Garamond"/>
                <a:cs typeface="Garamond"/>
                <a:sym typeface="Garamond"/>
              </a:defRPr>
            </a:lvl4pPr>
            <a:lvl5pPr indent="0" lvl="4" marL="0" algn="r">
              <a:spcBef>
                <a:spcPts val="0"/>
              </a:spcBef>
              <a:spcAft>
                <a:spcPts val="0"/>
              </a:spcAft>
              <a:buNone/>
              <a:defRPr sz="2933">
                <a:solidFill>
                  <a:schemeClr val="dk1"/>
                </a:solidFill>
                <a:latin typeface="Garamond"/>
                <a:ea typeface="Garamond"/>
                <a:cs typeface="Garamond"/>
                <a:sym typeface="Garamond"/>
              </a:defRPr>
            </a:lvl5pPr>
            <a:lvl6pPr indent="0" lvl="5" marL="0" algn="r">
              <a:spcBef>
                <a:spcPts val="0"/>
              </a:spcBef>
              <a:spcAft>
                <a:spcPts val="0"/>
              </a:spcAft>
              <a:buNone/>
              <a:defRPr sz="2933">
                <a:solidFill>
                  <a:schemeClr val="dk1"/>
                </a:solidFill>
                <a:latin typeface="Garamond"/>
                <a:ea typeface="Garamond"/>
                <a:cs typeface="Garamond"/>
                <a:sym typeface="Garamond"/>
              </a:defRPr>
            </a:lvl6pPr>
            <a:lvl7pPr indent="0" lvl="6" marL="0" algn="r">
              <a:spcBef>
                <a:spcPts val="0"/>
              </a:spcBef>
              <a:spcAft>
                <a:spcPts val="0"/>
              </a:spcAft>
              <a:buNone/>
              <a:defRPr sz="2933">
                <a:solidFill>
                  <a:schemeClr val="dk1"/>
                </a:solidFill>
                <a:latin typeface="Garamond"/>
                <a:ea typeface="Garamond"/>
                <a:cs typeface="Garamond"/>
                <a:sym typeface="Garamond"/>
              </a:defRPr>
            </a:lvl7pPr>
            <a:lvl8pPr indent="0" lvl="7" marL="0" algn="r">
              <a:spcBef>
                <a:spcPts val="0"/>
              </a:spcBef>
              <a:spcAft>
                <a:spcPts val="0"/>
              </a:spcAft>
              <a:buNone/>
              <a:defRPr sz="2933">
                <a:solidFill>
                  <a:schemeClr val="dk1"/>
                </a:solidFill>
                <a:latin typeface="Garamond"/>
                <a:ea typeface="Garamond"/>
                <a:cs typeface="Garamond"/>
                <a:sym typeface="Garamond"/>
              </a:defRPr>
            </a:lvl8pPr>
            <a:lvl9pPr indent="0" lvl="8" marL="0" algn="r">
              <a:spcBef>
                <a:spcPts val="0"/>
              </a:spcBef>
              <a:spcAft>
                <a:spcPts val="0"/>
              </a:spcAft>
              <a:buNone/>
              <a:defRPr sz="2933">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194985" y="1311276"/>
            <a:ext cx="39501233" cy="5486400"/>
          </a:xfrm>
          <a:prstGeom prst="rect">
            <a:avLst/>
          </a:prstGeom>
          <a:noFill/>
          <a:ln>
            <a:noFill/>
          </a:ln>
        </p:spPr>
        <p:txBody>
          <a:bodyPr anchorCtr="0" anchor="ctr" bIns="73800" lIns="147600" spcFirstLastPara="1" rIns="147600" wrap="square" tIns="73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
          <p:cNvSpPr txBox="1"/>
          <p:nvPr>
            <p:ph idx="10" type="dt"/>
          </p:nvPr>
        </p:nvSpPr>
        <p:spPr>
          <a:xfrm>
            <a:off x="2194985" y="29984700"/>
            <a:ext cx="10240433" cy="2286000"/>
          </a:xfrm>
          <a:prstGeom prst="rect">
            <a:avLst/>
          </a:prstGeom>
          <a:noFill/>
          <a:ln>
            <a:noFill/>
          </a:ln>
        </p:spPr>
        <p:txBody>
          <a:bodyPr anchorCtr="0" anchor="t" bIns="73800" lIns="147600" spcFirstLastPara="1" rIns="147600" wrap="square" tIns="73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14996585" y="29984700"/>
            <a:ext cx="13898033" cy="2286000"/>
          </a:xfrm>
          <a:prstGeom prst="rect">
            <a:avLst/>
          </a:prstGeom>
          <a:noFill/>
          <a:ln>
            <a:noFill/>
          </a:ln>
        </p:spPr>
        <p:txBody>
          <a:bodyPr anchorCtr="0" anchor="t" bIns="73800" lIns="147600" spcFirstLastPara="1" rIns="147600" wrap="square" tIns="73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31455785" y="29984700"/>
            <a:ext cx="10240433" cy="2286000"/>
          </a:xfrm>
          <a:prstGeom prst="rect">
            <a:avLst/>
          </a:prstGeom>
          <a:noFill/>
          <a:ln>
            <a:noFill/>
          </a:ln>
        </p:spPr>
        <p:txBody>
          <a:bodyPr anchorCtr="0" anchor="t" bIns="73800" lIns="147600" spcFirstLastPara="1" rIns="147600" wrap="square" tIns="73800">
            <a:noAutofit/>
          </a:bodyPr>
          <a:lstStyle>
            <a:lvl1pPr indent="0" lvl="0" marL="0" algn="r">
              <a:spcBef>
                <a:spcPts val="0"/>
              </a:spcBef>
              <a:spcAft>
                <a:spcPts val="0"/>
              </a:spcAft>
              <a:buNone/>
              <a:defRPr sz="2933">
                <a:solidFill>
                  <a:schemeClr val="dk1"/>
                </a:solidFill>
                <a:latin typeface="Garamond"/>
                <a:ea typeface="Garamond"/>
                <a:cs typeface="Garamond"/>
                <a:sym typeface="Garamond"/>
              </a:defRPr>
            </a:lvl1pPr>
            <a:lvl2pPr indent="0" lvl="1" marL="0" algn="r">
              <a:spcBef>
                <a:spcPts val="0"/>
              </a:spcBef>
              <a:spcAft>
                <a:spcPts val="0"/>
              </a:spcAft>
              <a:buNone/>
              <a:defRPr sz="2933">
                <a:solidFill>
                  <a:schemeClr val="dk1"/>
                </a:solidFill>
                <a:latin typeface="Garamond"/>
                <a:ea typeface="Garamond"/>
                <a:cs typeface="Garamond"/>
                <a:sym typeface="Garamond"/>
              </a:defRPr>
            </a:lvl2pPr>
            <a:lvl3pPr indent="0" lvl="2" marL="0" algn="r">
              <a:spcBef>
                <a:spcPts val="0"/>
              </a:spcBef>
              <a:spcAft>
                <a:spcPts val="0"/>
              </a:spcAft>
              <a:buNone/>
              <a:defRPr sz="2933">
                <a:solidFill>
                  <a:schemeClr val="dk1"/>
                </a:solidFill>
                <a:latin typeface="Garamond"/>
                <a:ea typeface="Garamond"/>
                <a:cs typeface="Garamond"/>
                <a:sym typeface="Garamond"/>
              </a:defRPr>
            </a:lvl3pPr>
            <a:lvl4pPr indent="0" lvl="3" marL="0" algn="r">
              <a:spcBef>
                <a:spcPts val="0"/>
              </a:spcBef>
              <a:spcAft>
                <a:spcPts val="0"/>
              </a:spcAft>
              <a:buNone/>
              <a:defRPr sz="2933">
                <a:solidFill>
                  <a:schemeClr val="dk1"/>
                </a:solidFill>
                <a:latin typeface="Garamond"/>
                <a:ea typeface="Garamond"/>
                <a:cs typeface="Garamond"/>
                <a:sym typeface="Garamond"/>
              </a:defRPr>
            </a:lvl4pPr>
            <a:lvl5pPr indent="0" lvl="4" marL="0" algn="r">
              <a:spcBef>
                <a:spcPts val="0"/>
              </a:spcBef>
              <a:spcAft>
                <a:spcPts val="0"/>
              </a:spcAft>
              <a:buNone/>
              <a:defRPr sz="2933">
                <a:solidFill>
                  <a:schemeClr val="dk1"/>
                </a:solidFill>
                <a:latin typeface="Garamond"/>
                <a:ea typeface="Garamond"/>
                <a:cs typeface="Garamond"/>
                <a:sym typeface="Garamond"/>
              </a:defRPr>
            </a:lvl5pPr>
            <a:lvl6pPr indent="0" lvl="5" marL="0" algn="r">
              <a:spcBef>
                <a:spcPts val="0"/>
              </a:spcBef>
              <a:spcAft>
                <a:spcPts val="0"/>
              </a:spcAft>
              <a:buNone/>
              <a:defRPr sz="2933">
                <a:solidFill>
                  <a:schemeClr val="dk1"/>
                </a:solidFill>
                <a:latin typeface="Garamond"/>
                <a:ea typeface="Garamond"/>
                <a:cs typeface="Garamond"/>
                <a:sym typeface="Garamond"/>
              </a:defRPr>
            </a:lvl6pPr>
            <a:lvl7pPr indent="0" lvl="6" marL="0" algn="r">
              <a:spcBef>
                <a:spcPts val="0"/>
              </a:spcBef>
              <a:spcAft>
                <a:spcPts val="0"/>
              </a:spcAft>
              <a:buNone/>
              <a:defRPr sz="2933">
                <a:solidFill>
                  <a:schemeClr val="dk1"/>
                </a:solidFill>
                <a:latin typeface="Garamond"/>
                <a:ea typeface="Garamond"/>
                <a:cs typeface="Garamond"/>
                <a:sym typeface="Garamond"/>
              </a:defRPr>
            </a:lvl7pPr>
            <a:lvl8pPr indent="0" lvl="7" marL="0" algn="r">
              <a:spcBef>
                <a:spcPts val="0"/>
              </a:spcBef>
              <a:spcAft>
                <a:spcPts val="0"/>
              </a:spcAft>
              <a:buNone/>
              <a:defRPr sz="2933">
                <a:solidFill>
                  <a:schemeClr val="dk1"/>
                </a:solidFill>
                <a:latin typeface="Garamond"/>
                <a:ea typeface="Garamond"/>
                <a:cs typeface="Garamond"/>
                <a:sym typeface="Garamond"/>
              </a:defRPr>
            </a:lvl8pPr>
            <a:lvl9pPr indent="0" lvl="8" marL="0" algn="r">
              <a:spcBef>
                <a:spcPts val="0"/>
              </a:spcBef>
              <a:spcAft>
                <a:spcPts val="0"/>
              </a:spcAft>
              <a:buNone/>
              <a:defRPr sz="2933">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2194985" y="29984700"/>
            <a:ext cx="10240433" cy="2286000"/>
          </a:xfrm>
          <a:prstGeom prst="rect">
            <a:avLst/>
          </a:prstGeom>
          <a:noFill/>
          <a:ln>
            <a:noFill/>
          </a:ln>
        </p:spPr>
        <p:txBody>
          <a:bodyPr anchorCtr="0" anchor="t" bIns="73800" lIns="147600" spcFirstLastPara="1" rIns="147600" wrap="square" tIns="73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4996585" y="29984700"/>
            <a:ext cx="13898033" cy="2286000"/>
          </a:xfrm>
          <a:prstGeom prst="rect">
            <a:avLst/>
          </a:prstGeom>
          <a:noFill/>
          <a:ln>
            <a:noFill/>
          </a:ln>
        </p:spPr>
        <p:txBody>
          <a:bodyPr anchorCtr="0" anchor="t" bIns="73800" lIns="147600" spcFirstLastPara="1" rIns="147600" wrap="square" tIns="73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31455785" y="29984700"/>
            <a:ext cx="10240433" cy="2286000"/>
          </a:xfrm>
          <a:prstGeom prst="rect">
            <a:avLst/>
          </a:prstGeom>
          <a:noFill/>
          <a:ln>
            <a:noFill/>
          </a:ln>
        </p:spPr>
        <p:txBody>
          <a:bodyPr anchorCtr="0" anchor="t" bIns="73800" lIns="147600" spcFirstLastPara="1" rIns="147600" wrap="square" tIns="73800">
            <a:noAutofit/>
          </a:bodyPr>
          <a:lstStyle>
            <a:lvl1pPr indent="0" lvl="0" marL="0" algn="r">
              <a:spcBef>
                <a:spcPts val="0"/>
              </a:spcBef>
              <a:spcAft>
                <a:spcPts val="0"/>
              </a:spcAft>
              <a:buNone/>
              <a:defRPr sz="2933">
                <a:solidFill>
                  <a:schemeClr val="dk1"/>
                </a:solidFill>
                <a:latin typeface="Garamond"/>
                <a:ea typeface="Garamond"/>
                <a:cs typeface="Garamond"/>
                <a:sym typeface="Garamond"/>
              </a:defRPr>
            </a:lvl1pPr>
            <a:lvl2pPr indent="0" lvl="1" marL="0" algn="r">
              <a:spcBef>
                <a:spcPts val="0"/>
              </a:spcBef>
              <a:spcAft>
                <a:spcPts val="0"/>
              </a:spcAft>
              <a:buNone/>
              <a:defRPr sz="2933">
                <a:solidFill>
                  <a:schemeClr val="dk1"/>
                </a:solidFill>
                <a:latin typeface="Garamond"/>
                <a:ea typeface="Garamond"/>
                <a:cs typeface="Garamond"/>
                <a:sym typeface="Garamond"/>
              </a:defRPr>
            </a:lvl2pPr>
            <a:lvl3pPr indent="0" lvl="2" marL="0" algn="r">
              <a:spcBef>
                <a:spcPts val="0"/>
              </a:spcBef>
              <a:spcAft>
                <a:spcPts val="0"/>
              </a:spcAft>
              <a:buNone/>
              <a:defRPr sz="2933">
                <a:solidFill>
                  <a:schemeClr val="dk1"/>
                </a:solidFill>
                <a:latin typeface="Garamond"/>
                <a:ea typeface="Garamond"/>
                <a:cs typeface="Garamond"/>
                <a:sym typeface="Garamond"/>
              </a:defRPr>
            </a:lvl3pPr>
            <a:lvl4pPr indent="0" lvl="3" marL="0" algn="r">
              <a:spcBef>
                <a:spcPts val="0"/>
              </a:spcBef>
              <a:spcAft>
                <a:spcPts val="0"/>
              </a:spcAft>
              <a:buNone/>
              <a:defRPr sz="2933">
                <a:solidFill>
                  <a:schemeClr val="dk1"/>
                </a:solidFill>
                <a:latin typeface="Garamond"/>
                <a:ea typeface="Garamond"/>
                <a:cs typeface="Garamond"/>
                <a:sym typeface="Garamond"/>
              </a:defRPr>
            </a:lvl4pPr>
            <a:lvl5pPr indent="0" lvl="4" marL="0" algn="r">
              <a:spcBef>
                <a:spcPts val="0"/>
              </a:spcBef>
              <a:spcAft>
                <a:spcPts val="0"/>
              </a:spcAft>
              <a:buNone/>
              <a:defRPr sz="2933">
                <a:solidFill>
                  <a:schemeClr val="dk1"/>
                </a:solidFill>
                <a:latin typeface="Garamond"/>
                <a:ea typeface="Garamond"/>
                <a:cs typeface="Garamond"/>
                <a:sym typeface="Garamond"/>
              </a:defRPr>
            </a:lvl5pPr>
            <a:lvl6pPr indent="0" lvl="5" marL="0" algn="r">
              <a:spcBef>
                <a:spcPts val="0"/>
              </a:spcBef>
              <a:spcAft>
                <a:spcPts val="0"/>
              </a:spcAft>
              <a:buNone/>
              <a:defRPr sz="2933">
                <a:solidFill>
                  <a:schemeClr val="dk1"/>
                </a:solidFill>
                <a:latin typeface="Garamond"/>
                <a:ea typeface="Garamond"/>
                <a:cs typeface="Garamond"/>
                <a:sym typeface="Garamond"/>
              </a:defRPr>
            </a:lvl6pPr>
            <a:lvl7pPr indent="0" lvl="6" marL="0" algn="r">
              <a:spcBef>
                <a:spcPts val="0"/>
              </a:spcBef>
              <a:spcAft>
                <a:spcPts val="0"/>
              </a:spcAft>
              <a:buNone/>
              <a:defRPr sz="2933">
                <a:solidFill>
                  <a:schemeClr val="dk1"/>
                </a:solidFill>
                <a:latin typeface="Garamond"/>
                <a:ea typeface="Garamond"/>
                <a:cs typeface="Garamond"/>
                <a:sym typeface="Garamond"/>
              </a:defRPr>
            </a:lvl7pPr>
            <a:lvl8pPr indent="0" lvl="7" marL="0" algn="r">
              <a:spcBef>
                <a:spcPts val="0"/>
              </a:spcBef>
              <a:spcAft>
                <a:spcPts val="0"/>
              </a:spcAft>
              <a:buNone/>
              <a:defRPr sz="2933">
                <a:solidFill>
                  <a:schemeClr val="dk1"/>
                </a:solidFill>
                <a:latin typeface="Garamond"/>
                <a:ea typeface="Garamond"/>
                <a:cs typeface="Garamond"/>
                <a:sym typeface="Garamond"/>
              </a:defRPr>
            </a:lvl8pPr>
            <a:lvl9pPr indent="0" lvl="8" marL="0" algn="r">
              <a:spcBef>
                <a:spcPts val="0"/>
              </a:spcBef>
              <a:spcAft>
                <a:spcPts val="0"/>
              </a:spcAft>
              <a:buNone/>
              <a:defRPr sz="2933">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194985" y="1311277"/>
            <a:ext cx="14439900" cy="5578474"/>
          </a:xfrm>
          <a:prstGeom prst="rect">
            <a:avLst/>
          </a:prstGeom>
          <a:noFill/>
          <a:ln>
            <a:noFill/>
          </a:ln>
        </p:spPr>
        <p:txBody>
          <a:bodyPr anchorCtr="0" anchor="b" bIns="73800" lIns="147600" spcFirstLastPara="1" rIns="147600" wrap="square" tIns="73800">
            <a:noAutofit/>
          </a:bodyPr>
          <a:lstStyle>
            <a:lvl1pPr lvl="0" algn="l">
              <a:spcBef>
                <a:spcPts val="0"/>
              </a:spcBef>
              <a:spcAft>
                <a:spcPts val="0"/>
              </a:spcAft>
              <a:buSzPts val="1400"/>
              <a:buNone/>
              <a:defRPr b="1" sz="2667"/>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17159817" y="1311277"/>
            <a:ext cx="24536400" cy="28095574"/>
          </a:xfrm>
          <a:prstGeom prst="rect">
            <a:avLst/>
          </a:prstGeom>
          <a:noFill/>
          <a:ln>
            <a:noFill/>
          </a:ln>
        </p:spPr>
        <p:txBody>
          <a:bodyPr anchorCtr="0" anchor="t" bIns="73800" lIns="147600" spcFirstLastPara="1" rIns="147600" wrap="square" tIns="73800">
            <a:noAutofit/>
          </a:bodyPr>
          <a:lstStyle>
            <a:lvl1pPr indent="-499554" lvl="0" marL="457200" algn="l">
              <a:spcBef>
                <a:spcPts val="853"/>
              </a:spcBef>
              <a:spcAft>
                <a:spcPts val="0"/>
              </a:spcAft>
              <a:buClr>
                <a:schemeClr val="dk1"/>
              </a:buClr>
              <a:buSzPts val="4267"/>
              <a:buFont typeface="Garamond"/>
              <a:buChar char="•"/>
              <a:defRPr sz="4267"/>
            </a:lvl1pPr>
            <a:lvl2pPr indent="-465645" lvl="1" marL="914400" algn="l">
              <a:spcBef>
                <a:spcPts val="747"/>
              </a:spcBef>
              <a:spcAft>
                <a:spcPts val="0"/>
              </a:spcAft>
              <a:buClr>
                <a:schemeClr val="dk1"/>
              </a:buClr>
              <a:buSzPts val="3733"/>
              <a:buFont typeface="Garamond"/>
              <a:buChar char="–"/>
              <a:defRPr sz="3733"/>
            </a:lvl2pPr>
            <a:lvl3pPr indent="-431800" lvl="2" marL="1371600" algn="l">
              <a:spcBef>
                <a:spcPts val="640"/>
              </a:spcBef>
              <a:spcAft>
                <a:spcPts val="0"/>
              </a:spcAft>
              <a:buClr>
                <a:schemeClr val="dk1"/>
              </a:buClr>
              <a:buSzPts val="3200"/>
              <a:buFont typeface="Garamond"/>
              <a:buChar char="•"/>
              <a:defRPr sz="3200"/>
            </a:lvl3pPr>
            <a:lvl4pPr indent="-397954" lvl="3" marL="1828800" algn="l">
              <a:spcBef>
                <a:spcPts val="533"/>
              </a:spcBef>
              <a:spcAft>
                <a:spcPts val="0"/>
              </a:spcAft>
              <a:buClr>
                <a:schemeClr val="dk1"/>
              </a:buClr>
              <a:buSzPts val="2667"/>
              <a:buFont typeface="Garamond"/>
              <a:buChar char="–"/>
              <a:defRPr sz="2667"/>
            </a:lvl4pPr>
            <a:lvl5pPr indent="-397954" lvl="4" marL="2286000" algn="l">
              <a:spcBef>
                <a:spcPts val="533"/>
              </a:spcBef>
              <a:spcAft>
                <a:spcPts val="0"/>
              </a:spcAft>
              <a:buClr>
                <a:schemeClr val="dk1"/>
              </a:buClr>
              <a:buSzPts val="2667"/>
              <a:buFont typeface="Garamond"/>
              <a:buChar char="»"/>
              <a:defRPr sz="2667"/>
            </a:lvl5pPr>
            <a:lvl6pPr indent="-397954" lvl="5" marL="2743200" algn="l">
              <a:spcBef>
                <a:spcPts val="533"/>
              </a:spcBef>
              <a:spcAft>
                <a:spcPts val="0"/>
              </a:spcAft>
              <a:buClr>
                <a:schemeClr val="dk1"/>
              </a:buClr>
              <a:buSzPts val="2667"/>
              <a:buFont typeface="Garamond"/>
              <a:buChar char="»"/>
              <a:defRPr sz="2667"/>
            </a:lvl6pPr>
            <a:lvl7pPr indent="-397954" lvl="6" marL="3200400" algn="l">
              <a:spcBef>
                <a:spcPts val="533"/>
              </a:spcBef>
              <a:spcAft>
                <a:spcPts val="0"/>
              </a:spcAft>
              <a:buClr>
                <a:schemeClr val="dk1"/>
              </a:buClr>
              <a:buSzPts val="2667"/>
              <a:buFont typeface="Garamond"/>
              <a:buChar char="»"/>
              <a:defRPr sz="2667"/>
            </a:lvl7pPr>
            <a:lvl8pPr indent="-397954" lvl="7" marL="3657600" algn="l">
              <a:spcBef>
                <a:spcPts val="533"/>
              </a:spcBef>
              <a:spcAft>
                <a:spcPts val="0"/>
              </a:spcAft>
              <a:buClr>
                <a:schemeClr val="dk1"/>
              </a:buClr>
              <a:buSzPts val="2667"/>
              <a:buFont typeface="Garamond"/>
              <a:buChar char="»"/>
              <a:defRPr sz="2667"/>
            </a:lvl8pPr>
            <a:lvl9pPr indent="-397954" lvl="8" marL="4114800" algn="l">
              <a:spcBef>
                <a:spcPts val="533"/>
              </a:spcBef>
              <a:spcAft>
                <a:spcPts val="0"/>
              </a:spcAft>
              <a:buClr>
                <a:schemeClr val="dk1"/>
              </a:buClr>
              <a:buSzPts val="2667"/>
              <a:buFont typeface="Garamond"/>
              <a:buChar char="»"/>
              <a:defRPr sz="2667"/>
            </a:lvl9pPr>
          </a:lstStyle>
          <a:p/>
        </p:txBody>
      </p:sp>
      <p:sp>
        <p:nvSpPr>
          <p:cNvPr id="61" name="Google Shape;61;p9"/>
          <p:cNvSpPr txBox="1"/>
          <p:nvPr>
            <p:ph idx="2" type="body"/>
          </p:nvPr>
        </p:nvSpPr>
        <p:spPr>
          <a:xfrm>
            <a:off x="2194985" y="6889750"/>
            <a:ext cx="14439900" cy="22517100"/>
          </a:xfrm>
          <a:prstGeom prst="rect">
            <a:avLst/>
          </a:prstGeom>
          <a:noFill/>
          <a:ln>
            <a:noFill/>
          </a:ln>
        </p:spPr>
        <p:txBody>
          <a:bodyPr anchorCtr="0" anchor="t" bIns="73800" lIns="147600" spcFirstLastPara="1" rIns="147600" wrap="square" tIns="73800">
            <a:noAutofit/>
          </a:bodyPr>
          <a:lstStyle>
            <a:lvl1pPr indent="-228600" lvl="0" marL="457200" algn="l">
              <a:spcBef>
                <a:spcPts val="373"/>
              </a:spcBef>
              <a:spcAft>
                <a:spcPts val="0"/>
              </a:spcAft>
              <a:buClr>
                <a:schemeClr val="dk1"/>
              </a:buClr>
              <a:buSzPts val="1867"/>
              <a:buFont typeface="Garamond"/>
              <a:buNone/>
              <a:defRPr sz="1867"/>
            </a:lvl1pPr>
            <a:lvl2pPr indent="-228600" lvl="1" marL="914400" algn="l">
              <a:spcBef>
                <a:spcPts val="320"/>
              </a:spcBef>
              <a:spcAft>
                <a:spcPts val="0"/>
              </a:spcAft>
              <a:buClr>
                <a:schemeClr val="dk1"/>
              </a:buClr>
              <a:buSzPts val="1600"/>
              <a:buFont typeface="Garamond"/>
              <a:buNone/>
              <a:defRPr sz="1600"/>
            </a:lvl2pPr>
            <a:lvl3pPr indent="-228600" lvl="2" marL="1371600" algn="l">
              <a:spcBef>
                <a:spcPts val="267"/>
              </a:spcBef>
              <a:spcAft>
                <a:spcPts val="0"/>
              </a:spcAft>
              <a:buClr>
                <a:schemeClr val="dk1"/>
              </a:buClr>
              <a:buSzPts val="1333"/>
              <a:buFont typeface="Garamond"/>
              <a:buNone/>
              <a:defRPr sz="1333"/>
            </a:lvl3pPr>
            <a:lvl4pPr indent="-228600" lvl="3" marL="1828800" algn="l">
              <a:spcBef>
                <a:spcPts val="240"/>
              </a:spcBef>
              <a:spcAft>
                <a:spcPts val="0"/>
              </a:spcAft>
              <a:buClr>
                <a:schemeClr val="dk1"/>
              </a:buClr>
              <a:buSzPts val="1200"/>
              <a:buFont typeface="Garamond"/>
              <a:buNone/>
              <a:defRPr sz="1200"/>
            </a:lvl4pPr>
            <a:lvl5pPr indent="-228600" lvl="4" marL="2286000" algn="l">
              <a:spcBef>
                <a:spcPts val="240"/>
              </a:spcBef>
              <a:spcAft>
                <a:spcPts val="0"/>
              </a:spcAft>
              <a:buClr>
                <a:schemeClr val="dk1"/>
              </a:buClr>
              <a:buSzPts val="1200"/>
              <a:buFont typeface="Garamond"/>
              <a:buNone/>
              <a:defRPr sz="1200"/>
            </a:lvl5pPr>
            <a:lvl6pPr indent="-228600" lvl="5" marL="2743200" algn="l">
              <a:spcBef>
                <a:spcPts val="240"/>
              </a:spcBef>
              <a:spcAft>
                <a:spcPts val="0"/>
              </a:spcAft>
              <a:buClr>
                <a:schemeClr val="dk1"/>
              </a:buClr>
              <a:buSzPts val="1200"/>
              <a:buFont typeface="Garamond"/>
              <a:buNone/>
              <a:defRPr sz="1200"/>
            </a:lvl6pPr>
            <a:lvl7pPr indent="-228600" lvl="6" marL="3200400" algn="l">
              <a:spcBef>
                <a:spcPts val="240"/>
              </a:spcBef>
              <a:spcAft>
                <a:spcPts val="0"/>
              </a:spcAft>
              <a:buClr>
                <a:schemeClr val="dk1"/>
              </a:buClr>
              <a:buSzPts val="1200"/>
              <a:buFont typeface="Garamond"/>
              <a:buNone/>
              <a:defRPr sz="1200"/>
            </a:lvl7pPr>
            <a:lvl8pPr indent="-228600" lvl="7" marL="3657600" algn="l">
              <a:spcBef>
                <a:spcPts val="240"/>
              </a:spcBef>
              <a:spcAft>
                <a:spcPts val="0"/>
              </a:spcAft>
              <a:buClr>
                <a:schemeClr val="dk1"/>
              </a:buClr>
              <a:buSzPts val="1200"/>
              <a:buFont typeface="Garamond"/>
              <a:buNone/>
              <a:defRPr sz="1200"/>
            </a:lvl8pPr>
            <a:lvl9pPr indent="-228600" lvl="8" marL="4114800" algn="l">
              <a:spcBef>
                <a:spcPts val="240"/>
              </a:spcBef>
              <a:spcAft>
                <a:spcPts val="0"/>
              </a:spcAft>
              <a:buClr>
                <a:schemeClr val="dk1"/>
              </a:buClr>
              <a:buSzPts val="1200"/>
              <a:buFont typeface="Garamond"/>
              <a:buNone/>
              <a:defRPr sz="1200"/>
            </a:lvl9pPr>
          </a:lstStyle>
          <a:p/>
        </p:txBody>
      </p:sp>
      <p:sp>
        <p:nvSpPr>
          <p:cNvPr id="62" name="Google Shape;62;p9"/>
          <p:cNvSpPr txBox="1"/>
          <p:nvPr>
            <p:ph idx="10" type="dt"/>
          </p:nvPr>
        </p:nvSpPr>
        <p:spPr>
          <a:xfrm>
            <a:off x="2194985" y="29984700"/>
            <a:ext cx="10240433" cy="2286000"/>
          </a:xfrm>
          <a:prstGeom prst="rect">
            <a:avLst/>
          </a:prstGeom>
          <a:noFill/>
          <a:ln>
            <a:noFill/>
          </a:ln>
        </p:spPr>
        <p:txBody>
          <a:bodyPr anchorCtr="0" anchor="t" bIns="73800" lIns="147600" spcFirstLastPara="1" rIns="147600" wrap="square" tIns="73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14996585" y="29984700"/>
            <a:ext cx="13898033" cy="2286000"/>
          </a:xfrm>
          <a:prstGeom prst="rect">
            <a:avLst/>
          </a:prstGeom>
          <a:noFill/>
          <a:ln>
            <a:noFill/>
          </a:ln>
        </p:spPr>
        <p:txBody>
          <a:bodyPr anchorCtr="0" anchor="t" bIns="73800" lIns="147600" spcFirstLastPara="1" rIns="147600" wrap="square" tIns="73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31455785" y="29984700"/>
            <a:ext cx="10240433" cy="2286000"/>
          </a:xfrm>
          <a:prstGeom prst="rect">
            <a:avLst/>
          </a:prstGeom>
          <a:noFill/>
          <a:ln>
            <a:noFill/>
          </a:ln>
        </p:spPr>
        <p:txBody>
          <a:bodyPr anchorCtr="0" anchor="t" bIns="73800" lIns="147600" spcFirstLastPara="1" rIns="147600" wrap="square" tIns="73800">
            <a:noAutofit/>
          </a:bodyPr>
          <a:lstStyle>
            <a:lvl1pPr indent="0" lvl="0" marL="0" algn="r">
              <a:spcBef>
                <a:spcPts val="0"/>
              </a:spcBef>
              <a:spcAft>
                <a:spcPts val="0"/>
              </a:spcAft>
              <a:buNone/>
              <a:defRPr sz="2933">
                <a:solidFill>
                  <a:schemeClr val="dk1"/>
                </a:solidFill>
                <a:latin typeface="Garamond"/>
                <a:ea typeface="Garamond"/>
                <a:cs typeface="Garamond"/>
                <a:sym typeface="Garamond"/>
              </a:defRPr>
            </a:lvl1pPr>
            <a:lvl2pPr indent="0" lvl="1" marL="0" algn="r">
              <a:spcBef>
                <a:spcPts val="0"/>
              </a:spcBef>
              <a:spcAft>
                <a:spcPts val="0"/>
              </a:spcAft>
              <a:buNone/>
              <a:defRPr sz="2933">
                <a:solidFill>
                  <a:schemeClr val="dk1"/>
                </a:solidFill>
                <a:latin typeface="Garamond"/>
                <a:ea typeface="Garamond"/>
                <a:cs typeface="Garamond"/>
                <a:sym typeface="Garamond"/>
              </a:defRPr>
            </a:lvl2pPr>
            <a:lvl3pPr indent="0" lvl="2" marL="0" algn="r">
              <a:spcBef>
                <a:spcPts val="0"/>
              </a:spcBef>
              <a:spcAft>
                <a:spcPts val="0"/>
              </a:spcAft>
              <a:buNone/>
              <a:defRPr sz="2933">
                <a:solidFill>
                  <a:schemeClr val="dk1"/>
                </a:solidFill>
                <a:latin typeface="Garamond"/>
                <a:ea typeface="Garamond"/>
                <a:cs typeface="Garamond"/>
                <a:sym typeface="Garamond"/>
              </a:defRPr>
            </a:lvl3pPr>
            <a:lvl4pPr indent="0" lvl="3" marL="0" algn="r">
              <a:spcBef>
                <a:spcPts val="0"/>
              </a:spcBef>
              <a:spcAft>
                <a:spcPts val="0"/>
              </a:spcAft>
              <a:buNone/>
              <a:defRPr sz="2933">
                <a:solidFill>
                  <a:schemeClr val="dk1"/>
                </a:solidFill>
                <a:latin typeface="Garamond"/>
                <a:ea typeface="Garamond"/>
                <a:cs typeface="Garamond"/>
                <a:sym typeface="Garamond"/>
              </a:defRPr>
            </a:lvl4pPr>
            <a:lvl5pPr indent="0" lvl="4" marL="0" algn="r">
              <a:spcBef>
                <a:spcPts val="0"/>
              </a:spcBef>
              <a:spcAft>
                <a:spcPts val="0"/>
              </a:spcAft>
              <a:buNone/>
              <a:defRPr sz="2933">
                <a:solidFill>
                  <a:schemeClr val="dk1"/>
                </a:solidFill>
                <a:latin typeface="Garamond"/>
                <a:ea typeface="Garamond"/>
                <a:cs typeface="Garamond"/>
                <a:sym typeface="Garamond"/>
              </a:defRPr>
            </a:lvl5pPr>
            <a:lvl6pPr indent="0" lvl="5" marL="0" algn="r">
              <a:spcBef>
                <a:spcPts val="0"/>
              </a:spcBef>
              <a:spcAft>
                <a:spcPts val="0"/>
              </a:spcAft>
              <a:buNone/>
              <a:defRPr sz="2933">
                <a:solidFill>
                  <a:schemeClr val="dk1"/>
                </a:solidFill>
                <a:latin typeface="Garamond"/>
                <a:ea typeface="Garamond"/>
                <a:cs typeface="Garamond"/>
                <a:sym typeface="Garamond"/>
              </a:defRPr>
            </a:lvl6pPr>
            <a:lvl7pPr indent="0" lvl="6" marL="0" algn="r">
              <a:spcBef>
                <a:spcPts val="0"/>
              </a:spcBef>
              <a:spcAft>
                <a:spcPts val="0"/>
              </a:spcAft>
              <a:buNone/>
              <a:defRPr sz="2933">
                <a:solidFill>
                  <a:schemeClr val="dk1"/>
                </a:solidFill>
                <a:latin typeface="Garamond"/>
                <a:ea typeface="Garamond"/>
                <a:cs typeface="Garamond"/>
                <a:sym typeface="Garamond"/>
              </a:defRPr>
            </a:lvl7pPr>
            <a:lvl8pPr indent="0" lvl="7" marL="0" algn="r">
              <a:spcBef>
                <a:spcPts val="0"/>
              </a:spcBef>
              <a:spcAft>
                <a:spcPts val="0"/>
              </a:spcAft>
              <a:buNone/>
              <a:defRPr sz="2933">
                <a:solidFill>
                  <a:schemeClr val="dk1"/>
                </a:solidFill>
                <a:latin typeface="Garamond"/>
                <a:ea typeface="Garamond"/>
                <a:cs typeface="Garamond"/>
                <a:sym typeface="Garamond"/>
              </a:defRPr>
            </a:lvl8pPr>
            <a:lvl9pPr indent="0" lvl="8" marL="0" algn="r">
              <a:spcBef>
                <a:spcPts val="0"/>
              </a:spcBef>
              <a:spcAft>
                <a:spcPts val="0"/>
              </a:spcAft>
              <a:buNone/>
              <a:defRPr sz="2933">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602134" y="23044150"/>
            <a:ext cx="26335567" cy="2717800"/>
          </a:xfrm>
          <a:prstGeom prst="rect">
            <a:avLst/>
          </a:prstGeom>
          <a:noFill/>
          <a:ln>
            <a:noFill/>
          </a:ln>
        </p:spPr>
        <p:txBody>
          <a:bodyPr anchorCtr="0" anchor="b" bIns="73800" lIns="147600" spcFirstLastPara="1" rIns="147600" wrap="square" tIns="73800">
            <a:noAutofit/>
          </a:bodyPr>
          <a:lstStyle>
            <a:lvl1pPr lvl="0" algn="l">
              <a:spcBef>
                <a:spcPts val="0"/>
              </a:spcBef>
              <a:spcAft>
                <a:spcPts val="0"/>
              </a:spcAft>
              <a:buSzPts val="1400"/>
              <a:buNone/>
              <a:defRPr b="1" sz="2667"/>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8602134" y="2940050"/>
            <a:ext cx="26335567" cy="19751676"/>
          </a:xfrm>
          <a:prstGeom prst="rect">
            <a:avLst/>
          </a:prstGeom>
          <a:noFill/>
          <a:ln>
            <a:noFill/>
          </a:ln>
        </p:spPr>
      </p:sp>
      <p:sp>
        <p:nvSpPr>
          <p:cNvPr id="68" name="Google Shape;68;p10"/>
          <p:cNvSpPr txBox="1"/>
          <p:nvPr>
            <p:ph idx="1" type="body"/>
          </p:nvPr>
        </p:nvSpPr>
        <p:spPr>
          <a:xfrm>
            <a:off x="8602134" y="25761950"/>
            <a:ext cx="26335567" cy="3863976"/>
          </a:xfrm>
          <a:prstGeom prst="rect">
            <a:avLst/>
          </a:prstGeom>
          <a:noFill/>
          <a:ln>
            <a:noFill/>
          </a:ln>
        </p:spPr>
        <p:txBody>
          <a:bodyPr anchorCtr="0" anchor="t" bIns="73800" lIns="147600" spcFirstLastPara="1" rIns="147600" wrap="square" tIns="73800">
            <a:noAutofit/>
          </a:bodyPr>
          <a:lstStyle>
            <a:lvl1pPr indent="-228600" lvl="0" marL="457200" algn="l">
              <a:spcBef>
                <a:spcPts val="373"/>
              </a:spcBef>
              <a:spcAft>
                <a:spcPts val="0"/>
              </a:spcAft>
              <a:buClr>
                <a:schemeClr val="dk1"/>
              </a:buClr>
              <a:buSzPts val="1867"/>
              <a:buFont typeface="Garamond"/>
              <a:buNone/>
              <a:defRPr sz="1867"/>
            </a:lvl1pPr>
            <a:lvl2pPr indent="-228600" lvl="1" marL="914400" algn="l">
              <a:spcBef>
                <a:spcPts val="320"/>
              </a:spcBef>
              <a:spcAft>
                <a:spcPts val="0"/>
              </a:spcAft>
              <a:buClr>
                <a:schemeClr val="dk1"/>
              </a:buClr>
              <a:buSzPts val="1600"/>
              <a:buFont typeface="Garamond"/>
              <a:buNone/>
              <a:defRPr sz="1600"/>
            </a:lvl2pPr>
            <a:lvl3pPr indent="-228600" lvl="2" marL="1371600" algn="l">
              <a:spcBef>
                <a:spcPts val="267"/>
              </a:spcBef>
              <a:spcAft>
                <a:spcPts val="0"/>
              </a:spcAft>
              <a:buClr>
                <a:schemeClr val="dk1"/>
              </a:buClr>
              <a:buSzPts val="1333"/>
              <a:buFont typeface="Garamond"/>
              <a:buNone/>
              <a:defRPr sz="1333"/>
            </a:lvl3pPr>
            <a:lvl4pPr indent="-228600" lvl="3" marL="1828800" algn="l">
              <a:spcBef>
                <a:spcPts val="240"/>
              </a:spcBef>
              <a:spcAft>
                <a:spcPts val="0"/>
              </a:spcAft>
              <a:buClr>
                <a:schemeClr val="dk1"/>
              </a:buClr>
              <a:buSzPts val="1200"/>
              <a:buFont typeface="Garamond"/>
              <a:buNone/>
              <a:defRPr sz="1200"/>
            </a:lvl4pPr>
            <a:lvl5pPr indent="-228600" lvl="4" marL="2286000" algn="l">
              <a:spcBef>
                <a:spcPts val="240"/>
              </a:spcBef>
              <a:spcAft>
                <a:spcPts val="0"/>
              </a:spcAft>
              <a:buClr>
                <a:schemeClr val="dk1"/>
              </a:buClr>
              <a:buSzPts val="1200"/>
              <a:buFont typeface="Garamond"/>
              <a:buNone/>
              <a:defRPr sz="1200"/>
            </a:lvl5pPr>
            <a:lvl6pPr indent="-228600" lvl="5" marL="2743200" algn="l">
              <a:spcBef>
                <a:spcPts val="240"/>
              </a:spcBef>
              <a:spcAft>
                <a:spcPts val="0"/>
              </a:spcAft>
              <a:buClr>
                <a:schemeClr val="dk1"/>
              </a:buClr>
              <a:buSzPts val="1200"/>
              <a:buFont typeface="Garamond"/>
              <a:buNone/>
              <a:defRPr sz="1200"/>
            </a:lvl6pPr>
            <a:lvl7pPr indent="-228600" lvl="6" marL="3200400" algn="l">
              <a:spcBef>
                <a:spcPts val="240"/>
              </a:spcBef>
              <a:spcAft>
                <a:spcPts val="0"/>
              </a:spcAft>
              <a:buClr>
                <a:schemeClr val="dk1"/>
              </a:buClr>
              <a:buSzPts val="1200"/>
              <a:buFont typeface="Garamond"/>
              <a:buNone/>
              <a:defRPr sz="1200"/>
            </a:lvl7pPr>
            <a:lvl8pPr indent="-228600" lvl="7" marL="3657600" algn="l">
              <a:spcBef>
                <a:spcPts val="240"/>
              </a:spcBef>
              <a:spcAft>
                <a:spcPts val="0"/>
              </a:spcAft>
              <a:buClr>
                <a:schemeClr val="dk1"/>
              </a:buClr>
              <a:buSzPts val="1200"/>
              <a:buFont typeface="Garamond"/>
              <a:buNone/>
              <a:defRPr sz="1200"/>
            </a:lvl8pPr>
            <a:lvl9pPr indent="-228600" lvl="8" marL="4114800" algn="l">
              <a:spcBef>
                <a:spcPts val="240"/>
              </a:spcBef>
              <a:spcAft>
                <a:spcPts val="0"/>
              </a:spcAft>
              <a:buClr>
                <a:schemeClr val="dk1"/>
              </a:buClr>
              <a:buSzPts val="1200"/>
              <a:buFont typeface="Garamond"/>
              <a:buNone/>
              <a:defRPr sz="1200"/>
            </a:lvl9pPr>
          </a:lstStyle>
          <a:p/>
        </p:txBody>
      </p:sp>
      <p:sp>
        <p:nvSpPr>
          <p:cNvPr id="69" name="Google Shape;69;p10"/>
          <p:cNvSpPr txBox="1"/>
          <p:nvPr>
            <p:ph idx="10" type="dt"/>
          </p:nvPr>
        </p:nvSpPr>
        <p:spPr>
          <a:xfrm>
            <a:off x="2194985" y="29984700"/>
            <a:ext cx="10240433" cy="2286000"/>
          </a:xfrm>
          <a:prstGeom prst="rect">
            <a:avLst/>
          </a:prstGeom>
          <a:noFill/>
          <a:ln>
            <a:noFill/>
          </a:ln>
        </p:spPr>
        <p:txBody>
          <a:bodyPr anchorCtr="0" anchor="t" bIns="73800" lIns="147600" spcFirstLastPara="1" rIns="147600" wrap="square" tIns="73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14996585" y="29984700"/>
            <a:ext cx="13898033" cy="2286000"/>
          </a:xfrm>
          <a:prstGeom prst="rect">
            <a:avLst/>
          </a:prstGeom>
          <a:noFill/>
          <a:ln>
            <a:noFill/>
          </a:ln>
        </p:spPr>
        <p:txBody>
          <a:bodyPr anchorCtr="0" anchor="t" bIns="73800" lIns="147600" spcFirstLastPara="1" rIns="147600" wrap="square" tIns="73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31455785" y="29984700"/>
            <a:ext cx="10240433" cy="2286000"/>
          </a:xfrm>
          <a:prstGeom prst="rect">
            <a:avLst/>
          </a:prstGeom>
          <a:noFill/>
          <a:ln>
            <a:noFill/>
          </a:ln>
        </p:spPr>
        <p:txBody>
          <a:bodyPr anchorCtr="0" anchor="t" bIns="73800" lIns="147600" spcFirstLastPara="1" rIns="147600" wrap="square" tIns="73800">
            <a:noAutofit/>
          </a:bodyPr>
          <a:lstStyle>
            <a:lvl1pPr indent="0" lvl="0" marL="0" algn="r">
              <a:spcBef>
                <a:spcPts val="0"/>
              </a:spcBef>
              <a:spcAft>
                <a:spcPts val="0"/>
              </a:spcAft>
              <a:buNone/>
              <a:defRPr sz="2933">
                <a:solidFill>
                  <a:schemeClr val="dk1"/>
                </a:solidFill>
                <a:latin typeface="Garamond"/>
                <a:ea typeface="Garamond"/>
                <a:cs typeface="Garamond"/>
                <a:sym typeface="Garamond"/>
              </a:defRPr>
            </a:lvl1pPr>
            <a:lvl2pPr indent="0" lvl="1" marL="0" algn="r">
              <a:spcBef>
                <a:spcPts val="0"/>
              </a:spcBef>
              <a:spcAft>
                <a:spcPts val="0"/>
              </a:spcAft>
              <a:buNone/>
              <a:defRPr sz="2933">
                <a:solidFill>
                  <a:schemeClr val="dk1"/>
                </a:solidFill>
                <a:latin typeface="Garamond"/>
                <a:ea typeface="Garamond"/>
                <a:cs typeface="Garamond"/>
                <a:sym typeface="Garamond"/>
              </a:defRPr>
            </a:lvl2pPr>
            <a:lvl3pPr indent="0" lvl="2" marL="0" algn="r">
              <a:spcBef>
                <a:spcPts val="0"/>
              </a:spcBef>
              <a:spcAft>
                <a:spcPts val="0"/>
              </a:spcAft>
              <a:buNone/>
              <a:defRPr sz="2933">
                <a:solidFill>
                  <a:schemeClr val="dk1"/>
                </a:solidFill>
                <a:latin typeface="Garamond"/>
                <a:ea typeface="Garamond"/>
                <a:cs typeface="Garamond"/>
                <a:sym typeface="Garamond"/>
              </a:defRPr>
            </a:lvl3pPr>
            <a:lvl4pPr indent="0" lvl="3" marL="0" algn="r">
              <a:spcBef>
                <a:spcPts val="0"/>
              </a:spcBef>
              <a:spcAft>
                <a:spcPts val="0"/>
              </a:spcAft>
              <a:buNone/>
              <a:defRPr sz="2933">
                <a:solidFill>
                  <a:schemeClr val="dk1"/>
                </a:solidFill>
                <a:latin typeface="Garamond"/>
                <a:ea typeface="Garamond"/>
                <a:cs typeface="Garamond"/>
                <a:sym typeface="Garamond"/>
              </a:defRPr>
            </a:lvl4pPr>
            <a:lvl5pPr indent="0" lvl="4" marL="0" algn="r">
              <a:spcBef>
                <a:spcPts val="0"/>
              </a:spcBef>
              <a:spcAft>
                <a:spcPts val="0"/>
              </a:spcAft>
              <a:buNone/>
              <a:defRPr sz="2933">
                <a:solidFill>
                  <a:schemeClr val="dk1"/>
                </a:solidFill>
                <a:latin typeface="Garamond"/>
                <a:ea typeface="Garamond"/>
                <a:cs typeface="Garamond"/>
                <a:sym typeface="Garamond"/>
              </a:defRPr>
            </a:lvl5pPr>
            <a:lvl6pPr indent="0" lvl="5" marL="0" algn="r">
              <a:spcBef>
                <a:spcPts val="0"/>
              </a:spcBef>
              <a:spcAft>
                <a:spcPts val="0"/>
              </a:spcAft>
              <a:buNone/>
              <a:defRPr sz="2933">
                <a:solidFill>
                  <a:schemeClr val="dk1"/>
                </a:solidFill>
                <a:latin typeface="Garamond"/>
                <a:ea typeface="Garamond"/>
                <a:cs typeface="Garamond"/>
                <a:sym typeface="Garamond"/>
              </a:defRPr>
            </a:lvl6pPr>
            <a:lvl7pPr indent="0" lvl="6" marL="0" algn="r">
              <a:spcBef>
                <a:spcPts val="0"/>
              </a:spcBef>
              <a:spcAft>
                <a:spcPts val="0"/>
              </a:spcAft>
              <a:buNone/>
              <a:defRPr sz="2933">
                <a:solidFill>
                  <a:schemeClr val="dk1"/>
                </a:solidFill>
                <a:latin typeface="Garamond"/>
                <a:ea typeface="Garamond"/>
                <a:cs typeface="Garamond"/>
                <a:sym typeface="Garamond"/>
              </a:defRPr>
            </a:lvl7pPr>
            <a:lvl8pPr indent="0" lvl="7" marL="0" algn="r">
              <a:spcBef>
                <a:spcPts val="0"/>
              </a:spcBef>
              <a:spcAft>
                <a:spcPts val="0"/>
              </a:spcAft>
              <a:buNone/>
              <a:defRPr sz="2933">
                <a:solidFill>
                  <a:schemeClr val="dk1"/>
                </a:solidFill>
                <a:latin typeface="Garamond"/>
                <a:ea typeface="Garamond"/>
                <a:cs typeface="Garamond"/>
                <a:sym typeface="Garamond"/>
              </a:defRPr>
            </a:lvl8pPr>
            <a:lvl9pPr indent="0" lvl="8" marL="0" algn="r">
              <a:spcBef>
                <a:spcPts val="0"/>
              </a:spcBef>
              <a:spcAft>
                <a:spcPts val="0"/>
              </a:spcAft>
              <a:buNone/>
              <a:defRPr sz="2933">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194985" y="1311276"/>
            <a:ext cx="39501233" cy="5486400"/>
          </a:xfrm>
          <a:prstGeom prst="rect">
            <a:avLst/>
          </a:prstGeom>
          <a:noFill/>
          <a:ln>
            <a:noFill/>
          </a:ln>
        </p:spPr>
        <p:txBody>
          <a:bodyPr anchorCtr="0" anchor="ctr" bIns="73800" lIns="147600" spcFirstLastPara="1" rIns="147600" wrap="square" tIns="73800">
            <a:noAutofit/>
          </a:bodyPr>
          <a:lstStyle>
            <a:lvl1pPr lvl="0" marR="0" rtl="0" algn="ctr">
              <a:spcBef>
                <a:spcPts val="0"/>
              </a:spcBef>
              <a:spcAft>
                <a:spcPts val="0"/>
              </a:spcAft>
              <a:buSzPts val="1400"/>
              <a:buNone/>
              <a:defRPr b="0" i="0" sz="9466" u="none" cap="none" strike="noStrike">
                <a:solidFill>
                  <a:schemeClr val="dk2"/>
                </a:solidFill>
                <a:latin typeface="Garamond"/>
                <a:ea typeface="Garamond"/>
                <a:cs typeface="Garamond"/>
                <a:sym typeface="Garamond"/>
              </a:defRPr>
            </a:lvl1pPr>
            <a:lvl2pPr lvl="1" marR="0" rtl="0" algn="ctr">
              <a:spcBef>
                <a:spcPts val="0"/>
              </a:spcBef>
              <a:spcAft>
                <a:spcPts val="0"/>
              </a:spcAft>
              <a:buSzPts val="1400"/>
              <a:buNone/>
              <a:defRPr b="0" i="0" sz="9466" u="none" cap="none" strike="noStrike">
                <a:solidFill>
                  <a:schemeClr val="dk2"/>
                </a:solidFill>
                <a:latin typeface="Garamond"/>
                <a:ea typeface="Garamond"/>
                <a:cs typeface="Garamond"/>
                <a:sym typeface="Garamond"/>
              </a:defRPr>
            </a:lvl2pPr>
            <a:lvl3pPr lvl="2" marR="0" rtl="0" algn="ctr">
              <a:spcBef>
                <a:spcPts val="0"/>
              </a:spcBef>
              <a:spcAft>
                <a:spcPts val="0"/>
              </a:spcAft>
              <a:buSzPts val="1400"/>
              <a:buNone/>
              <a:defRPr b="0" i="0" sz="9466" u="none" cap="none" strike="noStrike">
                <a:solidFill>
                  <a:schemeClr val="dk2"/>
                </a:solidFill>
                <a:latin typeface="Garamond"/>
                <a:ea typeface="Garamond"/>
                <a:cs typeface="Garamond"/>
                <a:sym typeface="Garamond"/>
              </a:defRPr>
            </a:lvl3pPr>
            <a:lvl4pPr lvl="3" marR="0" rtl="0" algn="ctr">
              <a:spcBef>
                <a:spcPts val="0"/>
              </a:spcBef>
              <a:spcAft>
                <a:spcPts val="0"/>
              </a:spcAft>
              <a:buSzPts val="1400"/>
              <a:buNone/>
              <a:defRPr b="0" i="0" sz="9466" u="none" cap="none" strike="noStrike">
                <a:solidFill>
                  <a:schemeClr val="dk2"/>
                </a:solidFill>
                <a:latin typeface="Garamond"/>
                <a:ea typeface="Garamond"/>
                <a:cs typeface="Garamond"/>
                <a:sym typeface="Garamond"/>
              </a:defRPr>
            </a:lvl4pPr>
            <a:lvl5pPr lvl="4" marR="0" rtl="0" algn="ctr">
              <a:spcBef>
                <a:spcPts val="0"/>
              </a:spcBef>
              <a:spcAft>
                <a:spcPts val="0"/>
              </a:spcAft>
              <a:buSzPts val="1400"/>
              <a:buNone/>
              <a:defRPr b="0" i="0" sz="9466" u="none" cap="none" strike="noStrike">
                <a:solidFill>
                  <a:schemeClr val="dk2"/>
                </a:solidFill>
                <a:latin typeface="Garamond"/>
                <a:ea typeface="Garamond"/>
                <a:cs typeface="Garamond"/>
                <a:sym typeface="Garamond"/>
              </a:defRPr>
            </a:lvl5pPr>
            <a:lvl6pPr lvl="5" marR="0" rtl="0" algn="ctr">
              <a:spcBef>
                <a:spcPts val="0"/>
              </a:spcBef>
              <a:spcAft>
                <a:spcPts val="0"/>
              </a:spcAft>
              <a:buSzPts val="1400"/>
              <a:buNone/>
              <a:defRPr b="0" i="0" sz="9466" u="none" cap="none" strike="noStrike">
                <a:solidFill>
                  <a:schemeClr val="dk2"/>
                </a:solidFill>
                <a:latin typeface="Garamond"/>
                <a:ea typeface="Garamond"/>
                <a:cs typeface="Garamond"/>
                <a:sym typeface="Garamond"/>
              </a:defRPr>
            </a:lvl6pPr>
            <a:lvl7pPr lvl="6" marR="0" rtl="0" algn="ctr">
              <a:spcBef>
                <a:spcPts val="0"/>
              </a:spcBef>
              <a:spcAft>
                <a:spcPts val="0"/>
              </a:spcAft>
              <a:buSzPts val="1400"/>
              <a:buNone/>
              <a:defRPr b="0" i="0" sz="9466" u="none" cap="none" strike="noStrike">
                <a:solidFill>
                  <a:schemeClr val="dk2"/>
                </a:solidFill>
                <a:latin typeface="Garamond"/>
                <a:ea typeface="Garamond"/>
                <a:cs typeface="Garamond"/>
                <a:sym typeface="Garamond"/>
              </a:defRPr>
            </a:lvl7pPr>
            <a:lvl8pPr lvl="7" marR="0" rtl="0" algn="ctr">
              <a:spcBef>
                <a:spcPts val="0"/>
              </a:spcBef>
              <a:spcAft>
                <a:spcPts val="0"/>
              </a:spcAft>
              <a:buSzPts val="1400"/>
              <a:buNone/>
              <a:defRPr b="0" i="0" sz="9466" u="none" cap="none" strike="noStrike">
                <a:solidFill>
                  <a:schemeClr val="dk2"/>
                </a:solidFill>
                <a:latin typeface="Garamond"/>
                <a:ea typeface="Garamond"/>
                <a:cs typeface="Garamond"/>
                <a:sym typeface="Garamond"/>
              </a:defRPr>
            </a:lvl8pPr>
            <a:lvl9pPr lvl="8" marR="0" rtl="0" algn="ctr">
              <a:spcBef>
                <a:spcPts val="0"/>
              </a:spcBef>
              <a:spcAft>
                <a:spcPts val="0"/>
              </a:spcAft>
              <a:buSzPts val="1400"/>
              <a:buNone/>
              <a:defRPr b="0" i="0" sz="9466" u="none" cap="none" strike="noStrike">
                <a:solidFill>
                  <a:schemeClr val="dk2"/>
                </a:solidFill>
                <a:latin typeface="Garamond"/>
                <a:ea typeface="Garamond"/>
                <a:cs typeface="Garamond"/>
                <a:sym typeface="Garamond"/>
              </a:defRPr>
            </a:lvl9pPr>
          </a:lstStyle>
          <a:p/>
        </p:txBody>
      </p:sp>
      <p:sp>
        <p:nvSpPr>
          <p:cNvPr id="11" name="Google Shape;11;p1"/>
          <p:cNvSpPr txBox="1"/>
          <p:nvPr>
            <p:ph idx="1" type="body"/>
          </p:nvPr>
        </p:nvSpPr>
        <p:spPr>
          <a:xfrm>
            <a:off x="2194985" y="7680327"/>
            <a:ext cx="39501233" cy="21732874"/>
          </a:xfrm>
          <a:prstGeom prst="rect">
            <a:avLst/>
          </a:prstGeom>
          <a:noFill/>
          <a:ln>
            <a:noFill/>
          </a:ln>
        </p:spPr>
        <p:txBody>
          <a:bodyPr anchorCtr="0" anchor="t" bIns="73800" lIns="147600" spcFirstLastPara="1" rIns="147600" wrap="square" tIns="73800">
            <a:noAutofit/>
          </a:bodyPr>
          <a:lstStyle>
            <a:lvl1pPr indent="-668845" lvl="0" marL="457200" marR="0" rtl="0" algn="l">
              <a:spcBef>
                <a:spcPts val="1387"/>
              </a:spcBef>
              <a:spcAft>
                <a:spcPts val="0"/>
              </a:spcAft>
              <a:buClr>
                <a:schemeClr val="dk1"/>
              </a:buClr>
              <a:buSzPts val="6933"/>
              <a:buFont typeface="Garamond"/>
              <a:buChar char="•"/>
              <a:defRPr b="0" i="0" sz="6933" u="none" cap="none" strike="noStrike">
                <a:solidFill>
                  <a:schemeClr val="dk1"/>
                </a:solidFill>
                <a:latin typeface="Garamond"/>
                <a:ea typeface="Garamond"/>
                <a:cs typeface="Garamond"/>
                <a:sym typeface="Garamond"/>
              </a:defRPr>
            </a:lvl1pPr>
            <a:lvl2pPr indent="-618045" lvl="1" marL="914400" marR="0" rtl="0" algn="l">
              <a:spcBef>
                <a:spcPts val="1227"/>
              </a:spcBef>
              <a:spcAft>
                <a:spcPts val="0"/>
              </a:spcAft>
              <a:buClr>
                <a:schemeClr val="dk1"/>
              </a:buClr>
              <a:buSzPts val="6133"/>
              <a:buFont typeface="Garamond"/>
              <a:buChar char="–"/>
              <a:defRPr b="0" i="0" sz="6133" u="none" cap="none" strike="noStrike">
                <a:solidFill>
                  <a:schemeClr val="dk1"/>
                </a:solidFill>
                <a:latin typeface="Garamond"/>
                <a:ea typeface="Garamond"/>
                <a:cs typeface="Garamond"/>
                <a:sym typeface="Garamond"/>
              </a:defRPr>
            </a:lvl2pPr>
            <a:lvl3pPr indent="-541845" lvl="2" marL="1371600" marR="0" rtl="0" algn="l">
              <a:spcBef>
                <a:spcPts val="987"/>
              </a:spcBef>
              <a:spcAft>
                <a:spcPts val="0"/>
              </a:spcAft>
              <a:buClr>
                <a:schemeClr val="dk1"/>
              </a:buClr>
              <a:buSzPts val="4933"/>
              <a:buFont typeface="Garamond"/>
              <a:buChar char="•"/>
              <a:defRPr b="0" i="0" sz="4933" u="none" cap="none" strike="noStrike">
                <a:solidFill>
                  <a:schemeClr val="dk1"/>
                </a:solidFill>
                <a:latin typeface="Garamond"/>
                <a:ea typeface="Garamond"/>
                <a:cs typeface="Garamond"/>
                <a:sym typeface="Garamond"/>
              </a:defRPr>
            </a:lvl3pPr>
            <a:lvl4pPr indent="-491045" lvl="3" marL="1828800" marR="0" rtl="0" algn="l">
              <a:spcBef>
                <a:spcPts val="827"/>
              </a:spcBef>
              <a:spcAft>
                <a:spcPts val="0"/>
              </a:spcAft>
              <a:buClr>
                <a:schemeClr val="dk1"/>
              </a:buClr>
              <a:buSzPts val="4133"/>
              <a:buFont typeface="Garamond"/>
              <a:buChar char="–"/>
              <a:defRPr b="0" i="0" sz="4133" u="none" cap="none" strike="noStrike">
                <a:solidFill>
                  <a:schemeClr val="dk1"/>
                </a:solidFill>
                <a:latin typeface="Garamond"/>
                <a:ea typeface="Garamond"/>
                <a:cs typeface="Garamond"/>
                <a:sym typeface="Garamond"/>
              </a:defRPr>
            </a:lvl4pPr>
            <a:lvl5pPr indent="-491045" lvl="4" marL="2286000" marR="0" rtl="0" algn="l">
              <a:spcBef>
                <a:spcPts val="827"/>
              </a:spcBef>
              <a:spcAft>
                <a:spcPts val="0"/>
              </a:spcAft>
              <a:buClr>
                <a:schemeClr val="dk1"/>
              </a:buClr>
              <a:buSzPts val="4133"/>
              <a:buFont typeface="Garamond"/>
              <a:buChar char="»"/>
              <a:defRPr b="0" i="0" sz="4133" u="none" cap="none" strike="noStrike">
                <a:solidFill>
                  <a:schemeClr val="dk1"/>
                </a:solidFill>
                <a:latin typeface="Garamond"/>
                <a:ea typeface="Garamond"/>
                <a:cs typeface="Garamond"/>
                <a:sym typeface="Garamond"/>
              </a:defRPr>
            </a:lvl5pPr>
            <a:lvl6pPr indent="-491045" lvl="5" marL="2743200" marR="0" rtl="0" algn="l">
              <a:spcBef>
                <a:spcPts val="827"/>
              </a:spcBef>
              <a:spcAft>
                <a:spcPts val="0"/>
              </a:spcAft>
              <a:buClr>
                <a:schemeClr val="dk1"/>
              </a:buClr>
              <a:buSzPts val="4133"/>
              <a:buFont typeface="Garamond"/>
              <a:buChar char="»"/>
              <a:defRPr b="0" i="0" sz="4133" u="none" cap="none" strike="noStrike">
                <a:solidFill>
                  <a:schemeClr val="dk1"/>
                </a:solidFill>
                <a:latin typeface="Garamond"/>
                <a:ea typeface="Garamond"/>
                <a:cs typeface="Garamond"/>
                <a:sym typeface="Garamond"/>
              </a:defRPr>
            </a:lvl6pPr>
            <a:lvl7pPr indent="-491045" lvl="6" marL="3200400" marR="0" rtl="0" algn="l">
              <a:spcBef>
                <a:spcPts val="827"/>
              </a:spcBef>
              <a:spcAft>
                <a:spcPts val="0"/>
              </a:spcAft>
              <a:buClr>
                <a:schemeClr val="dk1"/>
              </a:buClr>
              <a:buSzPts val="4133"/>
              <a:buFont typeface="Garamond"/>
              <a:buChar char="»"/>
              <a:defRPr b="0" i="0" sz="4133" u="none" cap="none" strike="noStrike">
                <a:solidFill>
                  <a:schemeClr val="dk1"/>
                </a:solidFill>
                <a:latin typeface="Garamond"/>
                <a:ea typeface="Garamond"/>
                <a:cs typeface="Garamond"/>
                <a:sym typeface="Garamond"/>
              </a:defRPr>
            </a:lvl7pPr>
            <a:lvl8pPr indent="-491045" lvl="7" marL="3657600" marR="0" rtl="0" algn="l">
              <a:spcBef>
                <a:spcPts val="827"/>
              </a:spcBef>
              <a:spcAft>
                <a:spcPts val="0"/>
              </a:spcAft>
              <a:buClr>
                <a:schemeClr val="dk1"/>
              </a:buClr>
              <a:buSzPts val="4133"/>
              <a:buFont typeface="Garamond"/>
              <a:buChar char="»"/>
              <a:defRPr b="0" i="0" sz="4133" u="none" cap="none" strike="noStrike">
                <a:solidFill>
                  <a:schemeClr val="dk1"/>
                </a:solidFill>
                <a:latin typeface="Garamond"/>
                <a:ea typeface="Garamond"/>
                <a:cs typeface="Garamond"/>
                <a:sym typeface="Garamond"/>
              </a:defRPr>
            </a:lvl8pPr>
            <a:lvl9pPr indent="-491045" lvl="8" marL="4114800" marR="0" rtl="0" algn="l">
              <a:spcBef>
                <a:spcPts val="827"/>
              </a:spcBef>
              <a:spcAft>
                <a:spcPts val="0"/>
              </a:spcAft>
              <a:buClr>
                <a:schemeClr val="dk1"/>
              </a:buClr>
              <a:buSzPts val="4133"/>
              <a:buFont typeface="Garamond"/>
              <a:buChar char="»"/>
              <a:defRPr b="0" i="0" sz="4133" u="none" cap="none" strike="noStrike">
                <a:solidFill>
                  <a:schemeClr val="dk1"/>
                </a:solidFill>
                <a:latin typeface="Garamond"/>
                <a:ea typeface="Garamond"/>
                <a:cs typeface="Garamond"/>
                <a:sym typeface="Garamond"/>
              </a:defRPr>
            </a:lvl9pPr>
          </a:lstStyle>
          <a:p/>
        </p:txBody>
      </p:sp>
      <p:sp>
        <p:nvSpPr>
          <p:cNvPr id="12" name="Google Shape;12;p1"/>
          <p:cNvSpPr txBox="1"/>
          <p:nvPr>
            <p:ph idx="10" type="dt"/>
          </p:nvPr>
        </p:nvSpPr>
        <p:spPr>
          <a:xfrm>
            <a:off x="2194985" y="29984700"/>
            <a:ext cx="10240433" cy="2286000"/>
          </a:xfrm>
          <a:prstGeom prst="rect">
            <a:avLst/>
          </a:prstGeom>
          <a:noFill/>
          <a:ln>
            <a:noFill/>
          </a:ln>
        </p:spPr>
        <p:txBody>
          <a:bodyPr anchorCtr="0" anchor="t" bIns="73800" lIns="147600" spcFirstLastPara="1" rIns="147600" wrap="square" tIns="73800">
            <a:noAutofit/>
          </a:bodyPr>
          <a:lstStyle>
            <a:lvl1pPr lvl="0" marR="0" rtl="0" algn="l">
              <a:spcBef>
                <a:spcPts val="0"/>
              </a:spcBef>
              <a:spcAft>
                <a:spcPts val="0"/>
              </a:spcAft>
              <a:buSzPts val="1400"/>
              <a:buNone/>
              <a:defRPr b="0" i="0" sz="2933"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55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55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55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55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55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55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55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556"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14996585" y="29984700"/>
            <a:ext cx="13898033" cy="2286000"/>
          </a:xfrm>
          <a:prstGeom prst="rect">
            <a:avLst/>
          </a:prstGeom>
          <a:noFill/>
          <a:ln>
            <a:noFill/>
          </a:ln>
        </p:spPr>
        <p:txBody>
          <a:bodyPr anchorCtr="0" anchor="t" bIns="73800" lIns="147600" spcFirstLastPara="1" rIns="147600" wrap="square" tIns="73800">
            <a:noAutofit/>
          </a:bodyPr>
          <a:lstStyle>
            <a:lvl1pPr lvl="0" marR="0" rtl="0" algn="ctr">
              <a:spcBef>
                <a:spcPts val="0"/>
              </a:spcBef>
              <a:spcAft>
                <a:spcPts val="0"/>
              </a:spcAft>
              <a:buSzPts val="1400"/>
              <a:buNone/>
              <a:defRPr b="0" i="0" sz="2933"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55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55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55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55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55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55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55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556"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31455785" y="29984700"/>
            <a:ext cx="10240433" cy="2286000"/>
          </a:xfrm>
          <a:prstGeom prst="rect">
            <a:avLst/>
          </a:prstGeom>
          <a:noFill/>
          <a:ln>
            <a:noFill/>
          </a:ln>
        </p:spPr>
        <p:txBody>
          <a:bodyPr anchorCtr="0" anchor="t" bIns="73800" lIns="147600" spcFirstLastPara="1" rIns="147600" wrap="square" tIns="73800">
            <a:noAutofit/>
          </a:bodyPr>
          <a:lstStyle>
            <a:lvl1pPr indent="0" lvl="0" marL="0" marR="0" rtl="0" algn="r">
              <a:spcBef>
                <a:spcPts val="0"/>
              </a:spcBef>
              <a:spcAft>
                <a:spcPts val="0"/>
              </a:spcAft>
              <a:buNone/>
              <a:defRPr b="0" i="0" sz="2933"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2933"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2933"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2933"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2933"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2933"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2933"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2933"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2933"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9.png"/><Relationship Id="rId13" Type="http://schemas.openxmlformats.org/officeDocument/2006/relationships/image" Target="../media/image6.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alz.org/alzheimers-dementia/facts-figures" TargetMode="External"/><Relationship Id="rId4" Type="http://schemas.openxmlformats.org/officeDocument/2006/relationships/hyperlink" Target="https://doi.org/10.1097/01.NAJ.0000336406.45248.4c" TargetMode="External"/><Relationship Id="rId9" Type="http://schemas.openxmlformats.org/officeDocument/2006/relationships/image" Target="../media/image4.png"/><Relationship Id="rId1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2.jpg"/><Relationship Id="rId7" Type="http://schemas.openxmlformats.org/officeDocument/2006/relationships/image" Target="../media/image1.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p:nvPr/>
        </p:nvSpPr>
        <p:spPr>
          <a:xfrm>
            <a:off x="457200" y="6085201"/>
            <a:ext cx="13716000" cy="1188720"/>
          </a:xfrm>
          <a:prstGeom prst="rect">
            <a:avLst/>
          </a:prstGeom>
          <a:solidFill>
            <a:srgbClr val="AED9DC"/>
          </a:solidFill>
          <a:ln cap="flat" cmpd="sng" w="9525">
            <a:solidFill>
              <a:srgbClr val="192A71"/>
            </a:solidFill>
            <a:prstDash val="solid"/>
            <a:miter lim="800000"/>
            <a:headEnd len="sm" w="sm" type="none"/>
            <a:tailEnd len="sm" w="sm" type="none"/>
          </a:ln>
        </p:spPr>
        <p:txBody>
          <a:bodyPr anchorCtr="0" anchor="ctr" bIns="78350" lIns="156725" spcFirstLastPara="1" rIns="156725" wrap="square" tIns="78350">
            <a:noAutofit/>
          </a:bodyPr>
          <a:lstStyle/>
          <a:p>
            <a:pPr indent="0" lvl="0" marL="0" marR="0" rtl="0" algn="ctr">
              <a:spcBef>
                <a:spcPts val="0"/>
              </a:spcBef>
              <a:spcAft>
                <a:spcPts val="0"/>
              </a:spcAft>
              <a:buNone/>
            </a:pPr>
            <a:r>
              <a:rPr b="1" i="0" lang="en-US" sz="7200" u="none" cap="none" strike="noStrike">
                <a:solidFill>
                  <a:srgbClr val="192A71"/>
                </a:solidFill>
                <a:latin typeface="Arial"/>
                <a:ea typeface="Arial"/>
                <a:cs typeface="Arial"/>
                <a:sym typeface="Arial"/>
              </a:rPr>
              <a:t>Background</a:t>
            </a:r>
            <a:endParaRPr b="1" i="0" sz="4267" u="none" cap="none" strike="noStrike">
              <a:solidFill>
                <a:srgbClr val="192A71"/>
              </a:solidFill>
              <a:latin typeface="Arial"/>
              <a:ea typeface="Arial"/>
              <a:cs typeface="Arial"/>
              <a:sym typeface="Arial"/>
            </a:endParaRPr>
          </a:p>
        </p:txBody>
      </p:sp>
      <p:sp>
        <p:nvSpPr>
          <p:cNvPr id="90" name="Google Shape;90;p13"/>
          <p:cNvSpPr/>
          <p:nvPr/>
        </p:nvSpPr>
        <p:spPr>
          <a:xfrm>
            <a:off x="457200" y="31729725"/>
            <a:ext cx="42976800" cy="1188600"/>
          </a:xfrm>
          <a:prstGeom prst="rect">
            <a:avLst/>
          </a:prstGeom>
          <a:solidFill>
            <a:srgbClr val="192A7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References: </a:t>
            </a:r>
            <a:r>
              <a:rPr b="0" baseline="30000" i="0" lang="en-US" sz="1800" u="none" cap="none" strike="noStrike">
                <a:solidFill>
                  <a:schemeClr val="lt1"/>
                </a:solidFill>
                <a:latin typeface="Arial"/>
                <a:ea typeface="Arial"/>
                <a:cs typeface="Arial"/>
                <a:sym typeface="Arial"/>
              </a:rPr>
              <a:t>1</a:t>
            </a:r>
            <a:r>
              <a:rPr b="0" i="0" lang="en-US" sz="1800" u="none" cap="none" strike="noStrike">
                <a:solidFill>
                  <a:schemeClr val="lt1"/>
                </a:solidFill>
                <a:latin typeface="Arial"/>
                <a:ea typeface="Arial"/>
                <a:cs typeface="Arial"/>
                <a:sym typeface="Arial"/>
              </a:rPr>
              <a:t>Alzheimer’s disease facts and figures. Alzheimer’s Disease and Dementia. (2024). </a:t>
            </a:r>
            <a:r>
              <a:rPr b="0" i="0" lang="en-US" sz="1800" u="sng" cap="none" strike="noStrike">
                <a:solidFill>
                  <a:schemeClr val="hlink"/>
                </a:solidFill>
                <a:latin typeface="Arial"/>
                <a:ea typeface="Arial"/>
                <a:cs typeface="Arial"/>
                <a:sym typeface="Arial"/>
                <a:hlinkClick r:id="rId3"/>
              </a:rPr>
              <a:t>https://www.alz.org/alzheimers-dementia/facts-figures</a:t>
            </a:r>
            <a:r>
              <a:rPr b="0" i="0" lang="en-US" sz="1800" u="none" cap="none" strike="noStrike">
                <a:solidFill>
                  <a:schemeClr val="lt1"/>
                </a:solidFill>
                <a:latin typeface="Arial"/>
                <a:ea typeface="Arial"/>
                <a:cs typeface="Arial"/>
                <a:sym typeface="Arial"/>
              </a:rPr>
              <a:t>., </a:t>
            </a:r>
            <a:r>
              <a:rPr b="0" baseline="30000" i="0" lang="en-US" sz="1800" u="none" cap="none" strike="noStrike">
                <a:solidFill>
                  <a:schemeClr val="lt1"/>
                </a:solidFill>
                <a:latin typeface="Arial"/>
                <a:ea typeface="Arial"/>
                <a:cs typeface="Arial"/>
                <a:sym typeface="Arial"/>
              </a:rPr>
              <a:t>2</a:t>
            </a:r>
            <a:r>
              <a:rPr b="0" i="0" lang="en-US" sz="1800" u="none" cap="none" strike="noStrike">
                <a:solidFill>
                  <a:schemeClr val="lt1"/>
                </a:solidFill>
                <a:latin typeface="Arial"/>
                <a:ea typeface="Arial"/>
                <a:cs typeface="Arial"/>
                <a:sym typeface="Arial"/>
              </a:rPr>
              <a:t>Lin, C. Y., Shih, P. Y., &amp; Ku, L. E. (2019). Activities of daily living function and neuropsychiatric symptoms of people with dementia and caregiver burden: The mediating role of caregiving hours. Archives of gerontology and geriatrics, 81, 25–30. https://doi.org/10.1016/j.archger.2018.11.009 ., </a:t>
            </a:r>
            <a:r>
              <a:rPr b="0" baseline="30000" i="0" lang="en-US" sz="1800" u="none" cap="none" strike="noStrike">
                <a:solidFill>
                  <a:schemeClr val="lt1"/>
                </a:solidFill>
                <a:latin typeface="Arial"/>
                <a:ea typeface="Arial"/>
                <a:cs typeface="Arial"/>
                <a:sym typeface="Arial"/>
              </a:rPr>
              <a:t>3</a:t>
            </a:r>
            <a:r>
              <a:rPr b="0" i="0" lang="en-US" sz="1800" u="none" cap="none" strike="noStrike">
                <a:solidFill>
                  <a:schemeClr val="lt1"/>
                </a:solidFill>
                <a:latin typeface="Arial"/>
                <a:ea typeface="Arial"/>
                <a:cs typeface="Arial"/>
                <a:sym typeface="Arial"/>
              </a:rPr>
              <a:t>Schulz, R., &amp; Sherwood, P. R. (2008). Physical and mental health effects of family caregiving. The American journal of nursing, 108(9 Suppl), 23–27. </a:t>
            </a:r>
            <a:r>
              <a:rPr b="0" i="0" lang="en-US" sz="1800" u="sng" cap="none" strike="noStrike">
                <a:solidFill>
                  <a:schemeClr val="hlink"/>
                </a:solidFill>
                <a:latin typeface="Arial"/>
                <a:ea typeface="Arial"/>
                <a:cs typeface="Arial"/>
                <a:sym typeface="Arial"/>
                <a:hlinkClick r:id="rId4"/>
              </a:rPr>
              <a:t>https://doi.org/10.1097/01.NAJ.0000336406.45248.4c</a:t>
            </a:r>
            <a:r>
              <a:rPr lang="en-US" sz="1800">
                <a:solidFill>
                  <a:schemeClr val="lt1"/>
                </a:solidFill>
              </a:rPr>
              <a:t>,</a:t>
            </a:r>
            <a:r>
              <a:rPr b="0" i="0" lang="en-US" sz="1800" u="none" cap="none" strike="noStrike">
                <a:solidFill>
                  <a:schemeClr val="lt1"/>
                </a:solidFill>
                <a:latin typeface="Arial"/>
                <a:ea typeface="Arial"/>
                <a:cs typeface="Arial"/>
                <a:sym typeface="Arial"/>
              </a:rPr>
              <a:t>  </a:t>
            </a:r>
            <a:r>
              <a:rPr b="0" baseline="30000" i="0" lang="en-US" sz="1800" u="none" cap="none" strike="noStrike">
                <a:solidFill>
                  <a:schemeClr val="lt1"/>
                </a:solidFill>
                <a:latin typeface="Arial"/>
                <a:ea typeface="Arial"/>
                <a:cs typeface="Arial"/>
                <a:sym typeface="Arial"/>
              </a:rPr>
              <a:t>4</a:t>
            </a:r>
            <a:r>
              <a:rPr b="0" i="0" lang="en-US" sz="1800" u="none" cap="none" strike="noStrike">
                <a:solidFill>
                  <a:schemeClr val="lt1"/>
                </a:solidFill>
                <a:latin typeface="Arial"/>
                <a:ea typeface="Arial"/>
                <a:cs typeface="Arial"/>
                <a:sym typeface="Arial"/>
              </a:rPr>
              <a:t>Podgorski CA, Anderson SD, Parmar J. A Biopsychosocial-Ecological Framework for Family-Framed Dementia Care. Frontiers in psychiatry. 2021;12:744806. doi:10.3389/fpsyt.2021.744806, </a:t>
            </a:r>
            <a:endParaRPr b="0" i="0" sz="18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t/>
            </a:r>
            <a:endParaRPr sz="2075">
              <a:solidFill>
                <a:schemeClr val="lt1"/>
              </a:solidFill>
            </a:endParaRPr>
          </a:p>
        </p:txBody>
      </p:sp>
      <p:sp>
        <p:nvSpPr>
          <p:cNvPr id="91" name="Google Shape;91;p13"/>
          <p:cNvSpPr/>
          <p:nvPr/>
        </p:nvSpPr>
        <p:spPr>
          <a:xfrm>
            <a:off x="457299" y="15997917"/>
            <a:ext cx="13716000" cy="1188600"/>
          </a:xfrm>
          <a:prstGeom prst="rect">
            <a:avLst/>
          </a:prstGeom>
          <a:solidFill>
            <a:srgbClr val="AED9DC"/>
          </a:solidFill>
          <a:ln cap="flat" cmpd="sng" w="9525">
            <a:solidFill>
              <a:srgbClr val="192A71"/>
            </a:solidFill>
            <a:prstDash val="solid"/>
            <a:miter lim="800000"/>
            <a:headEnd len="sm" w="sm" type="none"/>
            <a:tailEnd len="sm" w="sm" type="none"/>
          </a:ln>
        </p:spPr>
        <p:txBody>
          <a:bodyPr anchorCtr="0" anchor="ctr" bIns="78350" lIns="156725" spcFirstLastPara="1" rIns="156725" wrap="square" tIns="78350">
            <a:noAutofit/>
          </a:bodyPr>
          <a:lstStyle/>
          <a:p>
            <a:pPr indent="0" lvl="0" marL="0" marR="0" rtl="0" algn="ctr">
              <a:spcBef>
                <a:spcPts val="0"/>
              </a:spcBef>
              <a:spcAft>
                <a:spcPts val="0"/>
              </a:spcAft>
              <a:buNone/>
            </a:pPr>
            <a:r>
              <a:rPr b="1" i="0" lang="en-US" sz="7200" u="none" cap="none" strike="noStrike">
                <a:solidFill>
                  <a:srgbClr val="192A71"/>
                </a:solidFill>
                <a:latin typeface="Arial"/>
                <a:ea typeface="Arial"/>
                <a:cs typeface="Arial"/>
                <a:sym typeface="Arial"/>
              </a:rPr>
              <a:t>Methods</a:t>
            </a:r>
            <a:endParaRPr/>
          </a:p>
        </p:txBody>
      </p:sp>
      <p:sp>
        <p:nvSpPr>
          <p:cNvPr id="92" name="Google Shape;92;p13"/>
          <p:cNvSpPr txBox="1"/>
          <p:nvPr/>
        </p:nvSpPr>
        <p:spPr>
          <a:xfrm>
            <a:off x="838199" y="11252200"/>
            <a:ext cx="13373100" cy="564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3050" u="none" cap="none" strike="noStrike">
              <a:solidFill>
                <a:schemeClr val="dk1"/>
              </a:solidFill>
              <a:latin typeface="Arial"/>
              <a:ea typeface="Arial"/>
              <a:cs typeface="Arial"/>
              <a:sym typeface="Arial"/>
            </a:endParaRPr>
          </a:p>
        </p:txBody>
      </p:sp>
      <p:sp>
        <p:nvSpPr>
          <p:cNvPr id="93" name="Google Shape;93;p13"/>
          <p:cNvSpPr/>
          <p:nvPr/>
        </p:nvSpPr>
        <p:spPr>
          <a:xfrm>
            <a:off x="29646282" y="6085201"/>
            <a:ext cx="13716000" cy="1188720"/>
          </a:xfrm>
          <a:prstGeom prst="rect">
            <a:avLst/>
          </a:prstGeom>
          <a:solidFill>
            <a:srgbClr val="AED9DC"/>
          </a:solidFill>
          <a:ln cap="flat" cmpd="sng" w="9525">
            <a:solidFill>
              <a:srgbClr val="192A71"/>
            </a:solidFill>
            <a:prstDash val="solid"/>
            <a:miter lim="800000"/>
            <a:headEnd len="sm" w="sm" type="none"/>
            <a:tailEnd len="sm" w="sm" type="none"/>
          </a:ln>
        </p:spPr>
        <p:txBody>
          <a:bodyPr anchorCtr="0" anchor="ctr" bIns="78350" lIns="156725" spcFirstLastPara="1" rIns="156725" wrap="square" tIns="78350">
            <a:noAutofit/>
          </a:bodyPr>
          <a:lstStyle/>
          <a:p>
            <a:pPr indent="0" lvl="0" marL="0" marR="0" rtl="0" algn="ctr">
              <a:spcBef>
                <a:spcPts val="0"/>
              </a:spcBef>
              <a:spcAft>
                <a:spcPts val="0"/>
              </a:spcAft>
              <a:buNone/>
            </a:pPr>
            <a:r>
              <a:rPr b="1" i="0" lang="en-US" sz="7200" u="none" cap="none" strike="noStrike">
                <a:solidFill>
                  <a:srgbClr val="192A71"/>
                </a:solidFill>
                <a:latin typeface="Arial"/>
                <a:ea typeface="Arial"/>
                <a:cs typeface="Arial"/>
                <a:sym typeface="Arial"/>
              </a:rPr>
              <a:t>Results</a:t>
            </a:r>
            <a:endParaRPr/>
          </a:p>
        </p:txBody>
      </p:sp>
      <p:sp>
        <p:nvSpPr>
          <p:cNvPr id="94" name="Google Shape;94;p13"/>
          <p:cNvSpPr/>
          <p:nvPr/>
        </p:nvSpPr>
        <p:spPr>
          <a:xfrm>
            <a:off x="29646207" y="22384990"/>
            <a:ext cx="13716000" cy="1188600"/>
          </a:xfrm>
          <a:prstGeom prst="rect">
            <a:avLst/>
          </a:prstGeom>
          <a:solidFill>
            <a:srgbClr val="AED9DC"/>
          </a:solidFill>
          <a:ln cap="flat" cmpd="sng" w="9525">
            <a:solidFill>
              <a:srgbClr val="192A71"/>
            </a:solidFill>
            <a:prstDash val="solid"/>
            <a:miter lim="800000"/>
            <a:headEnd len="sm" w="sm" type="none"/>
            <a:tailEnd len="sm" w="sm" type="none"/>
          </a:ln>
        </p:spPr>
        <p:txBody>
          <a:bodyPr anchorCtr="0" anchor="ctr" bIns="78350" lIns="156725" spcFirstLastPara="1" rIns="156725" wrap="square" tIns="78350">
            <a:noAutofit/>
          </a:bodyPr>
          <a:lstStyle/>
          <a:p>
            <a:pPr indent="0" lvl="0" marL="0" marR="0" rtl="0" algn="ctr">
              <a:spcBef>
                <a:spcPts val="0"/>
              </a:spcBef>
              <a:spcAft>
                <a:spcPts val="0"/>
              </a:spcAft>
              <a:buNone/>
            </a:pPr>
            <a:r>
              <a:rPr b="1" i="0" lang="en-US" sz="7200" u="none" cap="none" strike="noStrike">
                <a:solidFill>
                  <a:srgbClr val="192A71"/>
                </a:solidFill>
                <a:latin typeface="Arial"/>
                <a:ea typeface="Arial"/>
                <a:cs typeface="Arial"/>
                <a:sym typeface="Arial"/>
              </a:rPr>
              <a:t>Conclusion</a:t>
            </a:r>
            <a:endParaRPr/>
          </a:p>
        </p:txBody>
      </p:sp>
      <p:grpSp>
        <p:nvGrpSpPr>
          <p:cNvPr id="95" name="Google Shape;95;p13"/>
          <p:cNvGrpSpPr/>
          <p:nvPr/>
        </p:nvGrpSpPr>
        <p:grpSpPr>
          <a:xfrm>
            <a:off x="457200" y="370670"/>
            <a:ext cx="42976800" cy="4937760"/>
            <a:chOff x="330" y="239"/>
            <a:chExt cx="20064" cy="1794"/>
          </a:xfrm>
        </p:grpSpPr>
        <p:sp>
          <p:nvSpPr>
            <p:cNvPr id="96" name="Google Shape;96;p13"/>
            <p:cNvSpPr/>
            <p:nvPr/>
          </p:nvSpPr>
          <p:spPr>
            <a:xfrm>
              <a:off x="330" y="273"/>
              <a:ext cx="20064" cy="1707"/>
            </a:xfrm>
            <a:prstGeom prst="rect">
              <a:avLst/>
            </a:prstGeom>
            <a:solidFill>
              <a:srgbClr val="192A7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075" u="none" cap="none" strike="noStrike">
                <a:solidFill>
                  <a:schemeClr val="dk1"/>
                </a:solidFill>
                <a:latin typeface="Arial"/>
                <a:ea typeface="Arial"/>
                <a:cs typeface="Arial"/>
                <a:sym typeface="Arial"/>
              </a:endParaRPr>
            </a:p>
          </p:txBody>
        </p:sp>
        <p:cxnSp>
          <p:nvCxnSpPr>
            <p:cNvPr id="97" name="Google Shape;97;p13"/>
            <p:cNvCxnSpPr/>
            <p:nvPr/>
          </p:nvCxnSpPr>
          <p:spPr>
            <a:xfrm rot="10800000">
              <a:off x="2991" y="239"/>
              <a:ext cx="0" cy="1794"/>
            </a:xfrm>
            <a:prstGeom prst="straightConnector1">
              <a:avLst/>
            </a:prstGeom>
            <a:solidFill>
              <a:srgbClr val="0860A8"/>
            </a:solidFill>
            <a:ln cap="flat" cmpd="sng" w="38100">
              <a:solidFill>
                <a:schemeClr val="lt1"/>
              </a:solidFill>
              <a:prstDash val="solid"/>
              <a:round/>
              <a:headEnd len="med" w="med" type="none"/>
              <a:tailEnd len="med" w="med" type="none"/>
            </a:ln>
          </p:spPr>
        </p:cxnSp>
      </p:grpSp>
      <p:sp>
        <p:nvSpPr>
          <p:cNvPr id="98" name="Google Shape;98;p13"/>
          <p:cNvSpPr txBox="1"/>
          <p:nvPr/>
        </p:nvSpPr>
        <p:spPr>
          <a:xfrm>
            <a:off x="6098281" y="464251"/>
            <a:ext cx="31635900" cy="4560600"/>
          </a:xfrm>
          <a:prstGeom prst="rect">
            <a:avLst/>
          </a:prstGeom>
          <a:noFill/>
          <a:ln>
            <a:noFill/>
          </a:ln>
        </p:spPr>
        <p:txBody>
          <a:bodyPr anchorCtr="0" anchor="t" bIns="78350" lIns="156725" spcFirstLastPara="1" rIns="156725" wrap="square" tIns="78350">
            <a:spAutoFit/>
          </a:bodyPr>
          <a:lstStyle/>
          <a:p>
            <a:pPr indent="0" lvl="0" marL="0" marR="0" rtl="0" algn="ctr">
              <a:lnSpc>
                <a:spcPct val="110000"/>
              </a:lnSpc>
              <a:spcBef>
                <a:spcPts val="0"/>
              </a:spcBef>
              <a:spcAft>
                <a:spcPts val="0"/>
              </a:spcAft>
              <a:buNone/>
            </a:pPr>
            <a:r>
              <a:rPr b="1" i="0" lang="en-US" sz="6600" u="none" cap="none" strike="noStrike">
                <a:solidFill>
                  <a:srgbClr val="FFF200"/>
                </a:solidFill>
                <a:latin typeface="Arial"/>
                <a:ea typeface="Arial"/>
                <a:cs typeface="Arial"/>
                <a:sym typeface="Arial"/>
              </a:rPr>
              <a:t>CAREGIVING FOR INDIVIDUALS WITH DEMENTIA: </a:t>
            </a:r>
            <a:endParaRPr/>
          </a:p>
          <a:p>
            <a:pPr indent="0" lvl="0" marL="0" marR="0" rtl="0" algn="ctr">
              <a:lnSpc>
                <a:spcPct val="110000"/>
              </a:lnSpc>
              <a:spcBef>
                <a:spcPts val="0"/>
              </a:spcBef>
              <a:spcAft>
                <a:spcPts val="0"/>
              </a:spcAft>
              <a:buNone/>
            </a:pPr>
            <a:r>
              <a:rPr b="1" i="0" lang="en-US" sz="6600" u="none" cap="none" strike="noStrike">
                <a:solidFill>
                  <a:srgbClr val="FFF200"/>
                </a:solidFill>
                <a:latin typeface="Arial"/>
                <a:ea typeface="Arial"/>
                <a:cs typeface="Arial"/>
                <a:sym typeface="Arial"/>
              </a:rPr>
              <a:t>RACIAL AND ETHNIC DIFFERENCES IN CAREGIVER HEALTH OUTCOMES</a:t>
            </a:r>
            <a:endParaRPr/>
          </a:p>
          <a:p>
            <a:pPr indent="0" lvl="0" marL="0" marR="0" rtl="0" algn="l">
              <a:lnSpc>
                <a:spcPct val="110000"/>
              </a:lnSpc>
              <a:spcBef>
                <a:spcPts val="0"/>
              </a:spcBef>
              <a:spcAft>
                <a:spcPts val="0"/>
              </a:spcAft>
              <a:buNone/>
            </a:pPr>
            <a:r>
              <a:rPr b="1" i="0" lang="en-US" sz="4400" u="none" cap="none" strike="noStrike">
                <a:solidFill>
                  <a:srgbClr val="FFFFFF"/>
                </a:solidFill>
                <a:latin typeface="Arial"/>
                <a:ea typeface="Arial"/>
                <a:cs typeface="Arial"/>
                <a:sym typeface="Arial"/>
              </a:rPr>
              <a:t>MOHAMMADREZA MOSLEHIKHAH, CONNOR SOTELO, PRABHU CHAITANYA MOLABANTI, AKHIL THANGALLAPELLI</a:t>
            </a:r>
            <a:endParaRPr/>
          </a:p>
          <a:p>
            <a:pPr indent="0" lvl="0" marL="0" marR="0" rtl="0" algn="ctr">
              <a:lnSpc>
                <a:spcPct val="110000"/>
              </a:lnSpc>
              <a:spcBef>
                <a:spcPts val="0"/>
              </a:spcBef>
              <a:spcAft>
                <a:spcPts val="0"/>
              </a:spcAft>
              <a:buNone/>
            </a:pPr>
            <a:r>
              <a:rPr b="1" i="0" lang="en-US" sz="4400" u="none" cap="none" strike="noStrike">
                <a:solidFill>
                  <a:srgbClr val="FFFFFF"/>
                </a:solidFill>
                <a:latin typeface="Arial"/>
                <a:ea typeface="Arial"/>
                <a:cs typeface="Arial"/>
                <a:sym typeface="Arial"/>
              </a:rPr>
              <a:t>Department of Health &amp; Clinical Outcomes Research</a:t>
            </a:r>
            <a:endParaRPr/>
          </a:p>
          <a:p>
            <a:pPr indent="0" lvl="0" marL="0" marR="0" rtl="0" algn="ctr">
              <a:lnSpc>
                <a:spcPct val="110000"/>
              </a:lnSpc>
              <a:spcBef>
                <a:spcPts val="0"/>
              </a:spcBef>
              <a:spcAft>
                <a:spcPts val="0"/>
              </a:spcAft>
              <a:buNone/>
            </a:pPr>
            <a:r>
              <a:rPr b="1" i="0" lang="en-US" sz="4400" u="none" cap="none" strike="noStrike">
                <a:solidFill>
                  <a:srgbClr val="FFFFFF"/>
                </a:solidFill>
                <a:latin typeface="Arial"/>
                <a:ea typeface="Arial"/>
                <a:cs typeface="Arial"/>
                <a:sym typeface="Arial"/>
              </a:rPr>
              <a:t>Saint Louis University, St. Louis, Missouri</a:t>
            </a:r>
            <a:endParaRPr b="1" i="0" sz="6000" u="none" cap="none" strike="noStrike">
              <a:solidFill>
                <a:schemeClr val="lt1"/>
              </a:solidFill>
              <a:latin typeface="Arial"/>
              <a:ea typeface="Arial"/>
              <a:cs typeface="Arial"/>
              <a:sym typeface="Arial"/>
            </a:endParaRPr>
          </a:p>
        </p:txBody>
      </p:sp>
      <p:pic>
        <p:nvPicPr>
          <p:cNvPr id="99" name="Google Shape;99;p13"/>
          <p:cNvPicPr preferRelativeResize="0"/>
          <p:nvPr/>
        </p:nvPicPr>
        <p:blipFill rotWithShape="1">
          <a:blip r:embed="rId5">
            <a:alphaModFix/>
          </a:blip>
          <a:srcRect b="0" l="0" r="0" t="0"/>
          <a:stretch/>
        </p:blipFill>
        <p:spPr>
          <a:xfrm>
            <a:off x="1825719" y="932349"/>
            <a:ext cx="2904044" cy="3667292"/>
          </a:xfrm>
          <a:prstGeom prst="rect">
            <a:avLst/>
          </a:prstGeom>
          <a:noFill/>
          <a:ln>
            <a:noFill/>
          </a:ln>
        </p:spPr>
      </p:pic>
      <p:pic>
        <p:nvPicPr>
          <p:cNvPr id="100" name="Google Shape;100;p13"/>
          <p:cNvPicPr preferRelativeResize="0"/>
          <p:nvPr/>
        </p:nvPicPr>
        <p:blipFill rotWithShape="1">
          <a:blip r:embed="rId6">
            <a:alphaModFix/>
          </a:blip>
          <a:srcRect b="0" l="0" r="0" t="0"/>
          <a:stretch/>
        </p:blipFill>
        <p:spPr>
          <a:xfrm>
            <a:off x="37734170" y="711941"/>
            <a:ext cx="5143659" cy="3887700"/>
          </a:xfrm>
          <a:prstGeom prst="rect">
            <a:avLst/>
          </a:prstGeom>
          <a:noFill/>
          <a:ln>
            <a:noFill/>
          </a:ln>
        </p:spPr>
      </p:pic>
      <p:sp>
        <p:nvSpPr>
          <p:cNvPr id="101" name="Google Shape;101;p13"/>
          <p:cNvSpPr/>
          <p:nvPr/>
        </p:nvSpPr>
        <p:spPr>
          <a:xfrm>
            <a:off x="15051740" y="6085201"/>
            <a:ext cx="13716000" cy="245052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lang="en-US" sz="3000">
                <a:solidFill>
                  <a:schemeClr val="dk1"/>
                </a:solidFill>
              </a:rPr>
              <a:t>Table 1 Categorical and Continuous Variable Descriptive Statistics</a:t>
            </a:r>
            <a:endParaRPr sz="3000">
              <a:solidFill>
                <a:schemeClr val="dk1"/>
              </a:solidFill>
            </a:endParaRPr>
          </a:p>
          <a:p>
            <a:pPr indent="0" lvl="0" marL="0" marR="0" rtl="0" algn="l">
              <a:lnSpc>
                <a:spcPct val="100000"/>
              </a:lnSpc>
              <a:spcBef>
                <a:spcPts val="0"/>
              </a:spcBef>
              <a:spcAft>
                <a:spcPts val="0"/>
              </a:spcAft>
              <a:buClr>
                <a:schemeClr val="dk1"/>
              </a:buClr>
              <a:buSzPts val="1000"/>
              <a:buFont typeface="Arial"/>
              <a:buNone/>
            </a:pPr>
            <a:r>
              <a:t/>
            </a:r>
            <a:endParaRPr sz="3000">
              <a:solidFill>
                <a:schemeClr val="dk1"/>
              </a:solidFill>
            </a:endParaRPr>
          </a:p>
          <a:p>
            <a:pPr indent="0" lvl="0" marL="0" marR="0" rtl="0" algn="l">
              <a:lnSpc>
                <a:spcPct val="100000"/>
              </a:lnSpc>
              <a:spcBef>
                <a:spcPts val="0"/>
              </a:spcBef>
              <a:spcAft>
                <a:spcPts val="0"/>
              </a:spcAft>
              <a:buClr>
                <a:schemeClr val="dk1"/>
              </a:buClr>
              <a:buSzPts val="1000"/>
              <a:buFont typeface="Arial"/>
              <a:buNone/>
            </a:pPr>
            <a:r>
              <a:rPr b="1" lang="en-US" sz="3000">
                <a:solidFill>
                  <a:schemeClr val="dk1"/>
                </a:solidFill>
              </a:rPr>
              <a:t>Categorical Variables             Continuous</a:t>
            </a:r>
            <a:r>
              <a:rPr b="1" lang="en-US" sz="3000">
                <a:solidFill>
                  <a:schemeClr val="dk1"/>
                </a:solidFill>
              </a:rPr>
              <a:t> Variables</a:t>
            </a:r>
            <a:endParaRPr b="1" sz="3000">
              <a:solidFill>
                <a:schemeClr val="dk1"/>
              </a:solidFill>
            </a:endParaRPr>
          </a:p>
          <a:p>
            <a:pPr indent="0" lvl="0" marL="0" marR="0" rtl="0" algn="l">
              <a:lnSpc>
                <a:spcPct val="100000"/>
              </a:lnSpc>
              <a:spcBef>
                <a:spcPts val="0"/>
              </a:spcBef>
              <a:spcAft>
                <a:spcPts val="0"/>
              </a:spcAft>
              <a:buClr>
                <a:schemeClr val="dk1"/>
              </a:buClr>
              <a:buSzPts val="1000"/>
              <a:buFont typeface="Arial"/>
              <a:buNone/>
            </a:pPr>
            <a:r>
              <a:t/>
            </a:r>
            <a:endParaRPr sz="3000">
              <a:solidFill>
                <a:schemeClr val="dk1"/>
              </a:solidFill>
            </a:endParaRPr>
          </a:p>
          <a:p>
            <a:pPr indent="0" lvl="0" marL="0" marR="0" rtl="0" algn="l">
              <a:lnSpc>
                <a:spcPct val="100000"/>
              </a:lnSpc>
              <a:spcBef>
                <a:spcPts val="0"/>
              </a:spcBef>
              <a:spcAft>
                <a:spcPts val="0"/>
              </a:spcAft>
              <a:buClr>
                <a:schemeClr val="dk1"/>
              </a:buClr>
              <a:buSzPts val="1000"/>
              <a:buFont typeface="Arial"/>
              <a:buNone/>
            </a:pPr>
            <a:r>
              <a:t/>
            </a:r>
            <a:endParaRPr sz="3000">
              <a:solidFill>
                <a:schemeClr val="dk1"/>
              </a:solidFill>
            </a:endParaRPr>
          </a:p>
          <a:p>
            <a:pPr indent="0" lvl="0" marL="0" marR="0" rtl="0" algn="l">
              <a:lnSpc>
                <a:spcPct val="100000"/>
              </a:lnSpc>
              <a:spcBef>
                <a:spcPts val="0"/>
              </a:spcBef>
              <a:spcAft>
                <a:spcPts val="0"/>
              </a:spcAft>
              <a:buClr>
                <a:schemeClr val="dk1"/>
              </a:buClr>
              <a:buSzPts val="1000"/>
              <a:buFont typeface="Arial"/>
              <a:buNone/>
            </a:pPr>
            <a:r>
              <a:t/>
            </a:r>
            <a:endParaRPr b="1" sz="3000">
              <a:solidFill>
                <a:schemeClr val="dk1"/>
              </a:solidFill>
            </a:endParaRPr>
          </a:p>
        </p:txBody>
      </p:sp>
      <p:sp>
        <p:nvSpPr>
          <p:cNvPr id="102" name="Google Shape;102;p13"/>
          <p:cNvSpPr txBox="1"/>
          <p:nvPr/>
        </p:nvSpPr>
        <p:spPr>
          <a:xfrm>
            <a:off x="495300" y="7273925"/>
            <a:ext cx="13716000" cy="8724000"/>
          </a:xfrm>
          <a:prstGeom prst="rect">
            <a:avLst/>
          </a:prstGeom>
          <a:noFill/>
          <a:ln>
            <a:noFill/>
          </a:ln>
        </p:spPr>
        <p:txBody>
          <a:bodyPr anchorCtr="0" anchor="t" bIns="45700" lIns="91425" spcFirstLastPara="1" rIns="91425" wrap="square" tIns="45700">
            <a:noAutofit/>
          </a:bodyPr>
          <a:lstStyle/>
          <a:p>
            <a:pPr indent="-273050" lvl="0" marL="285750" marR="0" rtl="0" algn="l">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In 2024, nearly 7 million Americans are living with Alzheimer’s disease, affecting over 10.9% of the population aged 65 and older¹. By 2050, the number of people affected by this disease in the US is expected to grow to nearly 13 million¹.</a:t>
            </a:r>
            <a:endParaRPr sz="3000"/>
          </a:p>
          <a:p>
            <a:pPr indent="-3810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impact of dementia extends beyond those affected, deeply influencing primary caregivers. These caregivers assist with daily activities, from basic self-care to complex tasks like financial management and community involvement </a:t>
            </a:r>
            <a:r>
              <a:rPr b="0" baseline="30000" i="0" lang="en-US" sz="2400" u="none" cap="none" strike="noStrike">
                <a:solidFill>
                  <a:schemeClr val="dk1"/>
                </a:solidFill>
                <a:latin typeface="Arial"/>
                <a:ea typeface="Arial"/>
                <a:cs typeface="Arial"/>
                <a:sym typeface="Arial"/>
              </a:rPr>
              <a:t>2</a:t>
            </a:r>
            <a:r>
              <a:rPr b="0" i="0" lang="en-US" sz="2400" u="none" cap="none" strike="noStrike">
                <a:solidFill>
                  <a:schemeClr val="dk1"/>
                </a:solidFill>
                <a:latin typeface="Arial"/>
                <a:ea typeface="Arial"/>
                <a:cs typeface="Arial"/>
                <a:sym typeface="Arial"/>
              </a:rPr>
              <a:t>.</a:t>
            </a:r>
            <a:endParaRPr sz="2400"/>
          </a:p>
          <a:p>
            <a:pPr indent="-273050" lvl="0" marL="285750" marR="0" rtl="0" algn="l">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Caregiving for individuals with dementia is linked to significant emotional and physical stress. Research shows that caregiver health is crucial for their own sustainability and quality of life</a:t>
            </a:r>
            <a:r>
              <a:rPr b="0" baseline="30000" i="0" lang="en-US" sz="3000" u="none" cap="none" strike="noStrike">
                <a:solidFill>
                  <a:schemeClr val="dk1"/>
                </a:solidFill>
                <a:latin typeface="Arial"/>
                <a:ea typeface="Arial"/>
                <a:cs typeface="Arial"/>
                <a:sym typeface="Arial"/>
              </a:rPr>
              <a:t>3</a:t>
            </a:r>
            <a:r>
              <a:rPr lang="en-US" sz="3000">
                <a:solidFill>
                  <a:schemeClr val="dk1"/>
                </a:solidFill>
              </a:rPr>
              <a:t>.</a:t>
            </a:r>
            <a:endParaRPr sz="3000">
              <a:solidFill>
                <a:schemeClr val="dk1"/>
              </a:solidFill>
            </a:endParaRPr>
          </a:p>
          <a:p>
            <a:pPr indent="-381000" lvl="1" marL="914400" marR="0" rtl="0" algn="l">
              <a:spcBef>
                <a:spcPts val="0"/>
              </a:spcBef>
              <a:spcAft>
                <a:spcPts val="0"/>
              </a:spcAft>
              <a:buClr>
                <a:schemeClr val="dk1"/>
              </a:buClr>
              <a:buSzPts val="2400"/>
              <a:buFont typeface="Arial"/>
              <a:buChar char="○"/>
            </a:pPr>
            <a:r>
              <a:rPr lang="en-US" sz="2400">
                <a:solidFill>
                  <a:schemeClr val="dk1"/>
                </a:solidFill>
              </a:rPr>
              <a:t>Previous care models for dementia patients focus more with biopsychosocial principles of the patient and caregiver, but often do not consider the family system and existing social relationships as factors or </a:t>
            </a:r>
            <a:r>
              <a:rPr lang="en-US" sz="2400">
                <a:solidFill>
                  <a:schemeClr val="dk1"/>
                </a:solidFill>
              </a:rPr>
              <a:t>determinants</a:t>
            </a:r>
            <a:r>
              <a:rPr baseline="30000" lang="en-US" sz="2400">
                <a:solidFill>
                  <a:schemeClr val="dk1"/>
                </a:solidFill>
              </a:rPr>
              <a:t>4</a:t>
            </a:r>
            <a:r>
              <a:rPr lang="en-US" sz="2400">
                <a:solidFill>
                  <a:schemeClr val="dk1"/>
                </a:solidFill>
              </a:rPr>
              <a:t>.</a:t>
            </a:r>
            <a:endParaRPr sz="2400">
              <a:solidFill>
                <a:schemeClr val="dk1"/>
              </a:solidFill>
            </a:endParaRPr>
          </a:p>
          <a:p>
            <a:pPr indent="-273050" lvl="0" marL="285750" marR="0" rtl="0" algn="l">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Existing literature on the health of dementia caregivers often overlooks the role of racial and ethnic minority identity.</a:t>
            </a:r>
            <a:endParaRPr sz="3000"/>
          </a:p>
          <a:p>
            <a:pPr indent="0" lvl="0" marL="0" marR="0" rtl="0" algn="l">
              <a:spcBef>
                <a:spcPts val="0"/>
              </a:spcBef>
              <a:spcAft>
                <a:spcPts val="0"/>
              </a:spcAft>
              <a:buNone/>
            </a:pPr>
            <a:r>
              <a:rPr b="1" i="0" lang="en-US" sz="3200" u="none" cap="none" strike="noStrike">
                <a:solidFill>
                  <a:schemeClr val="dk1"/>
                </a:solidFill>
                <a:latin typeface="Arial"/>
                <a:ea typeface="Arial"/>
                <a:cs typeface="Arial"/>
                <a:sym typeface="Arial"/>
              </a:rPr>
              <a:t>Goals of study</a:t>
            </a:r>
            <a:endParaRPr/>
          </a:p>
          <a:p>
            <a:pPr indent="-558800" lvl="0" marL="571500" marR="0" rtl="0" algn="l">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To predict the differences in emotional, physical, and social health outcomes of caregivers based on their self-described race/ethnicity.</a:t>
            </a:r>
            <a:endParaRPr sz="3000">
              <a:solidFill>
                <a:schemeClr val="dk1"/>
              </a:solidFill>
              <a:latin typeface="Arial"/>
              <a:ea typeface="Arial"/>
              <a:cs typeface="Arial"/>
              <a:sym typeface="Arial"/>
            </a:endParaRPr>
          </a:p>
          <a:p>
            <a:pPr indent="-558800" lvl="0" marL="571500" marR="0" rtl="0" algn="l">
              <a:spcBef>
                <a:spcPts val="0"/>
              </a:spcBef>
              <a:spcAft>
                <a:spcPts val="0"/>
              </a:spcAft>
              <a:buClr>
                <a:schemeClr val="dk1"/>
              </a:buClr>
              <a:buSzPts val="3000"/>
              <a:buChar char="●"/>
            </a:pPr>
            <a:r>
              <a:rPr lang="en-US" sz="3000">
                <a:solidFill>
                  <a:schemeClr val="dk1"/>
                </a:solidFill>
              </a:rPr>
              <a:t>To identify the differential factors that contribute to care-partner health compared to those who self-identify as non-hispanic white.</a:t>
            </a:r>
            <a:endParaRPr baseline="30000" sz="3600">
              <a:solidFill>
                <a:schemeClr val="dk1"/>
              </a:solidFill>
              <a:latin typeface="Arial"/>
              <a:ea typeface="Arial"/>
              <a:cs typeface="Arial"/>
              <a:sym typeface="Arial"/>
            </a:endParaRPr>
          </a:p>
        </p:txBody>
      </p:sp>
      <p:sp>
        <p:nvSpPr>
          <p:cNvPr id="103" name="Google Shape;103;p13"/>
          <p:cNvSpPr txBox="1"/>
          <p:nvPr/>
        </p:nvSpPr>
        <p:spPr>
          <a:xfrm>
            <a:off x="457300" y="17186525"/>
            <a:ext cx="13716000" cy="1454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rPr>
              <a:t>I. </a:t>
            </a:r>
            <a:r>
              <a:rPr b="1" lang="en-US" sz="3200">
                <a:solidFill>
                  <a:schemeClr val="dk1"/>
                </a:solidFill>
                <a:latin typeface="Arial"/>
                <a:ea typeface="Arial"/>
                <a:cs typeface="Arial"/>
                <a:sym typeface="Arial"/>
              </a:rPr>
              <a:t>Data Source and </a:t>
            </a:r>
            <a:r>
              <a:rPr b="1" lang="en-US" sz="3200">
                <a:solidFill>
                  <a:schemeClr val="dk1"/>
                </a:solidFill>
              </a:rPr>
              <a:t>Sampling</a:t>
            </a:r>
            <a:endParaRPr/>
          </a:p>
          <a:p>
            <a:pPr indent="-444500" lvl="0" marL="457200" marR="0" rtl="0" algn="l">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National Survey of Older Americans Act Participants (NSOAAP) - Conduct</a:t>
            </a:r>
            <a:r>
              <a:rPr lang="en-US" sz="3000">
                <a:solidFill>
                  <a:schemeClr val="dk1"/>
                </a:solidFill>
              </a:rPr>
              <a:t>ed by Administration on Aging (AoA) Administration for Community Living</a:t>
            </a:r>
            <a:r>
              <a:rPr lang="en-US" sz="3000">
                <a:solidFill>
                  <a:schemeClr val="dk1"/>
                </a:solidFill>
                <a:latin typeface="Arial"/>
                <a:ea typeface="Arial"/>
                <a:cs typeface="Arial"/>
                <a:sym typeface="Arial"/>
              </a:rPr>
              <a:t> (ACL)</a:t>
            </a:r>
            <a:endParaRPr sz="3000">
              <a:solidFill>
                <a:schemeClr val="dk1"/>
              </a:solidFill>
            </a:endParaRPr>
          </a:p>
          <a:p>
            <a:pPr indent="-381000" lvl="1" marL="9144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Care</a:t>
            </a:r>
            <a:r>
              <a:rPr lang="en-US" sz="2400">
                <a:solidFill>
                  <a:schemeClr val="dk1"/>
                </a:solidFill>
              </a:rPr>
              <a:t>g</a:t>
            </a:r>
            <a:r>
              <a:rPr lang="en-US" sz="2400">
                <a:solidFill>
                  <a:schemeClr val="dk1"/>
                </a:solidFill>
                <a:latin typeface="Arial"/>
                <a:ea typeface="Arial"/>
                <a:cs typeface="Arial"/>
                <a:sym typeface="Arial"/>
              </a:rPr>
              <a:t>ivers </a:t>
            </a:r>
            <a:r>
              <a:rPr lang="en-US" sz="2400">
                <a:solidFill>
                  <a:schemeClr val="dk1"/>
                </a:solidFill>
              </a:rPr>
              <a:t>datasets from </a:t>
            </a:r>
            <a:r>
              <a:rPr lang="en-US" sz="2400">
                <a:solidFill>
                  <a:schemeClr val="dk1"/>
                </a:solidFill>
                <a:latin typeface="Arial"/>
                <a:ea typeface="Arial"/>
                <a:cs typeface="Arial"/>
                <a:sym typeface="Arial"/>
              </a:rPr>
              <a:t>2021–2022</a:t>
            </a:r>
            <a:endParaRPr sz="2400"/>
          </a:p>
          <a:p>
            <a:pPr indent="-444500" lvl="0" marL="457200" marR="0" rtl="0" algn="l">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Cross-sectional survey data collected from caregivers of individuals with dementia.</a:t>
            </a:r>
            <a:endParaRPr sz="3000">
              <a:solidFill>
                <a:schemeClr val="dk1"/>
              </a:solidFill>
              <a:latin typeface="Arial"/>
              <a:ea typeface="Arial"/>
              <a:cs typeface="Arial"/>
              <a:sym typeface="Arial"/>
            </a:endParaRPr>
          </a:p>
          <a:p>
            <a:pPr indent="-381000" lvl="1" marL="914400" rtl="0" algn="l">
              <a:lnSpc>
                <a:spcPct val="115000"/>
              </a:lnSpc>
              <a:spcBef>
                <a:spcPts val="0"/>
              </a:spcBef>
              <a:spcAft>
                <a:spcPts val="0"/>
              </a:spcAft>
              <a:buClr>
                <a:schemeClr val="dk1"/>
              </a:buClr>
              <a:buSzPts val="2400"/>
              <a:buChar char="○"/>
            </a:pPr>
            <a:r>
              <a:rPr lang="en-US" sz="2400">
                <a:solidFill>
                  <a:schemeClr val="dk1"/>
                </a:solidFill>
              </a:rPr>
              <a:t>Cohort was defined as being a care partner to a care recipient with diagnosed case of dementia. Selection of caregivers with available race/ethnicity data.</a:t>
            </a:r>
            <a:endParaRPr sz="3000">
              <a:solidFill>
                <a:schemeClr val="dk1"/>
              </a:solidFill>
            </a:endParaRPr>
          </a:p>
          <a:p>
            <a:pPr indent="0" lvl="0" marL="0" marR="0" rtl="0" algn="l">
              <a:spcBef>
                <a:spcPts val="0"/>
              </a:spcBef>
              <a:spcAft>
                <a:spcPts val="0"/>
              </a:spcAft>
              <a:buNone/>
            </a:pPr>
            <a:r>
              <a:rPr b="1" lang="en-US" sz="3200">
                <a:solidFill>
                  <a:schemeClr val="dk1"/>
                </a:solidFill>
              </a:rPr>
              <a:t>II. Measures and Outcomes</a:t>
            </a:r>
            <a:endParaRPr/>
          </a:p>
          <a:p>
            <a:pPr indent="-419100" lvl="0" marL="457200" rtl="0" algn="l">
              <a:spcBef>
                <a:spcPts val="0"/>
              </a:spcBef>
              <a:spcAft>
                <a:spcPts val="0"/>
              </a:spcAft>
              <a:buClr>
                <a:schemeClr val="dk1"/>
              </a:buClr>
              <a:buSzPts val="3000"/>
              <a:buChar char="●"/>
            </a:pPr>
            <a:r>
              <a:rPr lang="en-US" sz="3000">
                <a:solidFill>
                  <a:schemeClr val="dk1"/>
                </a:solidFill>
              </a:rPr>
              <a:t>Outcomes: Physical, Emotional, Social health</a:t>
            </a:r>
            <a:endParaRPr sz="3000">
              <a:solidFill>
                <a:schemeClr val="dk1"/>
              </a:solidFill>
            </a:endParaRPr>
          </a:p>
          <a:p>
            <a:pPr indent="-419100" lvl="0" marL="457200" rtl="0" algn="l">
              <a:spcBef>
                <a:spcPts val="0"/>
              </a:spcBef>
              <a:spcAft>
                <a:spcPts val="0"/>
              </a:spcAft>
              <a:buClr>
                <a:schemeClr val="dk1"/>
              </a:buClr>
              <a:buSzPts val="3000"/>
              <a:buChar char="●"/>
            </a:pPr>
            <a:r>
              <a:rPr lang="en-US" sz="3000">
                <a:solidFill>
                  <a:schemeClr val="dk1"/>
                </a:solidFill>
              </a:rPr>
              <a:t>Exposure variable: Self described race/ethnicity</a:t>
            </a:r>
            <a:endParaRPr sz="3000">
              <a:solidFill>
                <a:schemeClr val="dk1"/>
              </a:solidFill>
            </a:endParaRPr>
          </a:p>
          <a:p>
            <a:pPr indent="-419100" lvl="0" marL="457200" rtl="0" algn="l">
              <a:spcBef>
                <a:spcPts val="0"/>
              </a:spcBef>
              <a:spcAft>
                <a:spcPts val="0"/>
              </a:spcAft>
              <a:buClr>
                <a:schemeClr val="dk1"/>
              </a:buClr>
              <a:buSzPts val="3000"/>
              <a:buChar char="●"/>
            </a:pPr>
            <a:r>
              <a:rPr lang="en-US" sz="3000">
                <a:solidFill>
                  <a:schemeClr val="dk1"/>
                </a:solidFill>
              </a:rPr>
              <a:t>Health related survey response covariates selected from the NSOAAP dataset.</a:t>
            </a:r>
            <a:endParaRPr sz="3000">
              <a:solidFill>
                <a:schemeClr val="dk1"/>
              </a:solidFill>
            </a:endParaRPr>
          </a:p>
          <a:p>
            <a:pPr indent="0" lvl="0" marL="0" rtl="0" algn="l">
              <a:spcBef>
                <a:spcPts val="0"/>
              </a:spcBef>
              <a:spcAft>
                <a:spcPts val="0"/>
              </a:spcAft>
              <a:buNone/>
            </a:pPr>
            <a:r>
              <a:rPr b="1" lang="en-US" sz="3200">
                <a:solidFill>
                  <a:schemeClr val="dk1"/>
                </a:solidFill>
              </a:rPr>
              <a:t>III</a:t>
            </a:r>
            <a:r>
              <a:rPr b="1" lang="en-US" sz="3200">
                <a:solidFill>
                  <a:schemeClr val="dk1"/>
                </a:solidFill>
              </a:rPr>
              <a:t>. Data Preparation</a:t>
            </a:r>
            <a:endParaRPr b="1" sz="3200">
              <a:solidFill>
                <a:schemeClr val="dk1"/>
              </a:solidFill>
            </a:endParaRPr>
          </a:p>
          <a:p>
            <a:pPr indent="-419100" lvl="0" marL="457200" rtl="0" algn="l">
              <a:spcBef>
                <a:spcPts val="0"/>
              </a:spcBef>
              <a:spcAft>
                <a:spcPts val="0"/>
              </a:spcAft>
              <a:buClr>
                <a:schemeClr val="dk1"/>
              </a:buClr>
              <a:buSzPts val="3000"/>
              <a:buChar char="●"/>
            </a:pPr>
            <a:r>
              <a:rPr lang="en-US" sz="3000">
                <a:solidFill>
                  <a:schemeClr val="dk1"/>
                </a:solidFill>
              </a:rPr>
              <a:t>Combined 2021/2022 data; removed missing/duplicate data</a:t>
            </a:r>
            <a:endParaRPr sz="3000">
              <a:solidFill>
                <a:schemeClr val="dk1"/>
              </a:solidFill>
            </a:endParaRPr>
          </a:p>
          <a:p>
            <a:pPr indent="-381000" lvl="1" marL="914400" rtl="0" algn="l">
              <a:spcBef>
                <a:spcPts val="0"/>
              </a:spcBef>
              <a:spcAft>
                <a:spcPts val="0"/>
              </a:spcAft>
              <a:buClr>
                <a:schemeClr val="dk1"/>
              </a:buClr>
              <a:buSzPts val="2400"/>
              <a:buChar char="○"/>
            </a:pPr>
            <a:r>
              <a:rPr lang="en-US" sz="2400">
                <a:solidFill>
                  <a:schemeClr val="dk1"/>
                </a:solidFill>
              </a:rPr>
              <a:t>Variable substitution for inconsistently recorded variables</a:t>
            </a:r>
            <a:endParaRPr sz="2400">
              <a:solidFill>
                <a:schemeClr val="dk1"/>
              </a:solidFill>
            </a:endParaRPr>
          </a:p>
          <a:p>
            <a:pPr indent="-381000" lvl="1" marL="914400" rtl="0" algn="l">
              <a:spcBef>
                <a:spcPts val="0"/>
              </a:spcBef>
              <a:spcAft>
                <a:spcPts val="0"/>
              </a:spcAft>
              <a:buClr>
                <a:schemeClr val="dk1"/>
              </a:buClr>
              <a:buSzPts val="2400"/>
              <a:buChar char="○"/>
            </a:pPr>
            <a:r>
              <a:rPr lang="en-US" sz="2400">
                <a:solidFill>
                  <a:schemeClr val="dk1"/>
                </a:solidFill>
              </a:rPr>
              <a:t>Missingness correlation analysis on outcome variables</a:t>
            </a:r>
            <a:endParaRPr sz="2400">
              <a:solidFill>
                <a:schemeClr val="dk1"/>
              </a:solidFill>
            </a:endParaRPr>
          </a:p>
          <a:p>
            <a:pPr indent="-419100" lvl="0" marL="457200" rtl="0" algn="l">
              <a:spcBef>
                <a:spcPts val="0"/>
              </a:spcBef>
              <a:spcAft>
                <a:spcPts val="0"/>
              </a:spcAft>
              <a:buClr>
                <a:schemeClr val="dk1"/>
              </a:buClr>
              <a:buSzPts val="3000"/>
              <a:buChar char="●"/>
            </a:pPr>
            <a:r>
              <a:rPr lang="en-US" sz="3000">
                <a:solidFill>
                  <a:schemeClr val="dk1"/>
                </a:solidFill>
              </a:rPr>
              <a:t>Feature engineering and variable composition</a:t>
            </a:r>
            <a:endParaRPr sz="3000">
              <a:solidFill>
                <a:schemeClr val="dk1"/>
              </a:solidFill>
            </a:endParaRPr>
          </a:p>
          <a:p>
            <a:pPr indent="0" lvl="0" marL="0" rtl="0" algn="l">
              <a:spcBef>
                <a:spcPts val="0"/>
              </a:spcBef>
              <a:spcAft>
                <a:spcPts val="0"/>
              </a:spcAft>
              <a:buNone/>
            </a:pPr>
            <a:r>
              <a:rPr b="1" lang="en-US" sz="3200">
                <a:solidFill>
                  <a:schemeClr val="dk1"/>
                </a:solidFill>
              </a:rPr>
              <a:t>IV. Feature Understanding via Exploratory Data Analysis (EDA)</a:t>
            </a:r>
            <a:endParaRPr b="1" sz="3200">
              <a:solidFill>
                <a:schemeClr val="dk1"/>
              </a:solidFill>
            </a:endParaRPr>
          </a:p>
          <a:p>
            <a:pPr indent="-419100" lvl="0" marL="457200" rtl="0" algn="l">
              <a:spcBef>
                <a:spcPts val="0"/>
              </a:spcBef>
              <a:spcAft>
                <a:spcPts val="0"/>
              </a:spcAft>
              <a:buClr>
                <a:schemeClr val="dk1"/>
              </a:buClr>
              <a:buSzPts val="3000"/>
              <a:buChar char="●"/>
            </a:pPr>
            <a:r>
              <a:rPr lang="en-US" sz="3000">
                <a:solidFill>
                  <a:schemeClr val="dk1"/>
                </a:solidFill>
              </a:rPr>
              <a:t>Variable examination and descriptive analysis</a:t>
            </a:r>
            <a:endParaRPr sz="3000">
              <a:solidFill>
                <a:schemeClr val="dk1"/>
              </a:solidFill>
            </a:endParaRPr>
          </a:p>
          <a:p>
            <a:pPr indent="-381000" lvl="1" marL="914400" rtl="0" algn="l">
              <a:spcBef>
                <a:spcPts val="0"/>
              </a:spcBef>
              <a:spcAft>
                <a:spcPts val="0"/>
              </a:spcAft>
              <a:buClr>
                <a:schemeClr val="dk1"/>
              </a:buClr>
              <a:buSzPts val="2400"/>
              <a:buChar char="○"/>
            </a:pPr>
            <a:r>
              <a:rPr lang="en-US" sz="2400">
                <a:solidFill>
                  <a:schemeClr val="dk1"/>
                </a:solidFill>
              </a:rPr>
              <a:t>Distribution analysis for outcome variables and covariates</a:t>
            </a:r>
            <a:endParaRPr sz="2400">
              <a:solidFill>
                <a:schemeClr val="dk1"/>
              </a:solidFill>
            </a:endParaRPr>
          </a:p>
          <a:p>
            <a:pPr indent="-381000" lvl="1" marL="914400" rtl="0" algn="l">
              <a:spcBef>
                <a:spcPts val="0"/>
              </a:spcBef>
              <a:spcAft>
                <a:spcPts val="0"/>
              </a:spcAft>
              <a:buClr>
                <a:schemeClr val="dk1"/>
              </a:buClr>
              <a:buSzPts val="2400"/>
              <a:buChar char="○"/>
            </a:pPr>
            <a:r>
              <a:rPr lang="en-US" sz="2400">
                <a:solidFill>
                  <a:schemeClr val="dk1"/>
                </a:solidFill>
              </a:rPr>
              <a:t>Creation of outcome variable scaling</a:t>
            </a:r>
            <a:endParaRPr sz="2400">
              <a:solidFill>
                <a:schemeClr val="dk1"/>
              </a:solidFill>
            </a:endParaRPr>
          </a:p>
          <a:p>
            <a:pPr indent="-419100" lvl="0" marL="457200" rtl="0" algn="l">
              <a:spcBef>
                <a:spcPts val="0"/>
              </a:spcBef>
              <a:spcAft>
                <a:spcPts val="0"/>
              </a:spcAft>
              <a:buClr>
                <a:schemeClr val="dk1"/>
              </a:buClr>
              <a:buSzPts val="3000"/>
              <a:buChar char="●"/>
            </a:pPr>
            <a:r>
              <a:rPr lang="en-US" sz="3000">
                <a:solidFill>
                  <a:schemeClr val="dk1"/>
                </a:solidFill>
              </a:rPr>
              <a:t>Outcome distribution + covariate correlation</a:t>
            </a:r>
            <a:endParaRPr sz="3000">
              <a:solidFill>
                <a:schemeClr val="dk1"/>
              </a:solidFill>
            </a:endParaRPr>
          </a:p>
          <a:p>
            <a:pPr indent="-381000" lvl="1" marL="914400" rtl="0" algn="l">
              <a:spcBef>
                <a:spcPts val="0"/>
              </a:spcBef>
              <a:spcAft>
                <a:spcPts val="0"/>
              </a:spcAft>
              <a:buClr>
                <a:schemeClr val="dk1"/>
              </a:buClr>
              <a:buSzPts val="2400"/>
              <a:buChar char="○"/>
            </a:pPr>
            <a:r>
              <a:rPr lang="en-US" sz="2400">
                <a:solidFill>
                  <a:schemeClr val="dk1"/>
                </a:solidFill>
              </a:rPr>
              <a:t>Covariate and outcome </a:t>
            </a:r>
            <a:r>
              <a:rPr lang="en-US" sz="2400">
                <a:solidFill>
                  <a:schemeClr val="dk1"/>
                </a:solidFill>
              </a:rPr>
              <a:t>distribution</a:t>
            </a:r>
            <a:r>
              <a:rPr lang="en-US" sz="2400">
                <a:solidFill>
                  <a:schemeClr val="dk1"/>
                </a:solidFill>
              </a:rPr>
              <a:t> analysis stratified by race/ethnicity</a:t>
            </a:r>
            <a:endParaRPr sz="2400">
              <a:solidFill>
                <a:schemeClr val="dk1"/>
              </a:solidFill>
            </a:endParaRPr>
          </a:p>
          <a:p>
            <a:pPr indent="-419100" lvl="0" marL="457200" rtl="0" algn="l">
              <a:spcBef>
                <a:spcPts val="0"/>
              </a:spcBef>
              <a:spcAft>
                <a:spcPts val="0"/>
              </a:spcAft>
              <a:buClr>
                <a:schemeClr val="dk1"/>
              </a:buClr>
              <a:buSzPts val="3000"/>
              <a:buChar char="●"/>
            </a:pPr>
            <a:r>
              <a:rPr lang="en-US" sz="3000">
                <a:solidFill>
                  <a:schemeClr val="dk1"/>
                </a:solidFill>
              </a:rPr>
              <a:t>Covariate-outcome analysis with chi-squared test </a:t>
            </a:r>
            <a:endParaRPr sz="3000">
              <a:solidFill>
                <a:schemeClr val="dk1"/>
              </a:solidFill>
            </a:endParaRPr>
          </a:p>
          <a:p>
            <a:pPr indent="0" lvl="0" marL="0" rtl="0" algn="l">
              <a:spcBef>
                <a:spcPts val="0"/>
              </a:spcBef>
              <a:spcAft>
                <a:spcPts val="0"/>
              </a:spcAft>
              <a:buNone/>
            </a:pPr>
            <a:r>
              <a:rPr b="1" lang="en-US" sz="3200">
                <a:solidFill>
                  <a:schemeClr val="dk1"/>
                </a:solidFill>
              </a:rPr>
              <a:t>V. Regression Modeling Analysis</a:t>
            </a:r>
            <a:endParaRPr sz="3200">
              <a:solidFill>
                <a:schemeClr val="dk1"/>
              </a:solidFill>
            </a:endParaRPr>
          </a:p>
          <a:p>
            <a:pPr indent="-419100" lvl="0" marL="457200" rtl="0" algn="l">
              <a:spcBef>
                <a:spcPts val="0"/>
              </a:spcBef>
              <a:spcAft>
                <a:spcPts val="0"/>
              </a:spcAft>
              <a:buClr>
                <a:schemeClr val="dk1"/>
              </a:buClr>
              <a:buSzPts val="3000"/>
              <a:buChar char="●"/>
            </a:pPr>
            <a:r>
              <a:rPr lang="en-US" sz="3000">
                <a:solidFill>
                  <a:schemeClr val="dk1"/>
                </a:solidFill>
              </a:rPr>
              <a:t>Setup models with re-encoded variables</a:t>
            </a:r>
            <a:endParaRPr sz="3000">
              <a:solidFill>
                <a:schemeClr val="dk1"/>
              </a:solidFill>
            </a:endParaRPr>
          </a:p>
          <a:p>
            <a:pPr indent="-419100" lvl="0" marL="457200" rtl="0" algn="l">
              <a:spcBef>
                <a:spcPts val="0"/>
              </a:spcBef>
              <a:spcAft>
                <a:spcPts val="0"/>
              </a:spcAft>
              <a:buClr>
                <a:schemeClr val="dk1"/>
              </a:buClr>
              <a:buSzPts val="3000"/>
              <a:buChar char="●"/>
            </a:pPr>
            <a:r>
              <a:rPr lang="en-US" sz="3000">
                <a:solidFill>
                  <a:schemeClr val="dk1"/>
                </a:solidFill>
              </a:rPr>
              <a:t>Applied ordered logistic regression on health outcomes.</a:t>
            </a:r>
            <a:endParaRPr sz="3000">
              <a:solidFill>
                <a:schemeClr val="dk1"/>
              </a:solidFill>
            </a:endParaRPr>
          </a:p>
          <a:p>
            <a:pPr indent="-381000" lvl="1" marL="914400" rtl="0" algn="l">
              <a:spcBef>
                <a:spcPts val="0"/>
              </a:spcBef>
              <a:spcAft>
                <a:spcPts val="0"/>
              </a:spcAft>
              <a:buClr>
                <a:schemeClr val="dk1"/>
              </a:buClr>
              <a:buSzPts val="2400"/>
              <a:buChar char="○"/>
            </a:pPr>
            <a:r>
              <a:rPr lang="en-US" sz="2400">
                <a:solidFill>
                  <a:schemeClr val="dk1"/>
                </a:solidFill>
              </a:rPr>
              <a:t>Train/test split for model predictions and evaluation</a:t>
            </a:r>
            <a:endParaRPr sz="2400">
              <a:solidFill>
                <a:schemeClr val="dk1"/>
              </a:solidFill>
            </a:endParaRPr>
          </a:p>
          <a:p>
            <a:pPr indent="-381000" lvl="1" marL="914400" rtl="0" algn="l">
              <a:spcBef>
                <a:spcPts val="0"/>
              </a:spcBef>
              <a:spcAft>
                <a:spcPts val="0"/>
              </a:spcAft>
              <a:buClr>
                <a:schemeClr val="dk1"/>
              </a:buClr>
              <a:buSzPts val="2400"/>
              <a:buChar char="○"/>
            </a:pPr>
            <a:r>
              <a:rPr lang="en-US" sz="2400">
                <a:solidFill>
                  <a:schemeClr val="dk1"/>
                </a:solidFill>
              </a:rPr>
              <a:t>Used BFGS optimizer</a:t>
            </a:r>
            <a:endParaRPr sz="2400">
              <a:solidFill>
                <a:schemeClr val="dk1"/>
              </a:solidFill>
            </a:endParaRPr>
          </a:p>
          <a:p>
            <a:pPr indent="-381000" lvl="1" marL="914400" rtl="0" algn="l">
              <a:spcBef>
                <a:spcPts val="0"/>
              </a:spcBef>
              <a:spcAft>
                <a:spcPts val="0"/>
              </a:spcAft>
              <a:buClr>
                <a:schemeClr val="dk1"/>
              </a:buClr>
              <a:buSzPts val="2400"/>
              <a:buChar char="○"/>
            </a:pPr>
            <a:r>
              <a:rPr lang="en-US" sz="2400">
                <a:solidFill>
                  <a:schemeClr val="dk1"/>
                </a:solidFill>
              </a:rPr>
              <a:t>Physical, emotional, and social health stratified by race/ethnicity</a:t>
            </a:r>
            <a:endParaRPr sz="2400">
              <a:solidFill>
                <a:schemeClr val="dk1"/>
              </a:solidFill>
            </a:endParaRPr>
          </a:p>
          <a:p>
            <a:pPr indent="-419100" lvl="0" marL="457200" rtl="0" algn="l">
              <a:spcBef>
                <a:spcPts val="0"/>
              </a:spcBef>
              <a:spcAft>
                <a:spcPts val="0"/>
              </a:spcAft>
              <a:buClr>
                <a:schemeClr val="dk1"/>
              </a:buClr>
              <a:buSzPts val="3000"/>
              <a:buChar char="●"/>
            </a:pPr>
            <a:r>
              <a:rPr lang="en-US" sz="3000">
                <a:solidFill>
                  <a:schemeClr val="dk1"/>
                </a:solidFill>
              </a:rPr>
              <a:t>Explored how covariates influenced the health outcomes within each group.</a:t>
            </a:r>
            <a:endParaRPr sz="30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None/>
            </a:pPr>
            <a:r>
              <a:rPr lang="en-US" sz="3200">
                <a:solidFill>
                  <a:schemeClr val="dk1"/>
                </a:solidFill>
              </a:rPr>
              <a:t> </a:t>
            </a:r>
            <a:endParaRPr sz="3200">
              <a:solidFill>
                <a:schemeClr val="dk1"/>
              </a:solidFill>
            </a:endParaRPr>
          </a:p>
          <a:p>
            <a:pPr indent="0" lvl="0" marL="0" rtl="0" algn="l">
              <a:spcBef>
                <a:spcPts val="0"/>
              </a:spcBef>
              <a:spcAft>
                <a:spcPts val="0"/>
              </a:spcAft>
              <a:buNone/>
            </a:pPr>
            <a:r>
              <a:rPr lang="en-US" sz="3200">
                <a:solidFill>
                  <a:schemeClr val="dk1"/>
                </a:solidFill>
              </a:rPr>
              <a:t> </a:t>
            </a:r>
            <a:endParaRPr sz="3200">
              <a:solidFill>
                <a:schemeClr val="dk1"/>
              </a:solidFill>
            </a:endParaRPr>
          </a:p>
          <a:p>
            <a:pPr indent="0" lvl="0" marL="0" rtl="0" algn="l">
              <a:spcBef>
                <a:spcPts val="0"/>
              </a:spcBef>
              <a:spcAft>
                <a:spcPts val="0"/>
              </a:spcAft>
              <a:buNone/>
            </a:pPr>
            <a:r>
              <a:t/>
            </a:r>
            <a:endParaRPr b="1" sz="3200">
              <a:solidFill>
                <a:schemeClr val="dk1"/>
              </a:solidFill>
            </a:endParaRPr>
          </a:p>
          <a:p>
            <a:pPr indent="0" lvl="0" marL="0" rtl="0" algn="l">
              <a:spcBef>
                <a:spcPts val="0"/>
              </a:spcBef>
              <a:spcAft>
                <a:spcPts val="0"/>
              </a:spcAft>
              <a:buNone/>
            </a:pPr>
            <a:r>
              <a:t/>
            </a:r>
            <a:endParaRPr b="1" sz="3200">
              <a:solidFill>
                <a:schemeClr val="dk1"/>
              </a:solidFill>
            </a:endParaRPr>
          </a:p>
          <a:p>
            <a:pPr indent="0" lvl="0" marL="0" rtl="0" algn="l">
              <a:spcBef>
                <a:spcPts val="0"/>
              </a:spcBef>
              <a:spcAft>
                <a:spcPts val="0"/>
              </a:spcAft>
              <a:buNone/>
            </a:pPr>
            <a:r>
              <a:t/>
            </a:r>
            <a:endParaRPr b="1" sz="3200">
              <a:solidFill>
                <a:schemeClr val="dk1"/>
              </a:solidFill>
            </a:endParaRPr>
          </a:p>
          <a:p>
            <a:pPr indent="0" lvl="0" marL="0" rtl="0" algn="l">
              <a:spcBef>
                <a:spcPts val="0"/>
              </a:spcBef>
              <a:spcAft>
                <a:spcPts val="0"/>
              </a:spcAft>
              <a:buNone/>
            </a:pPr>
            <a:r>
              <a:t/>
            </a:r>
            <a:endParaRPr b="1" sz="3200">
              <a:solidFill>
                <a:schemeClr val="dk1"/>
              </a:solidFill>
            </a:endParaRPr>
          </a:p>
          <a:p>
            <a:pPr indent="0" lvl="0" marL="0" rtl="0" algn="l">
              <a:spcBef>
                <a:spcPts val="0"/>
              </a:spcBef>
              <a:spcAft>
                <a:spcPts val="0"/>
              </a:spcAft>
              <a:buNone/>
            </a:pPr>
            <a:r>
              <a:t/>
            </a:r>
            <a:endParaRPr b="1" sz="3200">
              <a:solidFill>
                <a:schemeClr val="dk1"/>
              </a:solidFill>
            </a:endParaRPr>
          </a:p>
          <a:p>
            <a:pPr indent="-254000" lvl="0" marL="457200" marR="0" rtl="0" algn="l">
              <a:spcBef>
                <a:spcPts val="0"/>
              </a:spcBef>
              <a:spcAft>
                <a:spcPts val="0"/>
              </a:spcAft>
              <a:buClr>
                <a:schemeClr val="dk1"/>
              </a:buClr>
              <a:buSzPts val="3200"/>
              <a:buFont typeface="Arial"/>
              <a:buNone/>
            </a:pPr>
            <a:r>
              <a:t/>
            </a:r>
            <a:endParaRPr b="1" sz="3200">
              <a:solidFill>
                <a:schemeClr val="dk1"/>
              </a:solidFill>
            </a:endParaRPr>
          </a:p>
        </p:txBody>
      </p:sp>
      <p:sp>
        <p:nvSpPr>
          <p:cNvPr id="104" name="Google Shape;104;p13"/>
          <p:cNvSpPr txBox="1"/>
          <p:nvPr/>
        </p:nvSpPr>
        <p:spPr>
          <a:xfrm>
            <a:off x="29718000" y="23573600"/>
            <a:ext cx="13716000" cy="78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dk1"/>
                </a:solidFill>
              </a:rPr>
              <a:t>The examination of social, mental, and physical health consequences reveals varying impacts on different racial/ethnic groups, ranked by the number of significant predictors for each group. Non-Hispanic Whites are the most afflicted, but compared to them it seems that non-Hispanic Blacks are comparable from the remaining race/ethnic groups. This study highlights significant disparities in the health outcomes of caregivers of individuals with dementia based on their race and ethnicity, emphasizing the critical need for culturally sensitive interventions. Strictly by numbers, from significant factors across all evaluations conducted, we count 32 influentially related factors for non-Hispanic Black caregivers, 41 for non-Hispanic White caregivers, 15 for Hispanic, and 14 for other non-Hispanic other caregivers totaling 102 observations of significant covariate influencers. Compared to non-Hispanic caregivers, non-Hispanic Black caregivers may be the most affected by dementia caregiving disparities.</a:t>
            </a:r>
            <a:endParaRPr sz="3000">
              <a:solidFill>
                <a:schemeClr val="dk1"/>
              </a:solidFill>
            </a:endParaRPr>
          </a:p>
        </p:txBody>
      </p:sp>
      <p:sp>
        <p:nvSpPr>
          <p:cNvPr id="105" name="Google Shape;105;p13"/>
          <p:cNvSpPr txBox="1"/>
          <p:nvPr/>
        </p:nvSpPr>
        <p:spPr>
          <a:xfrm>
            <a:off x="33307025" y="23895875"/>
            <a:ext cx="381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933">
              <a:solidFill>
                <a:schemeClr val="dk1"/>
              </a:solidFill>
              <a:latin typeface="Garamond"/>
              <a:ea typeface="Garamond"/>
              <a:cs typeface="Garamond"/>
              <a:sym typeface="Garamond"/>
            </a:endParaRPr>
          </a:p>
        </p:txBody>
      </p:sp>
      <p:sp>
        <p:nvSpPr>
          <p:cNvPr id="106" name="Google Shape;106;p13"/>
          <p:cNvSpPr txBox="1"/>
          <p:nvPr/>
        </p:nvSpPr>
        <p:spPr>
          <a:xfrm>
            <a:off x="29646300" y="7273925"/>
            <a:ext cx="13716000" cy="28755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1200"/>
              </a:spcBef>
              <a:spcAft>
                <a:spcPts val="0"/>
              </a:spcAft>
              <a:buClr>
                <a:schemeClr val="dk1"/>
              </a:buClr>
              <a:buSzPts val="3000"/>
              <a:buChar char="●"/>
            </a:pPr>
            <a:r>
              <a:rPr lang="en-US" sz="3000">
                <a:solidFill>
                  <a:schemeClr val="dk1"/>
                </a:solidFill>
              </a:rPr>
              <a:t>An ordered logistic regression study revealed unique predictors impacting the three health outcomes among the 4 categories of race/ethnicity. Several covariate predictors never showed any significance like caregiver gender or caregiver joy.</a:t>
            </a:r>
            <a:endParaRPr sz="3000">
              <a:solidFill>
                <a:schemeClr val="dk1"/>
              </a:solidFill>
            </a:endParaRPr>
          </a:p>
          <a:p>
            <a:pPr indent="-419100" lvl="0" marL="457200" rtl="0" algn="l">
              <a:lnSpc>
                <a:spcPct val="115000"/>
              </a:lnSpc>
              <a:spcBef>
                <a:spcPts val="0"/>
              </a:spcBef>
              <a:spcAft>
                <a:spcPts val="0"/>
              </a:spcAft>
              <a:buClr>
                <a:schemeClr val="dk1"/>
              </a:buClr>
              <a:buSzPts val="3000"/>
              <a:buChar char="●"/>
            </a:pPr>
            <a:r>
              <a:rPr lang="en-US" sz="3000">
                <a:solidFill>
                  <a:schemeClr val="dk1"/>
                </a:solidFill>
              </a:rPr>
              <a:t>Positive association = </a:t>
            </a:r>
            <a:r>
              <a:rPr lang="en-US" sz="3000">
                <a:solidFill>
                  <a:schemeClr val="dk1"/>
                </a:solidFill>
                <a:highlight>
                  <a:srgbClr val="93C47D"/>
                </a:highlight>
              </a:rPr>
              <a:t>GREEN</a:t>
            </a:r>
            <a:r>
              <a:rPr lang="en-US" sz="3000">
                <a:solidFill>
                  <a:schemeClr val="dk1"/>
                </a:solidFill>
              </a:rPr>
              <a:t>, Negative association = </a:t>
            </a:r>
            <a:r>
              <a:rPr lang="en-US" sz="3000">
                <a:solidFill>
                  <a:schemeClr val="dk1"/>
                </a:solidFill>
                <a:highlight>
                  <a:srgbClr val="E06666"/>
                </a:highlight>
              </a:rPr>
              <a:t>RED</a:t>
            </a:r>
            <a:endParaRPr sz="3000">
              <a:solidFill>
                <a:schemeClr val="dk1"/>
              </a:solidFill>
            </a:endParaRPr>
          </a:p>
        </p:txBody>
      </p:sp>
      <p:sp>
        <p:nvSpPr>
          <p:cNvPr id="107" name="Google Shape;107;p13"/>
          <p:cNvSpPr txBox="1"/>
          <p:nvPr/>
        </p:nvSpPr>
        <p:spPr>
          <a:xfrm>
            <a:off x="15697200" y="24811300"/>
            <a:ext cx="6906300" cy="56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t/>
            </a:r>
            <a:endParaRPr b="1" sz="3000">
              <a:solidFill>
                <a:schemeClr val="dk1"/>
              </a:solidFill>
            </a:endParaRPr>
          </a:p>
        </p:txBody>
      </p:sp>
      <p:pic>
        <p:nvPicPr>
          <p:cNvPr id="108" name="Google Shape;108;p13"/>
          <p:cNvPicPr preferRelativeResize="0"/>
          <p:nvPr/>
        </p:nvPicPr>
        <p:blipFill>
          <a:blip r:embed="rId7">
            <a:alphaModFix/>
          </a:blip>
          <a:stretch>
            <a:fillRect/>
          </a:stretch>
        </p:blipFill>
        <p:spPr>
          <a:xfrm>
            <a:off x="15332175" y="8286750"/>
            <a:ext cx="5318025" cy="9664050"/>
          </a:xfrm>
          <a:prstGeom prst="rect">
            <a:avLst/>
          </a:prstGeom>
          <a:noFill/>
          <a:ln>
            <a:noFill/>
          </a:ln>
        </p:spPr>
      </p:pic>
      <p:pic>
        <p:nvPicPr>
          <p:cNvPr id="109" name="Google Shape;109;p13"/>
          <p:cNvPicPr preferRelativeResize="0"/>
          <p:nvPr/>
        </p:nvPicPr>
        <p:blipFill>
          <a:blip r:embed="rId8">
            <a:alphaModFix/>
          </a:blip>
          <a:stretch>
            <a:fillRect/>
          </a:stretch>
        </p:blipFill>
        <p:spPr>
          <a:xfrm>
            <a:off x="15332175" y="17950800"/>
            <a:ext cx="5318025" cy="11995952"/>
          </a:xfrm>
          <a:prstGeom prst="rect">
            <a:avLst/>
          </a:prstGeom>
          <a:solidFill>
            <a:schemeClr val="accent1"/>
          </a:solidFill>
          <a:ln cap="flat" cmpd="sng" w="9525">
            <a:solidFill>
              <a:schemeClr val="dk1"/>
            </a:solidFill>
            <a:prstDash val="solid"/>
            <a:round/>
            <a:headEnd len="sm" w="sm" type="none"/>
            <a:tailEnd len="sm" w="sm" type="none"/>
          </a:ln>
        </p:spPr>
      </p:pic>
      <p:pic>
        <p:nvPicPr>
          <p:cNvPr id="110" name="Google Shape;110;p13"/>
          <p:cNvPicPr preferRelativeResize="0"/>
          <p:nvPr/>
        </p:nvPicPr>
        <p:blipFill>
          <a:blip r:embed="rId9">
            <a:alphaModFix/>
          </a:blip>
          <a:stretch>
            <a:fillRect/>
          </a:stretch>
        </p:blipFill>
        <p:spPr>
          <a:xfrm>
            <a:off x="20804850" y="8286750"/>
            <a:ext cx="7726200" cy="1833550"/>
          </a:xfrm>
          <a:prstGeom prst="rect">
            <a:avLst/>
          </a:prstGeom>
          <a:solidFill>
            <a:schemeClr val="accent1"/>
          </a:solidFill>
          <a:ln cap="flat" cmpd="sng" w="9525">
            <a:solidFill>
              <a:schemeClr val="dk1"/>
            </a:solidFill>
            <a:prstDash val="solid"/>
            <a:round/>
            <a:headEnd len="sm" w="sm" type="none"/>
            <a:tailEnd len="sm" w="sm" type="none"/>
          </a:ln>
        </p:spPr>
      </p:pic>
      <p:pic>
        <p:nvPicPr>
          <p:cNvPr id="111" name="Google Shape;111;p13"/>
          <p:cNvPicPr preferRelativeResize="0"/>
          <p:nvPr/>
        </p:nvPicPr>
        <p:blipFill>
          <a:blip r:embed="rId10">
            <a:alphaModFix/>
          </a:blip>
          <a:stretch>
            <a:fillRect/>
          </a:stretch>
        </p:blipFill>
        <p:spPr>
          <a:xfrm>
            <a:off x="20804850" y="11816525"/>
            <a:ext cx="7726192" cy="6051476"/>
          </a:xfrm>
          <a:prstGeom prst="rect">
            <a:avLst/>
          </a:prstGeom>
          <a:noFill/>
          <a:ln>
            <a:noFill/>
          </a:ln>
        </p:spPr>
      </p:pic>
      <p:pic>
        <p:nvPicPr>
          <p:cNvPr id="112" name="Google Shape;112;p13"/>
          <p:cNvPicPr preferRelativeResize="0"/>
          <p:nvPr/>
        </p:nvPicPr>
        <p:blipFill>
          <a:blip r:embed="rId11">
            <a:alphaModFix/>
          </a:blip>
          <a:stretch>
            <a:fillRect/>
          </a:stretch>
        </p:blipFill>
        <p:spPr>
          <a:xfrm>
            <a:off x="20875775" y="20343300"/>
            <a:ext cx="7584349" cy="6618325"/>
          </a:xfrm>
          <a:prstGeom prst="rect">
            <a:avLst/>
          </a:prstGeom>
          <a:noFill/>
          <a:ln>
            <a:noFill/>
          </a:ln>
        </p:spPr>
      </p:pic>
      <p:sp>
        <p:nvSpPr>
          <p:cNvPr id="113" name="Google Shape;113;p13"/>
          <p:cNvSpPr txBox="1"/>
          <p:nvPr/>
        </p:nvSpPr>
        <p:spPr>
          <a:xfrm>
            <a:off x="20804850" y="26961625"/>
            <a:ext cx="72513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dk1"/>
                </a:solidFill>
              </a:rPr>
              <a:t>Figure 2. Distribution of Significant Covariates by Race/Ethnicity</a:t>
            </a:r>
            <a:endParaRPr sz="3000">
              <a:solidFill>
                <a:schemeClr val="dk1"/>
              </a:solidFill>
            </a:endParaRPr>
          </a:p>
        </p:txBody>
      </p:sp>
      <p:sp>
        <p:nvSpPr>
          <p:cNvPr id="114" name="Google Shape;114;p13"/>
          <p:cNvSpPr txBox="1"/>
          <p:nvPr/>
        </p:nvSpPr>
        <p:spPr>
          <a:xfrm>
            <a:off x="20957250" y="18105875"/>
            <a:ext cx="72513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dk1"/>
                </a:solidFill>
              </a:rPr>
              <a:t>Figure 1. Count of Significant Covariates by Race/Ethnicity</a:t>
            </a:r>
            <a:endParaRPr sz="3000">
              <a:solidFill>
                <a:schemeClr val="dk1"/>
              </a:solidFill>
            </a:endParaRPr>
          </a:p>
        </p:txBody>
      </p:sp>
      <p:pic>
        <p:nvPicPr>
          <p:cNvPr id="115" name="Google Shape;115;p13"/>
          <p:cNvPicPr preferRelativeResize="0"/>
          <p:nvPr/>
        </p:nvPicPr>
        <p:blipFill>
          <a:blip r:embed="rId12">
            <a:alphaModFix/>
          </a:blip>
          <a:stretch>
            <a:fillRect/>
          </a:stretch>
        </p:blipFill>
        <p:spPr>
          <a:xfrm>
            <a:off x="29042775" y="16926180"/>
            <a:ext cx="7661107" cy="5136520"/>
          </a:xfrm>
          <a:prstGeom prst="rect">
            <a:avLst/>
          </a:prstGeom>
          <a:noFill/>
          <a:ln>
            <a:noFill/>
          </a:ln>
        </p:spPr>
      </p:pic>
      <p:pic>
        <p:nvPicPr>
          <p:cNvPr id="116" name="Google Shape;116;p13"/>
          <p:cNvPicPr preferRelativeResize="0"/>
          <p:nvPr/>
        </p:nvPicPr>
        <p:blipFill>
          <a:blip r:embed="rId13">
            <a:alphaModFix/>
          </a:blip>
          <a:stretch>
            <a:fillRect/>
          </a:stretch>
        </p:blipFill>
        <p:spPr>
          <a:xfrm>
            <a:off x="29042788" y="10052000"/>
            <a:ext cx="7661106" cy="6867518"/>
          </a:xfrm>
          <a:prstGeom prst="rect">
            <a:avLst/>
          </a:prstGeom>
          <a:noFill/>
          <a:ln>
            <a:noFill/>
          </a:ln>
        </p:spPr>
      </p:pic>
      <p:pic>
        <p:nvPicPr>
          <p:cNvPr id="117" name="Google Shape;117;p13"/>
          <p:cNvPicPr preferRelativeResize="0"/>
          <p:nvPr/>
        </p:nvPicPr>
        <p:blipFill>
          <a:blip r:embed="rId14">
            <a:alphaModFix/>
          </a:blip>
          <a:stretch>
            <a:fillRect/>
          </a:stretch>
        </p:blipFill>
        <p:spPr>
          <a:xfrm>
            <a:off x="36703894" y="10052000"/>
            <a:ext cx="7037830" cy="119959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