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61" r:id="rId5"/>
    <p:sldId id="262" r:id="rId6"/>
    <p:sldId id="258" r:id="rId7"/>
    <p:sldId id="264" r:id="rId8"/>
    <p:sldId id="265" r:id="rId9"/>
    <p:sldId id="266" r:id="rId10"/>
    <p:sldId id="267" r:id="rId11"/>
    <p:sldId id="269" r:id="rId12"/>
    <p:sldId id="277" r:id="rId13"/>
    <p:sldId id="278" r:id="rId14"/>
    <p:sldId id="276" r:id="rId15"/>
    <p:sldId id="270" r:id="rId16"/>
    <p:sldId id="273" r:id="rId17"/>
    <p:sldId id="275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97" autoAdjust="0"/>
    <p:restoredTop sz="78061" autoAdjust="0"/>
  </p:normalViewPr>
  <p:slideViewPr>
    <p:cSldViewPr snapToGrid="0">
      <p:cViewPr varScale="1">
        <p:scale>
          <a:sx n="91" d="100"/>
          <a:sy n="91" d="100"/>
        </p:scale>
        <p:origin x="10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910AF2-263C-4DC9-A35A-B136D93CD7BD}" type="doc">
      <dgm:prSet loTypeId="urn:microsoft.com/office/officeart/2005/8/layout/gear1" loCatId="cycle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01F1B4F-7362-457F-88C2-231358128530}">
      <dgm:prSet phldrT="[Text]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de-DE" dirty="0"/>
            <a:t>Gemeinsam virtuell Zeit </a:t>
          </a:r>
          <a:r>
            <a:rPr lang="de-DE" dirty="0" smtClean="0"/>
            <a:t>verbringen, Musik und Videos abspielen</a:t>
          </a:r>
          <a:endParaRPr lang="de-DE" dirty="0"/>
        </a:p>
      </dgm:t>
    </dgm:pt>
    <dgm:pt modelId="{68F27327-B4DA-4CC0-90CE-4F8DAF89E3E1}" type="parTrans" cxnId="{27688F74-814E-4E3D-8F43-B7AB32D5023C}">
      <dgm:prSet/>
      <dgm:spPr/>
      <dgm:t>
        <a:bodyPr/>
        <a:lstStyle/>
        <a:p>
          <a:endParaRPr lang="de-DE"/>
        </a:p>
      </dgm:t>
    </dgm:pt>
    <dgm:pt modelId="{75C5FA6D-8C8D-4EB5-8C53-B4182C86F79B}" type="sibTrans" cxnId="{27688F74-814E-4E3D-8F43-B7AB32D5023C}">
      <dgm:prSet/>
      <dgm:spPr/>
      <dgm:t>
        <a:bodyPr/>
        <a:lstStyle/>
        <a:p>
          <a:endParaRPr lang="de-DE"/>
        </a:p>
      </dgm:t>
    </dgm:pt>
    <dgm:pt modelId="{50A7021E-BC53-4D65-AA90-0E8A52ADA10D}">
      <dgm:prSet phldrT="[Text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de-DE" sz="1400" dirty="0" smtClean="0"/>
            <a:t>Synchronisierte Wiedergabe</a:t>
          </a:r>
          <a:endParaRPr lang="de-DE" sz="1400" dirty="0"/>
        </a:p>
      </dgm:t>
    </dgm:pt>
    <dgm:pt modelId="{5767A9C3-AC27-4FB7-B4D4-268EBF5D8F2E}" type="parTrans" cxnId="{C1175C20-A6A3-408D-A153-11091028C65A}">
      <dgm:prSet/>
      <dgm:spPr/>
      <dgm:t>
        <a:bodyPr/>
        <a:lstStyle/>
        <a:p>
          <a:endParaRPr lang="de-DE"/>
        </a:p>
      </dgm:t>
    </dgm:pt>
    <dgm:pt modelId="{D1CEB3EB-75CD-42A8-B0C1-7F831C31A619}" type="sibTrans" cxnId="{C1175C20-A6A3-408D-A153-11091028C65A}">
      <dgm:prSet/>
      <dgm:spPr/>
      <dgm:t>
        <a:bodyPr/>
        <a:lstStyle/>
        <a:p>
          <a:endParaRPr lang="de-DE"/>
        </a:p>
      </dgm:t>
    </dgm:pt>
    <dgm:pt modelId="{34A144BB-839F-4C6D-813E-5819AE3B629A}">
      <dgm:prSet phldrT="[Text]" custT="1"/>
      <dgm:spPr>
        <a:solidFill>
          <a:schemeClr val="tx1">
            <a:lumMod val="85000"/>
            <a:lumOff val="15000"/>
          </a:schemeClr>
        </a:solidFill>
      </dgm:spPr>
      <dgm:t>
        <a:bodyPr/>
        <a:lstStyle/>
        <a:p>
          <a:r>
            <a:rPr lang="de-DE" sz="1800" dirty="0" smtClean="0"/>
            <a:t>Chat</a:t>
          </a:r>
          <a:endParaRPr lang="de-DE" sz="1800" dirty="0"/>
        </a:p>
      </dgm:t>
    </dgm:pt>
    <dgm:pt modelId="{2C5A917F-68F3-461B-B1BD-37C8E28FB7FE}" type="parTrans" cxnId="{1A485F9C-DA2D-4827-9A58-6F704C7807E3}">
      <dgm:prSet/>
      <dgm:spPr/>
      <dgm:t>
        <a:bodyPr/>
        <a:lstStyle/>
        <a:p>
          <a:endParaRPr lang="de-DE"/>
        </a:p>
      </dgm:t>
    </dgm:pt>
    <dgm:pt modelId="{9E4EC342-2D11-49F4-9E08-232261804515}" type="sibTrans" cxnId="{1A485F9C-DA2D-4827-9A58-6F704C7807E3}">
      <dgm:prSet/>
      <dgm:spPr/>
      <dgm:t>
        <a:bodyPr/>
        <a:lstStyle/>
        <a:p>
          <a:endParaRPr lang="de-DE"/>
        </a:p>
      </dgm:t>
    </dgm:pt>
    <dgm:pt modelId="{5BFA54FC-19ED-4E05-A54F-A12827BA8B77}">
      <dgm:prSet phldrT="[Text]" phldr="1"/>
      <dgm:spPr/>
      <dgm:t>
        <a:bodyPr/>
        <a:lstStyle/>
        <a:p>
          <a:endParaRPr lang="de-DE"/>
        </a:p>
      </dgm:t>
    </dgm:pt>
    <dgm:pt modelId="{3133A812-55B1-4CA1-9C96-86201E5A505F}" type="parTrans" cxnId="{2B6A80DA-A059-43F3-AE83-FEEF72F74C7A}">
      <dgm:prSet/>
      <dgm:spPr/>
      <dgm:t>
        <a:bodyPr/>
        <a:lstStyle/>
        <a:p>
          <a:endParaRPr lang="de-DE"/>
        </a:p>
      </dgm:t>
    </dgm:pt>
    <dgm:pt modelId="{AB797E8C-6316-4DF8-9884-56C7CD586FEA}" type="sibTrans" cxnId="{2B6A80DA-A059-43F3-AE83-FEEF72F74C7A}">
      <dgm:prSet/>
      <dgm:spPr/>
      <dgm:t>
        <a:bodyPr/>
        <a:lstStyle/>
        <a:p>
          <a:endParaRPr lang="de-DE"/>
        </a:p>
      </dgm:t>
    </dgm:pt>
    <dgm:pt modelId="{C6022CBC-CF11-4F56-8125-F02FB090FC9E}">
      <dgm:prSet phldrT="[Text]"/>
      <dgm:spPr/>
      <dgm:t>
        <a:bodyPr/>
        <a:lstStyle/>
        <a:p>
          <a:endParaRPr lang="de-DE" dirty="0"/>
        </a:p>
      </dgm:t>
    </dgm:pt>
    <dgm:pt modelId="{9CE3EC2C-56BA-4199-A8CA-3EE118A508FE}" type="parTrans" cxnId="{B23173AE-556A-41DA-BE70-F0737E806D46}">
      <dgm:prSet/>
      <dgm:spPr/>
      <dgm:t>
        <a:bodyPr/>
        <a:lstStyle/>
        <a:p>
          <a:endParaRPr lang="de-DE"/>
        </a:p>
      </dgm:t>
    </dgm:pt>
    <dgm:pt modelId="{59B9B113-7961-4D77-B2BB-B4FB52239479}" type="sibTrans" cxnId="{B23173AE-556A-41DA-BE70-F0737E806D46}">
      <dgm:prSet/>
      <dgm:spPr/>
      <dgm:t>
        <a:bodyPr/>
        <a:lstStyle/>
        <a:p>
          <a:endParaRPr lang="de-DE"/>
        </a:p>
      </dgm:t>
    </dgm:pt>
    <dgm:pt modelId="{DD5B7FBB-4C16-40F4-AA61-3F546D21F5A1}" type="pres">
      <dgm:prSet presAssocID="{DA910AF2-263C-4DC9-A35A-B136D93CD7BD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55A8299-6907-421D-9B76-27F40FB48D47}" type="pres">
      <dgm:prSet presAssocID="{B01F1B4F-7362-457F-88C2-231358128530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B593A52-FE12-4848-83F3-DD97586A8A38}" type="pres">
      <dgm:prSet presAssocID="{B01F1B4F-7362-457F-88C2-231358128530}" presName="gear1srcNode" presStyleLbl="node1" presStyleIdx="0" presStyleCnt="3"/>
      <dgm:spPr/>
      <dgm:t>
        <a:bodyPr/>
        <a:lstStyle/>
        <a:p>
          <a:endParaRPr lang="de-DE"/>
        </a:p>
      </dgm:t>
    </dgm:pt>
    <dgm:pt modelId="{00A38DBC-75BA-4246-BBB7-714C0D36B4F0}" type="pres">
      <dgm:prSet presAssocID="{B01F1B4F-7362-457F-88C2-231358128530}" presName="gear1dstNode" presStyleLbl="node1" presStyleIdx="0" presStyleCnt="3"/>
      <dgm:spPr/>
      <dgm:t>
        <a:bodyPr/>
        <a:lstStyle/>
        <a:p>
          <a:endParaRPr lang="de-DE"/>
        </a:p>
      </dgm:t>
    </dgm:pt>
    <dgm:pt modelId="{D620EC91-7F95-4592-ACD1-65A336BA7A77}" type="pres">
      <dgm:prSet presAssocID="{50A7021E-BC53-4D65-AA90-0E8A52ADA10D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8328282-4162-4F39-954B-7F59EB8DB784}" type="pres">
      <dgm:prSet presAssocID="{50A7021E-BC53-4D65-AA90-0E8A52ADA10D}" presName="gear2srcNode" presStyleLbl="node1" presStyleIdx="1" presStyleCnt="3"/>
      <dgm:spPr/>
      <dgm:t>
        <a:bodyPr/>
        <a:lstStyle/>
        <a:p>
          <a:endParaRPr lang="de-DE"/>
        </a:p>
      </dgm:t>
    </dgm:pt>
    <dgm:pt modelId="{D41469CF-6A18-444E-94EE-466D8127376F}" type="pres">
      <dgm:prSet presAssocID="{50A7021E-BC53-4D65-AA90-0E8A52ADA10D}" presName="gear2dstNode" presStyleLbl="node1" presStyleIdx="1" presStyleCnt="3"/>
      <dgm:spPr/>
      <dgm:t>
        <a:bodyPr/>
        <a:lstStyle/>
        <a:p>
          <a:endParaRPr lang="de-DE"/>
        </a:p>
      </dgm:t>
    </dgm:pt>
    <dgm:pt modelId="{BA7BEE52-6385-4D73-A851-35BE5DF1F097}" type="pres">
      <dgm:prSet presAssocID="{34A144BB-839F-4C6D-813E-5819AE3B629A}" presName="gear3" presStyleLbl="node1" presStyleIdx="2" presStyleCnt="3"/>
      <dgm:spPr/>
      <dgm:t>
        <a:bodyPr/>
        <a:lstStyle/>
        <a:p>
          <a:endParaRPr lang="de-DE"/>
        </a:p>
      </dgm:t>
    </dgm:pt>
    <dgm:pt modelId="{4AC3EB0E-9D81-492A-AEA0-B74CFA1C29F4}" type="pres">
      <dgm:prSet presAssocID="{34A144BB-839F-4C6D-813E-5819AE3B629A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0046E80-9734-4322-831B-496A82F85384}" type="pres">
      <dgm:prSet presAssocID="{34A144BB-839F-4C6D-813E-5819AE3B629A}" presName="gear3srcNode" presStyleLbl="node1" presStyleIdx="2" presStyleCnt="3"/>
      <dgm:spPr/>
      <dgm:t>
        <a:bodyPr/>
        <a:lstStyle/>
        <a:p>
          <a:endParaRPr lang="de-DE"/>
        </a:p>
      </dgm:t>
    </dgm:pt>
    <dgm:pt modelId="{FEA0B010-8BC4-4936-BEF7-159AF741D9D2}" type="pres">
      <dgm:prSet presAssocID="{34A144BB-839F-4C6D-813E-5819AE3B629A}" presName="gear3dstNode" presStyleLbl="node1" presStyleIdx="2" presStyleCnt="3"/>
      <dgm:spPr/>
      <dgm:t>
        <a:bodyPr/>
        <a:lstStyle/>
        <a:p>
          <a:endParaRPr lang="de-DE"/>
        </a:p>
      </dgm:t>
    </dgm:pt>
    <dgm:pt modelId="{5F3C05ED-E5AB-43EF-A2BF-AC54B58E2054}" type="pres">
      <dgm:prSet presAssocID="{75C5FA6D-8C8D-4EB5-8C53-B4182C86F79B}" presName="connector1" presStyleLbl="sibTrans2D1" presStyleIdx="0" presStyleCnt="3"/>
      <dgm:spPr/>
      <dgm:t>
        <a:bodyPr/>
        <a:lstStyle/>
        <a:p>
          <a:endParaRPr lang="de-DE"/>
        </a:p>
      </dgm:t>
    </dgm:pt>
    <dgm:pt modelId="{DEF06A35-324A-4EFB-AB93-F74EA4B58AE1}" type="pres">
      <dgm:prSet presAssocID="{D1CEB3EB-75CD-42A8-B0C1-7F831C31A619}" presName="connector2" presStyleLbl="sibTrans2D1" presStyleIdx="1" presStyleCnt="3"/>
      <dgm:spPr/>
      <dgm:t>
        <a:bodyPr/>
        <a:lstStyle/>
        <a:p>
          <a:endParaRPr lang="de-DE"/>
        </a:p>
      </dgm:t>
    </dgm:pt>
    <dgm:pt modelId="{823FAB03-33FC-495E-9B30-E62910FE070B}" type="pres">
      <dgm:prSet presAssocID="{9E4EC342-2D11-49F4-9E08-232261804515}" presName="connector3" presStyleLbl="sibTrans2D1" presStyleIdx="2" presStyleCnt="3"/>
      <dgm:spPr/>
      <dgm:t>
        <a:bodyPr/>
        <a:lstStyle/>
        <a:p>
          <a:endParaRPr lang="de-DE"/>
        </a:p>
      </dgm:t>
    </dgm:pt>
  </dgm:ptLst>
  <dgm:cxnLst>
    <dgm:cxn modelId="{722771F7-F346-4C70-A121-5EC1C71C725E}" type="presOf" srcId="{75C5FA6D-8C8D-4EB5-8C53-B4182C86F79B}" destId="{5F3C05ED-E5AB-43EF-A2BF-AC54B58E2054}" srcOrd="0" destOrd="0" presId="urn:microsoft.com/office/officeart/2005/8/layout/gear1"/>
    <dgm:cxn modelId="{D3631F47-C9EB-4699-BCF3-58ED81EAD2F2}" type="presOf" srcId="{D1CEB3EB-75CD-42A8-B0C1-7F831C31A619}" destId="{DEF06A35-324A-4EFB-AB93-F74EA4B58AE1}" srcOrd="0" destOrd="0" presId="urn:microsoft.com/office/officeart/2005/8/layout/gear1"/>
    <dgm:cxn modelId="{E2CBFF93-A79D-4A62-9046-C71D396B43F5}" type="presOf" srcId="{34A144BB-839F-4C6D-813E-5819AE3B629A}" destId="{FEA0B010-8BC4-4936-BEF7-159AF741D9D2}" srcOrd="3" destOrd="0" presId="urn:microsoft.com/office/officeart/2005/8/layout/gear1"/>
    <dgm:cxn modelId="{9E5E571D-3FE3-4CA1-BA20-DADFED773DEC}" type="presOf" srcId="{34A144BB-839F-4C6D-813E-5819AE3B629A}" destId="{BA7BEE52-6385-4D73-A851-35BE5DF1F097}" srcOrd="0" destOrd="0" presId="urn:microsoft.com/office/officeart/2005/8/layout/gear1"/>
    <dgm:cxn modelId="{F061C798-C713-45A7-BFFB-96BF6C545DFA}" type="presOf" srcId="{50A7021E-BC53-4D65-AA90-0E8A52ADA10D}" destId="{D620EC91-7F95-4592-ACD1-65A336BA7A77}" srcOrd="0" destOrd="0" presId="urn:microsoft.com/office/officeart/2005/8/layout/gear1"/>
    <dgm:cxn modelId="{1A485F9C-DA2D-4827-9A58-6F704C7807E3}" srcId="{DA910AF2-263C-4DC9-A35A-B136D93CD7BD}" destId="{34A144BB-839F-4C6D-813E-5819AE3B629A}" srcOrd="2" destOrd="0" parTransId="{2C5A917F-68F3-461B-B1BD-37C8E28FB7FE}" sibTransId="{9E4EC342-2D11-49F4-9E08-232261804515}"/>
    <dgm:cxn modelId="{CFF3EA97-51C3-49F5-B9E2-76365801D815}" type="presOf" srcId="{34A144BB-839F-4C6D-813E-5819AE3B629A}" destId="{4AC3EB0E-9D81-492A-AEA0-B74CFA1C29F4}" srcOrd="1" destOrd="0" presId="urn:microsoft.com/office/officeart/2005/8/layout/gear1"/>
    <dgm:cxn modelId="{B23173AE-556A-41DA-BE70-F0737E806D46}" srcId="{DA910AF2-263C-4DC9-A35A-B136D93CD7BD}" destId="{C6022CBC-CF11-4F56-8125-F02FB090FC9E}" srcOrd="4" destOrd="0" parTransId="{9CE3EC2C-56BA-4199-A8CA-3EE118A508FE}" sibTransId="{59B9B113-7961-4D77-B2BB-B4FB52239479}"/>
    <dgm:cxn modelId="{4BE0DE46-DC92-47A4-8A4B-944AA62A1CBC}" type="presOf" srcId="{B01F1B4F-7362-457F-88C2-231358128530}" destId="{00A38DBC-75BA-4246-BBB7-714C0D36B4F0}" srcOrd="2" destOrd="0" presId="urn:microsoft.com/office/officeart/2005/8/layout/gear1"/>
    <dgm:cxn modelId="{CDADC572-7C78-4698-B7CF-7F5B9B7F4F4F}" type="presOf" srcId="{34A144BB-839F-4C6D-813E-5819AE3B629A}" destId="{40046E80-9734-4322-831B-496A82F85384}" srcOrd="2" destOrd="0" presId="urn:microsoft.com/office/officeart/2005/8/layout/gear1"/>
    <dgm:cxn modelId="{5978FFED-98B0-43C2-BFE9-15D663EDC2FD}" type="presOf" srcId="{50A7021E-BC53-4D65-AA90-0E8A52ADA10D}" destId="{D41469CF-6A18-444E-94EE-466D8127376F}" srcOrd="2" destOrd="0" presId="urn:microsoft.com/office/officeart/2005/8/layout/gear1"/>
    <dgm:cxn modelId="{27688F74-814E-4E3D-8F43-B7AB32D5023C}" srcId="{DA910AF2-263C-4DC9-A35A-B136D93CD7BD}" destId="{B01F1B4F-7362-457F-88C2-231358128530}" srcOrd="0" destOrd="0" parTransId="{68F27327-B4DA-4CC0-90CE-4F8DAF89E3E1}" sibTransId="{75C5FA6D-8C8D-4EB5-8C53-B4182C86F79B}"/>
    <dgm:cxn modelId="{C1175C20-A6A3-408D-A153-11091028C65A}" srcId="{DA910AF2-263C-4DC9-A35A-B136D93CD7BD}" destId="{50A7021E-BC53-4D65-AA90-0E8A52ADA10D}" srcOrd="1" destOrd="0" parTransId="{5767A9C3-AC27-4FB7-B4D4-268EBF5D8F2E}" sibTransId="{D1CEB3EB-75CD-42A8-B0C1-7F831C31A619}"/>
    <dgm:cxn modelId="{D6C0305A-88D2-4F7F-95FD-28F0F2F70F41}" type="presOf" srcId="{50A7021E-BC53-4D65-AA90-0E8A52ADA10D}" destId="{08328282-4162-4F39-954B-7F59EB8DB784}" srcOrd="1" destOrd="0" presId="urn:microsoft.com/office/officeart/2005/8/layout/gear1"/>
    <dgm:cxn modelId="{155BEC85-16DF-411D-B3E2-4E430F95446B}" type="presOf" srcId="{DA910AF2-263C-4DC9-A35A-B136D93CD7BD}" destId="{DD5B7FBB-4C16-40F4-AA61-3F546D21F5A1}" srcOrd="0" destOrd="0" presId="urn:microsoft.com/office/officeart/2005/8/layout/gear1"/>
    <dgm:cxn modelId="{3A4DFB81-F8AF-4070-A0F7-19ED951CFADE}" type="presOf" srcId="{B01F1B4F-7362-457F-88C2-231358128530}" destId="{0B593A52-FE12-4848-83F3-DD97586A8A38}" srcOrd="1" destOrd="0" presId="urn:microsoft.com/office/officeart/2005/8/layout/gear1"/>
    <dgm:cxn modelId="{25F95BBC-32E8-4BDB-8243-D186C81D7992}" type="presOf" srcId="{B01F1B4F-7362-457F-88C2-231358128530}" destId="{B55A8299-6907-421D-9B76-27F40FB48D47}" srcOrd="0" destOrd="0" presId="urn:microsoft.com/office/officeart/2005/8/layout/gear1"/>
    <dgm:cxn modelId="{2B6A80DA-A059-43F3-AE83-FEEF72F74C7A}" srcId="{DA910AF2-263C-4DC9-A35A-B136D93CD7BD}" destId="{5BFA54FC-19ED-4E05-A54F-A12827BA8B77}" srcOrd="3" destOrd="0" parTransId="{3133A812-55B1-4CA1-9C96-86201E5A505F}" sibTransId="{AB797E8C-6316-4DF8-9884-56C7CD586FEA}"/>
    <dgm:cxn modelId="{C2308B21-E95F-42DA-9E9A-227F22EC9661}" type="presOf" srcId="{9E4EC342-2D11-49F4-9E08-232261804515}" destId="{823FAB03-33FC-495E-9B30-E62910FE070B}" srcOrd="0" destOrd="0" presId="urn:microsoft.com/office/officeart/2005/8/layout/gear1"/>
    <dgm:cxn modelId="{6D5DB471-17BC-441A-B272-DE6887097CF0}" type="presParOf" srcId="{DD5B7FBB-4C16-40F4-AA61-3F546D21F5A1}" destId="{B55A8299-6907-421D-9B76-27F40FB48D47}" srcOrd="0" destOrd="0" presId="urn:microsoft.com/office/officeart/2005/8/layout/gear1"/>
    <dgm:cxn modelId="{0049B74F-B97B-4BCD-9608-AEFACBF0F0C5}" type="presParOf" srcId="{DD5B7FBB-4C16-40F4-AA61-3F546D21F5A1}" destId="{0B593A52-FE12-4848-83F3-DD97586A8A38}" srcOrd="1" destOrd="0" presId="urn:microsoft.com/office/officeart/2005/8/layout/gear1"/>
    <dgm:cxn modelId="{4367B947-FF56-46CD-AB25-934CD214A64B}" type="presParOf" srcId="{DD5B7FBB-4C16-40F4-AA61-3F546D21F5A1}" destId="{00A38DBC-75BA-4246-BBB7-714C0D36B4F0}" srcOrd="2" destOrd="0" presId="urn:microsoft.com/office/officeart/2005/8/layout/gear1"/>
    <dgm:cxn modelId="{FF41EA72-D08E-4882-AEE9-AFFB23C12D75}" type="presParOf" srcId="{DD5B7FBB-4C16-40F4-AA61-3F546D21F5A1}" destId="{D620EC91-7F95-4592-ACD1-65A336BA7A77}" srcOrd="3" destOrd="0" presId="urn:microsoft.com/office/officeart/2005/8/layout/gear1"/>
    <dgm:cxn modelId="{7FC268B8-E64A-46F9-894A-456889E1CA5E}" type="presParOf" srcId="{DD5B7FBB-4C16-40F4-AA61-3F546D21F5A1}" destId="{08328282-4162-4F39-954B-7F59EB8DB784}" srcOrd="4" destOrd="0" presId="urn:microsoft.com/office/officeart/2005/8/layout/gear1"/>
    <dgm:cxn modelId="{6D671B6C-0ECE-44DE-87EB-06B1AE283AC6}" type="presParOf" srcId="{DD5B7FBB-4C16-40F4-AA61-3F546D21F5A1}" destId="{D41469CF-6A18-444E-94EE-466D8127376F}" srcOrd="5" destOrd="0" presId="urn:microsoft.com/office/officeart/2005/8/layout/gear1"/>
    <dgm:cxn modelId="{EAE22ED4-39C1-4F65-BA8F-05A8A0CDD91B}" type="presParOf" srcId="{DD5B7FBB-4C16-40F4-AA61-3F546D21F5A1}" destId="{BA7BEE52-6385-4D73-A851-35BE5DF1F097}" srcOrd="6" destOrd="0" presId="urn:microsoft.com/office/officeart/2005/8/layout/gear1"/>
    <dgm:cxn modelId="{F4A76A95-08BD-4CC6-A43B-4273CECDAD40}" type="presParOf" srcId="{DD5B7FBB-4C16-40F4-AA61-3F546D21F5A1}" destId="{4AC3EB0E-9D81-492A-AEA0-B74CFA1C29F4}" srcOrd="7" destOrd="0" presId="urn:microsoft.com/office/officeart/2005/8/layout/gear1"/>
    <dgm:cxn modelId="{BA7E7294-CECE-49E9-B04D-64DA5485DF7E}" type="presParOf" srcId="{DD5B7FBB-4C16-40F4-AA61-3F546D21F5A1}" destId="{40046E80-9734-4322-831B-496A82F85384}" srcOrd="8" destOrd="0" presId="urn:microsoft.com/office/officeart/2005/8/layout/gear1"/>
    <dgm:cxn modelId="{B6E34A53-4C82-4BDC-82D4-10FB0B3C39D3}" type="presParOf" srcId="{DD5B7FBB-4C16-40F4-AA61-3F546D21F5A1}" destId="{FEA0B010-8BC4-4936-BEF7-159AF741D9D2}" srcOrd="9" destOrd="0" presId="urn:microsoft.com/office/officeart/2005/8/layout/gear1"/>
    <dgm:cxn modelId="{5A62D443-6846-4E39-BE70-9058509B7B54}" type="presParOf" srcId="{DD5B7FBB-4C16-40F4-AA61-3F546D21F5A1}" destId="{5F3C05ED-E5AB-43EF-A2BF-AC54B58E2054}" srcOrd="10" destOrd="0" presId="urn:microsoft.com/office/officeart/2005/8/layout/gear1"/>
    <dgm:cxn modelId="{F4C9E22A-2C57-4A42-958C-5F527A8FF9E9}" type="presParOf" srcId="{DD5B7FBB-4C16-40F4-AA61-3F546D21F5A1}" destId="{DEF06A35-324A-4EFB-AB93-F74EA4B58AE1}" srcOrd="11" destOrd="0" presId="urn:microsoft.com/office/officeart/2005/8/layout/gear1"/>
    <dgm:cxn modelId="{0EB7A2D4-FED0-40E3-ADFE-0C3932157B5F}" type="presParOf" srcId="{DD5B7FBB-4C16-40F4-AA61-3F546D21F5A1}" destId="{823FAB03-33FC-495E-9B30-E62910FE070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40C960-8EFF-43C8-BE34-AD6C7AD9D20E}" type="doc">
      <dgm:prSet loTypeId="urn:microsoft.com/office/officeart/2005/8/layout/bList2" loCatId="list" qsTypeId="urn:microsoft.com/office/officeart/2005/8/quickstyle/3d5" qsCatId="3D" csTypeId="urn:microsoft.com/office/officeart/2005/8/colors/accent0_1" csCatId="mainScheme" phldr="1"/>
      <dgm:spPr/>
    </dgm:pt>
    <dgm:pt modelId="{21E8011A-40B8-4D45-9B2E-1E9416A61B91}">
      <dgm:prSet phldrT="[Text]"/>
      <dgm:spPr/>
      <dgm:t>
        <a:bodyPr/>
        <a:lstStyle/>
        <a:p>
          <a:r>
            <a:rPr lang="de-DE" dirty="0"/>
            <a:t>Arian</a:t>
          </a:r>
        </a:p>
      </dgm:t>
    </dgm:pt>
    <dgm:pt modelId="{75CBC305-AD2C-4742-9EAD-565FA4D0C1AD}" type="parTrans" cxnId="{1F101F19-1C70-47FD-8395-5F3E510DDB1F}">
      <dgm:prSet/>
      <dgm:spPr/>
      <dgm:t>
        <a:bodyPr/>
        <a:lstStyle/>
        <a:p>
          <a:endParaRPr lang="de-DE"/>
        </a:p>
      </dgm:t>
    </dgm:pt>
    <dgm:pt modelId="{0679B749-EC87-4FAF-AC9F-DFA46EEEA316}" type="sibTrans" cxnId="{1F101F19-1C70-47FD-8395-5F3E510DDB1F}">
      <dgm:prSet/>
      <dgm:spPr/>
      <dgm:t>
        <a:bodyPr/>
        <a:lstStyle/>
        <a:p>
          <a:endParaRPr lang="de-DE"/>
        </a:p>
      </dgm:t>
    </dgm:pt>
    <dgm:pt modelId="{54F35BF2-CECB-4A63-A698-A6EED47AD2FF}">
      <dgm:prSet phldrT="[Text]"/>
      <dgm:spPr/>
      <dgm:t>
        <a:bodyPr/>
        <a:lstStyle/>
        <a:p>
          <a:r>
            <a:rPr lang="de-DE" dirty="0"/>
            <a:t>Alex</a:t>
          </a:r>
        </a:p>
      </dgm:t>
    </dgm:pt>
    <dgm:pt modelId="{BD9FA27E-6585-4E53-A558-BE892A7603BD}" type="parTrans" cxnId="{E11FFD93-75A8-46A3-9344-5A8E7ABFBD4C}">
      <dgm:prSet/>
      <dgm:spPr/>
      <dgm:t>
        <a:bodyPr/>
        <a:lstStyle/>
        <a:p>
          <a:endParaRPr lang="de-DE"/>
        </a:p>
      </dgm:t>
    </dgm:pt>
    <dgm:pt modelId="{7032773C-EB30-457A-AD46-1175C679062C}" type="sibTrans" cxnId="{E11FFD93-75A8-46A3-9344-5A8E7ABFBD4C}">
      <dgm:prSet/>
      <dgm:spPr/>
      <dgm:t>
        <a:bodyPr/>
        <a:lstStyle/>
        <a:p>
          <a:endParaRPr lang="de-DE"/>
        </a:p>
      </dgm:t>
    </dgm:pt>
    <dgm:pt modelId="{0399D1CD-0F33-41FE-84B9-36F85B6CCA21}">
      <dgm:prSet phldrT="[Text]"/>
      <dgm:spPr/>
      <dgm:t>
        <a:bodyPr/>
        <a:lstStyle/>
        <a:p>
          <a:r>
            <a:rPr lang="de-DE" dirty="0"/>
            <a:t>Chris</a:t>
          </a:r>
        </a:p>
      </dgm:t>
    </dgm:pt>
    <dgm:pt modelId="{7E795B5A-CE31-460C-BE0E-957FFB752528}" type="parTrans" cxnId="{C0EF36F1-969B-42F3-8426-F867F876A61F}">
      <dgm:prSet/>
      <dgm:spPr/>
      <dgm:t>
        <a:bodyPr/>
        <a:lstStyle/>
        <a:p>
          <a:endParaRPr lang="de-DE"/>
        </a:p>
      </dgm:t>
    </dgm:pt>
    <dgm:pt modelId="{8576F7BF-031E-4830-9E71-41CF1E3E91B4}" type="sibTrans" cxnId="{C0EF36F1-969B-42F3-8426-F867F876A61F}">
      <dgm:prSet/>
      <dgm:spPr/>
      <dgm:t>
        <a:bodyPr/>
        <a:lstStyle/>
        <a:p>
          <a:endParaRPr lang="de-DE"/>
        </a:p>
      </dgm:t>
    </dgm:pt>
    <dgm:pt modelId="{04BC40CA-F26D-4075-9203-DEC508AC845A}">
      <dgm:prSet/>
      <dgm:spPr/>
      <dgm:t>
        <a:bodyPr/>
        <a:lstStyle/>
        <a:p>
          <a:endParaRPr lang="de-DE" dirty="0"/>
        </a:p>
      </dgm:t>
    </dgm:pt>
    <dgm:pt modelId="{05B1CFA6-43A6-48AC-AA13-03C87565F986}" type="parTrans" cxnId="{E4EE63C7-682B-4E28-BC9B-1D4E0E24F961}">
      <dgm:prSet/>
      <dgm:spPr/>
      <dgm:t>
        <a:bodyPr/>
        <a:lstStyle/>
        <a:p>
          <a:endParaRPr lang="de-DE"/>
        </a:p>
      </dgm:t>
    </dgm:pt>
    <dgm:pt modelId="{277F5C81-2C65-4F96-BA35-27EA3580ABEC}" type="sibTrans" cxnId="{E4EE63C7-682B-4E28-BC9B-1D4E0E24F961}">
      <dgm:prSet/>
      <dgm:spPr/>
      <dgm:t>
        <a:bodyPr/>
        <a:lstStyle/>
        <a:p>
          <a:endParaRPr lang="de-DE"/>
        </a:p>
      </dgm:t>
    </dgm:pt>
    <dgm:pt modelId="{49FBE83E-2B3A-43BF-A91B-2BFF2C37AD2C}" type="pres">
      <dgm:prSet presAssocID="{A740C960-8EFF-43C8-BE34-AD6C7AD9D20E}" presName="diagram" presStyleCnt="0">
        <dgm:presLayoutVars>
          <dgm:dir/>
          <dgm:animLvl val="lvl"/>
          <dgm:resizeHandles val="exact"/>
        </dgm:presLayoutVars>
      </dgm:prSet>
      <dgm:spPr/>
    </dgm:pt>
    <dgm:pt modelId="{3AD49DF5-7ACE-4A31-A39A-74ED536B7E35}" type="pres">
      <dgm:prSet presAssocID="{21E8011A-40B8-4D45-9B2E-1E9416A61B91}" presName="compNode" presStyleCnt="0"/>
      <dgm:spPr/>
    </dgm:pt>
    <dgm:pt modelId="{430324BD-DF46-4B3D-8437-F78676EA525E}" type="pres">
      <dgm:prSet presAssocID="{21E8011A-40B8-4D45-9B2E-1E9416A61B91}" presName="childRect" presStyleLbl="bgAcc1" presStyleIdx="0" presStyleCnt="3">
        <dgm:presLayoutVars>
          <dgm:bulletEnabled val="1"/>
        </dgm:presLayoutVars>
      </dgm:prSet>
      <dgm:spPr/>
    </dgm:pt>
    <dgm:pt modelId="{2F222BDF-4129-4B62-A0A2-87EA5A1661C7}" type="pres">
      <dgm:prSet presAssocID="{21E8011A-40B8-4D45-9B2E-1E9416A61B91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D063B86-805E-4A3C-ACAC-D3BE10E259D0}" type="pres">
      <dgm:prSet presAssocID="{21E8011A-40B8-4D45-9B2E-1E9416A61B91}" presName="parentRect" presStyleLbl="alignNode1" presStyleIdx="0" presStyleCnt="3"/>
      <dgm:spPr/>
      <dgm:t>
        <a:bodyPr/>
        <a:lstStyle/>
        <a:p>
          <a:endParaRPr lang="de-DE"/>
        </a:p>
      </dgm:t>
    </dgm:pt>
    <dgm:pt modelId="{75C8C936-7729-47F7-8629-D75521AA55CE}" type="pres">
      <dgm:prSet presAssocID="{21E8011A-40B8-4D45-9B2E-1E9416A61B91}" presName="adorn" presStyleLbl="fgAccFollow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C788F1B-0CF4-4B0F-B4F8-713A952163B4}" type="pres">
      <dgm:prSet presAssocID="{0679B749-EC87-4FAF-AC9F-DFA46EEEA316}" presName="sibTrans" presStyleLbl="sibTrans2D1" presStyleIdx="0" presStyleCnt="0"/>
      <dgm:spPr/>
      <dgm:t>
        <a:bodyPr/>
        <a:lstStyle/>
        <a:p>
          <a:endParaRPr lang="de-DE"/>
        </a:p>
      </dgm:t>
    </dgm:pt>
    <dgm:pt modelId="{A68FA754-ACDE-4C47-AE34-BB373E6617EA}" type="pres">
      <dgm:prSet presAssocID="{54F35BF2-CECB-4A63-A698-A6EED47AD2FF}" presName="compNode" presStyleCnt="0"/>
      <dgm:spPr/>
    </dgm:pt>
    <dgm:pt modelId="{9153245C-BB13-4EE9-B67B-49C109C120EA}" type="pres">
      <dgm:prSet presAssocID="{54F35BF2-CECB-4A63-A698-A6EED47AD2FF}" presName="childRect" presStyleLbl="bgAcc1" presStyleIdx="1" presStyleCnt="3">
        <dgm:presLayoutVars>
          <dgm:bulletEnabled val="1"/>
        </dgm:presLayoutVars>
      </dgm:prSet>
      <dgm:spPr/>
    </dgm:pt>
    <dgm:pt modelId="{617D7C13-5E76-4C1D-B258-41FA2B78003C}" type="pres">
      <dgm:prSet presAssocID="{54F35BF2-CECB-4A63-A698-A6EED47AD2FF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3CD0C6D-1492-43C8-B157-BF79A6159852}" type="pres">
      <dgm:prSet presAssocID="{54F35BF2-CECB-4A63-A698-A6EED47AD2FF}" presName="parentRect" presStyleLbl="alignNode1" presStyleIdx="1" presStyleCnt="3"/>
      <dgm:spPr/>
      <dgm:t>
        <a:bodyPr/>
        <a:lstStyle/>
        <a:p>
          <a:endParaRPr lang="de-DE"/>
        </a:p>
      </dgm:t>
    </dgm:pt>
    <dgm:pt modelId="{A5058B52-91CB-4846-B2FE-B23CB6CA4ED7}" type="pres">
      <dgm:prSet presAssocID="{54F35BF2-CECB-4A63-A698-A6EED47AD2FF}" presName="adorn" presStyleLbl="fgAccFollowNod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</dgm:spPr>
    </dgm:pt>
    <dgm:pt modelId="{D984A6D1-1812-496F-8416-386BA8235771}" type="pres">
      <dgm:prSet presAssocID="{7032773C-EB30-457A-AD46-1175C679062C}" presName="sibTrans" presStyleLbl="sibTrans2D1" presStyleIdx="0" presStyleCnt="0"/>
      <dgm:spPr/>
      <dgm:t>
        <a:bodyPr/>
        <a:lstStyle/>
        <a:p>
          <a:endParaRPr lang="de-DE"/>
        </a:p>
      </dgm:t>
    </dgm:pt>
    <dgm:pt modelId="{2E6CF245-2241-4F13-A2F7-D0C72CD48E73}" type="pres">
      <dgm:prSet presAssocID="{0399D1CD-0F33-41FE-84B9-36F85B6CCA21}" presName="compNode" presStyleCnt="0"/>
      <dgm:spPr/>
    </dgm:pt>
    <dgm:pt modelId="{6C19F780-5B81-4DA1-BA7C-985A90679B18}" type="pres">
      <dgm:prSet presAssocID="{0399D1CD-0F33-41FE-84B9-36F85B6CCA21}" presName="childRec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C5A173E-FF41-4D92-88ED-14200976BF74}" type="pres">
      <dgm:prSet presAssocID="{0399D1CD-0F33-41FE-84B9-36F85B6CCA21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1C6FE07-F1B2-41A7-B0A0-2F3A8E66E361}" type="pres">
      <dgm:prSet presAssocID="{0399D1CD-0F33-41FE-84B9-36F85B6CCA21}" presName="parentRect" presStyleLbl="alignNode1" presStyleIdx="2" presStyleCnt="3"/>
      <dgm:spPr/>
      <dgm:t>
        <a:bodyPr/>
        <a:lstStyle/>
        <a:p>
          <a:endParaRPr lang="de-DE"/>
        </a:p>
      </dgm:t>
    </dgm:pt>
    <dgm:pt modelId="{0F0DF652-7447-448F-9BB0-344491D6C29E}" type="pres">
      <dgm:prSet presAssocID="{0399D1CD-0F33-41FE-84B9-36F85B6CCA21}" presName="adorn" presStyleLbl="fgAccFollowNod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</dgm:ptLst>
  <dgm:cxnLst>
    <dgm:cxn modelId="{6E39FD28-0F46-4443-AFC6-BB7587B979D6}" type="presOf" srcId="{54F35BF2-CECB-4A63-A698-A6EED47AD2FF}" destId="{617D7C13-5E76-4C1D-B258-41FA2B78003C}" srcOrd="0" destOrd="0" presId="urn:microsoft.com/office/officeart/2005/8/layout/bList2"/>
    <dgm:cxn modelId="{EB2AB93E-4CCD-4D1E-9360-5C1A017DED42}" type="presOf" srcId="{A740C960-8EFF-43C8-BE34-AD6C7AD9D20E}" destId="{49FBE83E-2B3A-43BF-A91B-2BFF2C37AD2C}" srcOrd="0" destOrd="0" presId="urn:microsoft.com/office/officeart/2005/8/layout/bList2"/>
    <dgm:cxn modelId="{EEF01352-CD2E-4278-8ADD-C4825032B30A}" type="presOf" srcId="{0399D1CD-0F33-41FE-84B9-36F85B6CCA21}" destId="{01C6FE07-F1B2-41A7-B0A0-2F3A8E66E361}" srcOrd="1" destOrd="0" presId="urn:microsoft.com/office/officeart/2005/8/layout/bList2"/>
    <dgm:cxn modelId="{DD2EBB1F-7F3F-42A1-892B-D15C23B87805}" type="presOf" srcId="{7032773C-EB30-457A-AD46-1175C679062C}" destId="{D984A6D1-1812-496F-8416-386BA8235771}" srcOrd="0" destOrd="0" presId="urn:microsoft.com/office/officeart/2005/8/layout/bList2"/>
    <dgm:cxn modelId="{07858C20-1AA6-4865-BA5E-73315CDCCF0C}" type="presOf" srcId="{04BC40CA-F26D-4075-9203-DEC508AC845A}" destId="{6C19F780-5B81-4DA1-BA7C-985A90679B18}" srcOrd="0" destOrd="0" presId="urn:microsoft.com/office/officeart/2005/8/layout/bList2"/>
    <dgm:cxn modelId="{263EC248-32C9-4DDA-AC24-DD98C330E5C9}" type="presOf" srcId="{54F35BF2-CECB-4A63-A698-A6EED47AD2FF}" destId="{E3CD0C6D-1492-43C8-B157-BF79A6159852}" srcOrd="1" destOrd="0" presId="urn:microsoft.com/office/officeart/2005/8/layout/bList2"/>
    <dgm:cxn modelId="{4721D843-7A58-4E04-9745-4910163AF54C}" type="presOf" srcId="{21E8011A-40B8-4D45-9B2E-1E9416A61B91}" destId="{2F222BDF-4129-4B62-A0A2-87EA5A1661C7}" srcOrd="0" destOrd="0" presId="urn:microsoft.com/office/officeart/2005/8/layout/bList2"/>
    <dgm:cxn modelId="{EC64FC51-514A-4127-95E1-731EE6B5988C}" type="presOf" srcId="{21E8011A-40B8-4D45-9B2E-1E9416A61B91}" destId="{FD063B86-805E-4A3C-ACAC-D3BE10E259D0}" srcOrd="1" destOrd="0" presId="urn:microsoft.com/office/officeart/2005/8/layout/bList2"/>
    <dgm:cxn modelId="{C0EF36F1-969B-42F3-8426-F867F876A61F}" srcId="{A740C960-8EFF-43C8-BE34-AD6C7AD9D20E}" destId="{0399D1CD-0F33-41FE-84B9-36F85B6CCA21}" srcOrd="2" destOrd="0" parTransId="{7E795B5A-CE31-460C-BE0E-957FFB752528}" sibTransId="{8576F7BF-031E-4830-9E71-41CF1E3E91B4}"/>
    <dgm:cxn modelId="{E11FFD93-75A8-46A3-9344-5A8E7ABFBD4C}" srcId="{A740C960-8EFF-43C8-BE34-AD6C7AD9D20E}" destId="{54F35BF2-CECB-4A63-A698-A6EED47AD2FF}" srcOrd="1" destOrd="0" parTransId="{BD9FA27E-6585-4E53-A558-BE892A7603BD}" sibTransId="{7032773C-EB30-457A-AD46-1175C679062C}"/>
    <dgm:cxn modelId="{E4EE63C7-682B-4E28-BC9B-1D4E0E24F961}" srcId="{0399D1CD-0F33-41FE-84B9-36F85B6CCA21}" destId="{04BC40CA-F26D-4075-9203-DEC508AC845A}" srcOrd="0" destOrd="0" parTransId="{05B1CFA6-43A6-48AC-AA13-03C87565F986}" sibTransId="{277F5C81-2C65-4F96-BA35-27EA3580ABEC}"/>
    <dgm:cxn modelId="{D4C7D71E-36B7-46B3-85BD-E27482C61D05}" type="presOf" srcId="{0399D1CD-0F33-41FE-84B9-36F85B6CCA21}" destId="{5C5A173E-FF41-4D92-88ED-14200976BF74}" srcOrd="0" destOrd="0" presId="urn:microsoft.com/office/officeart/2005/8/layout/bList2"/>
    <dgm:cxn modelId="{1F101F19-1C70-47FD-8395-5F3E510DDB1F}" srcId="{A740C960-8EFF-43C8-BE34-AD6C7AD9D20E}" destId="{21E8011A-40B8-4D45-9B2E-1E9416A61B91}" srcOrd="0" destOrd="0" parTransId="{75CBC305-AD2C-4742-9EAD-565FA4D0C1AD}" sibTransId="{0679B749-EC87-4FAF-AC9F-DFA46EEEA316}"/>
    <dgm:cxn modelId="{908C770A-39DA-4548-9C39-885C1CC905C0}" type="presOf" srcId="{0679B749-EC87-4FAF-AC9F-DFA46EEEA316}" destId="{CC788F1B-0CF4-4B0F-B4F8-713A952163B4}" srcOrd="0" destOrd="0" presId="urn:microsoft.com/office/officeart/2005/8/layout/bList2"/>
    <dgm:cxn modelId="{9CAA9BF4-EBDC-4661-8F99-28C34355FCB6}" type="presParOf" srcId="{49FBE83E-2B3A-43BF-A91B-2BFF2C37AD2C}" destId="{3AD49DF5-7ACE-4A31-A39A-74ED536B7E35}" srcOrd="0" destOrd="0" presId="urn:microsoft.com/office/officeart/2005/8/layout/bList2"/>
    <dgm:cxn modelId="{E0A0F119-6612-46BA-B793-6CAD26D4873F}" type="presParOf" srcId="{3AD49DF5-7ACE-4A31-A39A-74ED536B7E35}" destId="{430324BD-DF46-4B3D-8437-F78676EA525E}" srcOrd="0" destOrd="0" presId="urn:microsoft.com/office/officeart/2005/8/layout/bList2"/>
    <dgm:cxn modelId="{D35F82CE-E5DC-4361-B9D1-5A6E7CB26363}" type="presParOf" srcId="{3AD49DF5-7ACE-4A31-A39A-74ED536B7E35}" destId="{2F222BDF-4129-4B62-A0A2-87EA5A1661C7}" srcOrd="1" destOrd="0" presId="urn:microsoft.com/office/officeart/2005/8/layout/bList2"/>
    <dgm:cxn modelId="{E023304B-8978-4536-AAC0-5D3EDA9555BB}" type="presParOf" srcId="{3AD49DF5-7ACE-4A31-A39A-74ED536B7E35}" destId="{FD063B86-805E-4A3C-ACAC-D3BE10E259D0}" srcOrd="2" destOrd="0" presId="urn:microsoft.com/office/officeart/2005/8/layout/bList2"/>
    <dgm:cxn modelId="{34F898AF-6504-447E-BDA6-7DA7A7609B48}" type="presParOf" srcId="{3AD49DF5-7ACE-4A31-A39A-74ED536B7E35}" destId="{75C8C936-7729-47F7-8629-D75521AA55CE}" srcOrd="3" destOrd="0" presId="urn:microsoft.com/office/officeart/2005/8/layout/bList2"/>
    <dgm:cxn modelId="{1F114F44-AF40-48F7-8321-5CDA213BCB2F}" type="presParOf" srcId="{49FBE83E-2B3A-43BF-A91B-2BFF2C37AD2C}" destId="{CC788F1B-0CF4-4B0F-B4F8-713A952163B4}" srcOrd="1" destOrd="0" presId="urn:microsoft.com/office/officeart/2005/8/layout/bList2"/>
    <dgm:cxn modelId="{9558B1DA-E382-4171-B5AE-E2F8DBE3CE1F}" type="presParOf" srcId="{49FBE83E-2B3A-43BF-A91B-2BFF2C37AD2C}" destId="{A68FA754-ACDE-4C47-AE34-BB373E6617EA}" srcOrd="2" destOrd="0" presId="urn:microsoft.com/office/officeart/2005/8/layout/bList2"/>
    <dgm:cxn modelId="{53E3DED8-7702-4ABA-94A4-BAF7D9C134BB}" type="presParOf" srcId="{A68FA754-ACDE-4C47-AE34-BB373E6617EA}" destId="{9153245C-BB13-4EE9-B67B-49C109C120EA}" srcOrd="0" destOrd="0" presId="urn:microsoft.com/office/officeart/2005/8/layout/bList2"/>
    <dgm:cxn modelId="{CDE1E6F8-389D-413F-B175-8714F2C97873}" type="presParOf" srcId="{A68FA754-ACDE-4C47-AE34-BB373E6617EA}" destId="{617D7C13-5E76-4C1D-B258-41FA2B78003C}" srcOrd="1" destOrd="0" presId="urn:microsoft.com/office/officeart/2005/8/layout/bList2"/>
    <dgm:cxn modelId="{3FF03991-17CC-40B9-BA2E-CFBC8116D3AC}" type="presParOf" srcId="{A68FA754-ACDE-4C47-AE34-BB373E6617EA}" destId="{E3CD0C6D-1492-43C8-B157-BF79A6159852}" srcOrd="2" destOrd="0" presId="urn:microsoft.com/office/officeart/2005/8/layout/bList2"/>
    <dgm:cxn modelId="{78477F43-92DF-4ED0-8940-4447E4ADF9BF}" type="presParOf" srcId="{A68FA754-ACDE-4C47-AE34-BB373E6617EA}" destId="{A5058B52-91CB-4846-B2FE-B23CB6CA4ED7}" srcOrd="3" destOrd="0" presId="urn:microsoft.com/office/officeart/2005/8/layout/bList2"/>
    <dgm:cxn modelId="{BB3A118A-F947-4CE3-B479-BE20DFF8AEB4}" type="presParOf" srcId="{49FBE83E-2B3A-43BF-A91B-2BFF2C37AD2C}" destId="{D984A6D1-1812-496F-8416-386BA8235771}" srcOrd="3" destOrd="0" presId="urn:microsoft.com/office/officeart/2005/8/layout/bList2"/>
    <dgm:cxn modelId="{C02E8C56-AE1E-491C-8559-2C133DCF4804}" type="presParOf" srcId="{49FBE83E-2B3A-43BF-A91B-2BFF2C37AD2C}" destId="{2E6CF245-2241-4F13-A2F7-D0C72CD48E73}" srcOrd="4" destOrd="0" presId="urn:microsoft.com/office/officeart/2005/8/layout/bList2"/>
    <dgm:cxn modelId="{165BD78C-2F51-4AC6-9BCC-9E0071DB87D1}" type="presParOf" srcId="{2E6CF245-2241-4F13-A2F7-D0C72CD48E73}" destId="{6C19F780-5B81-4DA1-BA7C-985A90679B18}" srcOrd="0" destOrd="0" presId="urn:microsoft.com/office/officeart/2005/8/layout/bList2"/>
    <dgm:cxn modelId="{A1B4BBA3-6BD3-4477-BDFA-202734CE1C8C}" type="presParOf" srcId="{2E6CF245-2241-4F13-A2F7-D0C72CD48E73}" destId="{5C5A173E-FF41-4D92-88ED-14200976BF74}" srcOrd="1" destOrd="0" presId="urn:microsoft.com/office/officeart/2005/8/layout/bList2"/>
    <dgm:cxn modelId="{5C08879C-4D55-40B1-A504-559AE4A4E358}" type="presParOf" srcId="{2E6CF245-2241-4F13-A2F7-D0C72CD48E73}" destId="{01C6FE07-F1B2-41A7-B0A0-2F3A8E66E361}" srcOrd="2" destOrd="0" presId="urn:microsoft.com/office/officeart/2005/8/layout/bList2"/>
    <dgm:cxn modelId="{84C76486-FA48-49E4-90A5-394C589BA209}" type="presParOf" srcId="{2E6CF245-2241-4F13-A2F7-D0C72CD48E73}" destId="{0F0DF652-7447-448F-9BB0-344491D6C29E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B7E628-6B64-41F8-86A9-8F1E531DB550}" type="doc">
      <dgm:prSet loTypeId="urn:microsoft.com/office/officeart/2005/8/layout/arrow2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3931DF57-294F-42E7-85A6-32E5A9FF32BA}">
      <dgm:prSet phldrT="[Text]" custT="1"/>
      <dgm:spPr/>
      <dgm:t>
        <a:bodyPr/>
        <a:lstStyle/>
        <a:p>
          <a:r>
            <a:rPr lang="de-DE" sz="2400" dirty="0"/>
            <a:t>Einarbeitung | Frontend | Datenbank</a:t>
          </a:r>
        </a:p>
      </dgm:t>
    </dgm:pt>
    <dgm:pt modelId="{565097AB-B706-43C3-A040-230E603411D0}" type="parTrans" cxnId="{0905F712-A8B1-45BD-BBFF-379767E2CBED}">
      <dgm:prSet/>
      <dgm:spPr/>
      <dgm:t>
        <a:bodyPr/>
        <a:lstStyle/>
        <a:p>
          <a:endParaRPr lang="de-DE"/>
        </a:p>
      </dgm:t>
    </dgm:pt>
    <dgm:pt modelId="{3E8DE777-8BC6-4365-BC20-D3AA45D9BE4C}" type="sibTrans" cxnId="{0905F712-A8B1-45BD-BBFF-379767E2CBED}">
      <dgm:prSet/>
      <dgm:spPr/>
      <dgm:t>
        <a:bodyPr/>
        <a:lstStyle/>
        <a:p>
          <a:endParaRPr lang="de-DE"/>
        </a:p>
      </dgm:t>
    </dgm:pt>
    <dgm:pt modelId="{12480045-F58B-422F-8C64-F7A46D8CE277}">
      <dgm:prSet phldrT="[Text]" custT="1"/>
      <dgm:spPr/>
      <dgm:t>
        <a:bodyPr/>
        <a:lstStyle/>
        <a:p>
          <a:r>
            <a:rPr lang="de-DE" sz="2400" dirty="0"/>
            <a:t>Benutzerprofil | </a:t>
          </a:r>
          <a:r>
            <a:rPr lang="de-DE" sz="2400" dirty="0" err="1"/>
            <a:t>Youtube</a:t>
          </a:r>
          <a:r>
            <a:rPr lang="de-DE" sz="2400" dirty="0"/>
            <a:t>-API | Chat </a:t>
          </a:r>
        </a:p>
      </dgm:t>
    </dgm:pt>
    <dgm:pt modelId="{2818E440-1013-4C00-A10F-DF6C02B3F7CF}" type="parTrans" cxnId="{4137007E-BF7B-44F2-892F-749DB3EB6876}">
      <dgm:prSet/>
      <dgm:spPr/>
      <dgm:t>
        <a:bodyPr/>
        <a:lstStyle/>
        <a:p>
          <a:endParaRPr lang="de-DE"/>
        </a:p>
      </dgm:t>
    </dgm:pt>
    <dgm:pt modelId="{B1A98850-5DC6-40C8-B938-542ABA2A8187}" type="sibTrans" cxnId="{4137007E-BF7B-44F2-892F-749DB3EB6876}">
      <dgm:prSet/>
      <dgm:spPr/>
      <dgm:t>
        <a:bodyPr/>
        <a:lstStyle/>
        <a:p>
          <a:endParaRPr lang="de-DE"/>
        </a:p>
      </dgm:t>
    </dgm:pt>
    <dgm:pt modelId="{DE2C1607-E24E-4225-ACEA-BE1047262895}">
      <dgm:prSet phldrT="[Text]" custT="1"/>
      <dgm:spPr/>
      <dgm:t>
        <a:bodyPr/>
        <a:lstStyle/>
        <a:p>
          <a:r>
            <a:rPr lang="de-DE" sz="2400" dirty="0"/>
            <a:t>Security | Schönheitsimplementierungen </a:t>
          </a:r>
        </a:p>
      </dgm:t>
    </dgm:pt>
    <dgm:pt modelId="{BB30BD55-949D-4474-B72C-9FC02CDFAD2B}" type="parTrans" cxnId="{46CEE7F0-18B6-4F55-91C6-10528D7A3977}">
      <dgm:prSet/>
      <dgm:spPr/>
      <dgm:t>
        <a:bodyPr/>
        <a:lstStyle/>
        <a:p>
          <a:endParaRPr lang="de-DE"/>
        </a:p>
      </dgm:t>
    </dgm:pt>
    <dgm:pt modelId="{AF5B74BE-586F-4F02-8149-ED246F1C380C}" type="sibTrans" cxnId="{46CEE7F0-18B6-4F55-91C6-10528D7A3977}">
      <dgm:prSet/>
      <dgm:spPr/>
      <dgm:t>
        <a:bodyPr/>
        <a:lstStyle/>
        <a:p>
          <a:endParaRPr lang="de-DE"/>
        </a:p>
      </dgm:t>
    </dgm:pt>
    <dgm:pt modelId="{F3482C8A-F7E9-4E3D-BDD5-83FAA18B748C}" type="pres">
      <dgm:prSet presAssocID="{BFB7E628-6B64-41F8-86A9-8F1E531DB550}" presName="arrowDiagram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F0E81315-B9D7-4661-97C9-FF01E1612E06}" type="pres">
      <dgm:prSet presAssocID="{BFB7E628-6B64-41F8-86A9-8F1E531DB550}" presName="arrow" presStyleLbl="bgShp" presStyleIdx="0" presStyleCnt="1"/>
      <dgm:spPr/>
    </dgm:pt>
    <dgm:pt modelId="{B1007DC7-D6E0-4906-BDE7-17EF86FA5F98}" type="pres">
      <dgm:prSet presAssocID="{BFB7E628-6B64-41F8-86A9-8F1E531DB550}" presName="arrowDiagram3" presStyleCnt="0"/>
      <dgm:spPr/>
    </dgm:pt>
    <dgm:pt modelId="{5C97C76E-E266-4DF7-B5B1-817C9BC53963}" type="pres">
      <dgm:prSet presAssocID="{3931DF57-294F-42E7-85A6-32E5A9FF32BA}" presName="bullet3a" presStyleLbl="node1" presStyleIdx="0" presStyleCnt="3"/>
      <dgm:spPr/>
    </dgm:pt>
    <dgm:pt modelId="{B93037BB-46BB-48F9-B24B-262F79A5E7F2}" type="pres">
      <dgm:prSet presAssocID="{3931DF57-294F-42E7-85A6-32E5A9FF32BA}" presName="textBox3a" presStyleLbl="revTx" presStyleIdx="0" presStyleCnt="3" custScaleX="246321" custLinFactNeighborX="3981" custLinFactNeighborY="1825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C998CCA-D9C1-414B-984C-01C14C0E010D}" type="pres">
      <dgm:prSet presAssocID="{12480045-F58B-422F-8C64-F7A46D8CE277}" presName="bullet3b" presStyleLbl="node1" presStyleIdx="1" presStyleCnt="3"/>
      <dgm:spPr/>
    </dgm:pt>
    <dgm:pt modelId="{67B38144-ABD9-4F36-A88C-0C947BBDACBC}" type="pres">
      <dgm:prSet presAssocID="{12480045-F58B-422F-8C64-F7A46D8CE277}" presName="textBox3b" presStyleLbl="revTx" presStyleIdx="1" presStyleCnt="3" custScaleX="256312" custScaleY="41146" custLinFactNeighborX="-8767" custLinFactNeighborY="-2052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FCE13F2-2999-43D7-9C67-9E6E6E19D206}" type="pres">
      <dgm:prSet presAssocID="{DE2C1607-E24E-4225-ACEA-BE1047262895}" presName="bullet3c" presStyleLbl="node1" presStyleIdx="2" presStyleCnt="3"/>
      <dgm:spPr/>
    </dgm:pt>
    <dgm:pt modelId="{DA4FBF98-BC65-4120-AA6C-67DAD257D6DD}" type="pres">
      <dgm:prSet presAssocID="{DE2C1607-E24E-4225-ACEA-BE1047262895}" presName="textBox3c" presStyleLbl="revTx" presStyleIdx="2" presStyleCnt="3" custScaleX="276509" custScaleY="39656" custLinFactNeighborX="-25653" custLinFactNeighborY="-2200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82C586E-8656-42DB-A0D9-6ED86B47FF96}" type="presOf" srcId="{12480045-F58B-422F-8C64-F7A46D8CE277}" destId="{67B38144-ABD9-4F36-A88C-0C947BBDACBC}" srcOrd="0" destOrd="0" presId="urn:microsoft.com/office/officeart/2005/8/layout/arrow2"/>
    <dgm:cxn modelId="{0359E009-C1A4-4538-B5BA-07421C54F0B9}" type="presOf" srcId="{BFB7E628-6B64-41F8-86A9-8F1E531DB550}" destId="{F3482C8A-F7E9-4E3D-BDD5-83FAA18B748C}" srcOrd="0" destOrd="0" presId="urn:microsoft.com/office/officeart/2005/8/layout/arrow2"/>
    <dgm:cxn modelId="{0905F712-A8B1-45BD-BBFF-379767E2CBED}" srcId="{BFB7E628-6B64-41F8-86A9-8F1E531DB550}" destId="{3931DF57-294F-42E7-85A6-32E5A9FF32BA}" srcOrd="0" destOrd="0" parTransId="{565097AB-B706-43C3-A040-230E603411D0}" sibTransId="{3E8DE777-8BC6-4365-BC20-D3AA45D9BE4C}"/>
    <dgm:cxn modelId="{3AC25D28-75B5-4F28-9DEB-F19A3FEC5030}" type="presOf" srcId="{3931DF57-294F-42E7-85A6-32E5A9FF32BA}" destId="{B93037BB-46BB-48F9-B24B-262F79A5E7F2}" srcOrd="0" destOrd="0" presId="urn:microsoft.com/office/officeart/2005/8/layout/arrow2"/>
    <dgm:cxn modelId="{8CE59CA9-51E9-42EF-A4DF-B4B1B4BFB2D3}" type="presOf" srcId="{DE2C1607-E24E-4225-ACEA-BE1047262895}" destId="{DA4FBF98-BC65-4120-AA6C-67DAD257D6DD}" srcOrd="0" destOrd="0" presId="urn:microsoft.com/office/officeart/2005/8/layout/arrow2"/>
    <dgm:cxn modelId="{4137007E-BF7B-44F2-892F-749DB3EB6876}" srcId="{BFB7E628-6B64-41F8-86A9-8F1E531DB550}" destId="{12480045-F58B-422F-8C64-F7A46D8CE277}" srcOrd="1" destOrd="0" parTransId="{2818E440-1013-4C00-A10F-DF6C02B3F7CF}" sibTransId="{B1A98850-5DC6-40C8-B938-542ABA2A8187}"/>
    <dgm:cxn modelId="{46CEE7F0-18B6-4F55-91C6-10528D7A3977}" srcId="{BFB7E628-6B64-41F8-86A9-8F1E531DB550}" destId="{DE2C1607-E24E-4225-ACEA-BE1047262895}" srcOrd="2" destOrd="0" parTransId="{BB30BD55-949D-4474-B72C-9FC02CDFAD2B}" sibTransId="{AF5B74BE-586F-4F02-8149-ED246F1C380C}"/>
    <dgm:cxn modelId="{B3F675F7-692A-4FBF-8B68-51D859927DB6}" type="presParOf" srcId="{F3482C8A-F7E9-4E3D-BDD5-83FAA18B748C}" destId="{F0E81315-B9D7-4661-97C9-FF01E1612E06}" srcOrd="0" destOrd="0" presId="urn:microsoft.com/office/officeart/2005/8/layout/arrow2"/>
    <dgm:cxn modelId="{4DC37B81-139D-4A5C-A638-D57334489A07}" type="presParOf" srcId="{F3482C8A-F7E9-4E3D-BDD5-83FAA18B748C}" destId="{B1007DC7-D6E0-4906-BDE7-17EF86FA5F98}" srcOrd="1" destOrd="0" presId="urn:microsoft.com/office/officeart/2005/8/layout/arrow2"/>
    <dgm:cxn modelId="{0BDF8467-56A0-4103-B204-CED750416994}" type="presParOf" srcId="{B1007DC7-D6E0-4906-BDE7-17EF86FA5F98}" destId="{5C97C76E-E266-4DF7-B5B1-817C9BC53963}" srcOrd="0" destOrd="0" presId="urn:microsoft.com/office/officeart/2005/8/layout/arrow2"/>
    <dgm:cxn modelId="{09A1AA40-D002-4A2D-8D06-0A67FFB9CCA6}" type="presParOf" srcId="{B1007DC7-D6E0-4906-BDE7-17EF86FA5F98}" destId="{B93037BB-46BB-48F9-B24B-262F79A5E7F2}" srcOrd="1" destOrd="0" presId="urn:microsoft.com/office/officeart/2005/8/layout/arrow2"/>
    <dgm:cxn modelId="{B08F11FD-D4CF-4FD1-BA27-6C6B49D5B7C3}" type="presParOf" srcId="{B1007DC7-D6E0-4906-BDE7-17EF86FA5F98}" destId="{1C998CCA-D9C1-414B-984C-01C14C0E010D}" srcOrd="2" destOrd="0" presId="urn:microsoft.com/office/officeart/2005/8/layout/arrow2"/>
    <dgm:cxn modelId="{CA710F6F-E512-4C02-9161-9B30C5D6E704}" type="presParOf" srcId="{B1007DC7-D6E0-4906-BDE7-17EF86FA5F98}" destId="{67B38144-ABD9-4F36-A88C-0C947BBDACBC}" srcOrd="3" destOrd="0" presId="urn:microsoft.com/office/officeart/2005/8/layout/arrow2"/>
    <dgm:cxn modelId="{F546D4E0-F55F-4CCB-84A3-17C46B41BFE5}" type="presParOf" srcId="{B1007DC7-D6E0-4906-BDE7-17EF86FA5F98}" destId="{6FCE13F2-2999-43D7-9C67-9E6E6E19D206}" srcOrd="4" destOrd="0" presId="urn:microsoft.com/office/officeart/2005/8/layout/arrow2"/>
    <dgm:cxn modelId="{B3BD8E4A-5853-44C9-89DA-D8AF2453D41E}" type="presParOf" srcId="{B1007DC7-D6E0-4906-BDE7-17EF86FA5F98}" destId="{DA4FBF98-BC65-4120-AA6C-67DAD257D6DD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A8299-6907-421D-9B76-27F40FB48D47}">
      <dsp:nvSpPr>
        <dsp:cNvPr id="0" name=""/>
        <dsp:cNvSpPr/>
      </dsp:nvSpPr>
      <dsp:spPr>
        <a:xfrm>
          <a:off x="4181092" y="2690311"/>
          <a:ext cx="3288157" cy="3288157"/>
        </a:xfrm>
        <a:prstGeom prst="gear9">
          <a:avLst/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/>
            <a:t>Gemeinsam virtuell Zeit </a:t>
          </a:r>
          <a:r>
            <a:rPr lang="de-DE" sz="2100" kern="1200" dirty="0" smtClean="0"/>
            <a:t>verbringen, Musik und Videos abspielen</a:t>
          </a:r>
          <a:endParaRPr lang="de-DE" sz="2100" kern="1200" dirty="0"/>
        </a:p>
      </dsp:txBody>
      <dsp:txXfrm>
        <a:off x="4842158" y="3460546"/>
        <a:ext cx="1966025" cy="1690181"/>
      </dsp:txXfrm>
    </dsp:sp>
    <dsp:sp modelId="{D620EC91-7F95-4592-ACD1-65A336BA7A77}">
      <dsp:nvSpPr>
        <dsp:cNvPr id="0" name=""/>
        <dsp:cNvSpPr/>
      </dsp:nvSpPr>
      <dsp:spPr>
        <a:xfrm>
          <a:off x="2267981" y="1913110"/>
          <a:ext cx="2391387" cy="2391387"/>
        </a:xfrm>
        <a:prstGeom prst="gear6">
          <a:avLst/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Synchronisierte Wiedergabe</a:t>
          </a:r>
          <a:endParaRPr lang="de-DE" sz="1400" kern="1200" dirty="0"/>
        </a:p>
      </dsp:txBody>
      <dsp:txXfrm>
        <a:off x="2870020" y="2518788"/>
        <a:ext cx="1187309" cy="1180031"/>
      </dsp:txXfrm>
    </dsp:sp>
    <dsp:sp modelId="{BA7BEE52-6385-4D73-A851-35BE5DF1F097}">
      <dsp:nvSpPr>
        <dsp:cNvPr id="0" name=""/>
        <dsp:cNvSpPr/>
      </dsp:nvSpPr>
      <dsp:spPr>
        <a:xfrm rot="20700000">
          <a:off x="3607403" y="263296"/>
          <a:ext cx="2343071" cy="2343071"/>
        </a:xfrm>
        <a:prstGeom prst="gear6">
          <a:avLst/>
        </a:prstGeom>
        <a:solidFill>
          <a:schemeClr val="tx1">
            <a:lumMod val="85000"/>
            <a:lumOff val="1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Chat</a:t>
          </a:r>
          <a:endParaRPr lang="de-DE" sz="1800" kern="1200" dirty="0"/>
        </a:p>
      </dsp:txBody>
      <dsp:txXfrm rot="-20700000">
        <a:off x="4121307" y="777200"/>
        <a:ext cx="1315263" cy="1315263"/>
      </dsp:txXfrm>
    </dsp:sp>
    <dsp:sp modelId="{5F3C05ED-E5AB-43EF-A2BF-AC54B58E2054}">
      <dsp:nvSpPr>
        <dsp:cNvPr id="0" name=""/>
        <dsp:cNvSpPr/>
      </dsp:nvSpPr>
      <dsp:spPr>
        <a:xfrm>
          <a:off x="3948311" y="2182643"/>
          <a:ext cx="4208842" cy="4208842"/>
        </a:xfrm>
        <a:prstGeom prst="circularArrow">
          <a:avLst>
            <a:gd name="adj1" fmla="val 4687"/>
            <a:gd name="adj2" fmla="val 299029"/>
            <a:gd name="adj3" fmla="val 2546984"/>
            <a:gd name="adj4" fmla="val 1579641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06A35-324A-4EFB-AB93-F74EA4B58AE1}">
      <dsp:nvSpPr>
        <dsp:cNvPr id="0" name=""/>
        <dsp:cNvSpPr/>
      </dsp:nvSpPr>
      <dsp:spPr>
        <a:xfrm>
          <a:off x="1844471" y="1376329"/>
          <a:ext cx="3057986" cy="305798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3FAB03-33FC-495E-9B30-E62910FE070B}">
      <dsp:nvSpPr>
        <dsp:cNvPr id="0" name=""/>
        <dsp:cNvSpPr/>
      </dsp:nvSpPr>
      <dsp:spPr>
        <a:xfrm>
          <a:off x="3065426" y="-257580"/>
          <a:ext cx="3297125" cy="329712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324BD-DF46-4B3D-8437-F78676EA525E}">
      <dsp:nvSpPr>
        <dsp:cNvPr id="0" name=""/>
        <dsp:cNvSpPr/>
      </dsp:nvSpPr>
      <dsp:spPr>
        <a:xfrm>
          <a:off x="1140053" y="2806"/>
          <a:ext cx="2606675" cy="1945828"/>
        </a:xfrm>
        <a:prstGeom prst="round2SameRect">
          <a:avLst>
            <a:gd name="adj1" fmla="val 8000"/>
            <a:gd name="adj2" fmla="val 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063B86-805E-4A3C-ACAC-D3BE10E259D0}">
      <dsp:nvSpPr>
        <dsp:cNvPr id="0" name=""/>
        <dsp:cNvSpPr/>
      </dsp:nvSpPr>
      <dsp:spPr>
        <a:xfrm>
          <a:off x="1140053" y="1948635"/>
          <a:ext cx="2606675" cy="8367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0" rIns="71120" bIns="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600" kern="1200" dirty="0"/>
            <a:t>Arian</a:t>
          </a:r>
        </a:p>
      </dsp:txBody>
      <dsp:txXfrm>
        <a:off x="1140053" y="1948635"/>
        <a:ext cx="1835687" cy="836706"/>
      </dsp:txXfrm>
    </dsp:sp>
    <dsp:sp modelId="{75C8C936-7729-47F7-8629-D75521AA55CE}">
      <dsp:nvSpPr>
        <dsp:cNvPr id="0" name=""/>
        <dsp:cNvSpPr/>
      </dsp:nvSpPr>
      <dsp:spPr>
        <a:xfrm>
          <a:off x="3049479" y="2081538"/>
          <a:ext cx="912336" cy="912336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  <a:sp3d z="5715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53245C-BB13-4EE9-B67B-49C109C120EA}">
      <dsp:nvSpPr>
        <dsp:cNvPr id="0" name=""/>
        <dsp:cNvSpPr/>
      </dsp:nvSpPr>
      <dsp:spPr>
        <a:xfrm>
          <a:off x="4187841" y="2806"/>
          <a:ext cx="2606675" cy="1945828"/>
        </a:xfrm>
        <a:prstGeom prst="round2SameRect">
          <a:avLst>
            <a:gd name="adj1" fmla="val 8000"/>
            <a:gd name="adj2" fmla="val 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CD0C6D-1492-43C8-B157-BF79A6159852}">
      <dsp:nvSpPr>
        <dsp:cNvPr id="0" name=""/>
        <dsp:cNvSpPr/>
      </dsp:nvSpPr>
      <dsp:spPr>
        <a:xfrm>
          <a:off x="4187841" y="1948635"/>
          <a:ext cx="2606675" cy="8367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0" rIns="71120" bIns="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600" kern="1200" dirty="0"/>
            <a:t>Alex</a:t>
          </a:r>
        </a:p>
      </dsp:txBody>
      <dsp:txXfrm>
        <a:off x="4187841" y="1948635"/>
        <a:ext cx="1835687" cy="836706"/>
      </dsp:txXfrm>
    </dsp:sp>
    <dsp:sp modelId="{A5058B52-91CB-4846-B2FE-B23CB6CA4ED7}">
      <dsp:nvSpPr>
        <dsp:cNvPr id="0" name=""/>
        <dsp:cNvSpPr/>
      </dsp:nvSpPr>
      <dsp:spPr>
        <a:xfrm>
          <a:off x="6097267" y="2081538"/>
          <a:ext cx="912336" cy="912336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9000" b="-39000"/>
          </a:stretch>
        </a:blipFill>
        <a:ln>
          <a:noFill/>
        </a:ln>
        <a:effectLst/>
        <a:sp3d z="5715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19F780-5B81-4DA1-BA7C-985A90679B18}">
      <dsp:nvSpPr>
        <dsp:cNvPr id="0" name=""/>
        <dsp:cNvSpPr/>
      </dsp:nvSpPr>
      <dsp:spPr>
        <a:xfrm>
          <a:off x="2663947" y="3445736"/>
          <a:ext cx="2606675" cy="1945828"/>
        </a:xfrm>
        <a:prstGeom prst="round2SameRect">
          <a:avLst>
            <a:gd name="adj1" fmla="val 8000"/>
            <a:gd name="adj2" fmla="val 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5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247650" rIns="82550" bIns="82550" numCol="1" spcCol="1270" anchor="t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6500" kern="1200" dirty="0"/>
        </a:p>
      </dsp:txBody>
      <dsp:txXfrm>
        <a:off x="2709540" y="3491329"/>
        <a:ext cx="2515489" cy="1900235"/>
      </dsp:txXfrm>
    </dsp:sp>
    <dsp:sp modelId="{01C6FE07-F1B2-41A7-B0A0-2F3A8E66E361}">
      <dsp:nvSpPr>
        <dsp:cNvPr id="0" name=""/>
        <dsp:cNvSpPr/>
      </dsp:nvSpPr>
      <dsp:spPr>
        <a:xfrm>
          <a:off x="2663947" y="5391564"/>
          <a:ext cx="2606675" cy="8367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0" rIns="71120" bIns="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600" kern="1200" dirty="0"/>
            <a:t>Chris</a:t>
          </a:r>
        </a:p>
      </dsp:txBody>
      <dsp:txXfrm>
        <a:off x="2663947" y="5391564"/>
        <a:ext cx="1835687" cy="836706"/>
      </dsp:txXfrm>
    </dsp:sp>
    <dsp:sp modelId="{0F0DF652-7447-448F-9BB0-344491D6C29E}">
      <dsp:nvSpPr>
        <dsp:cNvPr id="0" name=""/>
        <dsp:cNvSpPr/>
      </dsp:nvSpPr>
      <dsp:spPr>
        <a:xfrm>
          <a:off x="4573373" y="5524467"/>
          <a:ext cx="912336" cy="912336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p3d z="5715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81315-B9D7-4661-97C9-FF01E1612E06}">
      <dsp:nvSpPr>
        <dsp:cNvPr id="0" name=""/>
        <dsp:cNvSpPr/>
      </dsp:nvSpPr>
      <dsp:spPr>
        <a:xfrm>
          <a:off x="-379226" y="136891"/>
          <a:ext cx="8783806" cy="5489878"/>
        </a:xfrm>
        <a:prstGeom prst="swooshArrow">
          <a:avLst>
            <a:gd name="adj1" fmla="val 25000"/>
            <a:gd name="adj2" fmla="val 25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97C76E-E266-4DF7-B5B1-817C9BC53963}">
      <dsp:nvSpPr>
        <dsp:cNvPr id="0" name=""/>
        <dsp:cNvSpPr/>
      </dsp:nvSpPr>
      <dsp:spPr>
        <a:xfrm>
          <a:off x="736316" y="3926005"/>
          <a:ext cx="228378" cy="228378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3037BB-46BB-48F9-B24B-262F79A5E7F2}">
      <dsp:nvSpPr>
        <dsp:cNvPr id="0" name=""/>
        <dsp:cNvSpPr/>
      </dsp:nvSpPr>
      <dsp:spPr>
        <a:xfrm>
          <a:off x="-565340" y="4177086"/>
          <a:ext cx="5041271" cy="1586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013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Einarbeitung | Frontend | Datenbank</a:t>
          </a:r>
        </a:p>
      </dsp:txBody>
      <dsp:txXfrm>
        <a:off x="-565340" y="4177086"/>
        <a:ext cx="5041271" cy="1586574"/>
      </dsp:txXfrm>
    </dsp:sp>
    <dsp:sp modelId="{1C998CCA-D9C1-414B-984C-01C14C0E010D}">
      <dsp:nvSpPr>
        <dsp:cNvPr id="0" name=""/>
        <dsp:cNvSpPr/>
      </dsp:nvSpPr>
      <dsp:spPr>
        <a:xfrm>
          <a:off x="2752199" y="2433856"/>
          <a:ext cx="412838" cy="412838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B38144-ABD9-4F36-A88C-0C947BBDACBC}">
      <dsp:nvSpPr>
        <dsp:cNvPr id="0" name=""/>
        <dsp:cNvSpPr/>
      </dsp:nvSpPr>
      <dsp:spPr>
        <a:xfrm>
          <a:off x="1126183" y="2906282"/>
          <a:ext cx="5403347" cy="1228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755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Benutzerprofil | </a:t>
          </a:r>
          <a:r>
            <a:rPr lang="de-DE" sz="2400" kern="1200" dirty="0" err="1"/>
            <a:t>Youtube</a:t>
          </a:r>
          <a:r>
            <a:rPr lang="de-DE" sz="2400" kern="1200" dirty="0"/>
            <a:t>-API | Chat </a:t>
          </a:r>
        </a:p>
      </dsp:txBody>
      <dsp:txXfrm>
        <a:off x="1126183" y="2906282"/>
        <a:ext cx="5403347" cy="1228822"/>
      </dsp:txXfrm>
    </dsp:sp>
    <dsp:sp modelId="{6FCE13F2-2999-43D7-9C67-9E6E6E19D206}">
      <dsp:nvSpPr>
        <dsp:cNvPr id="0" name=""/>
        <dsp:cNvSpPr/>
      </dsp:nvSpPr>
      <dsp:spPr>
        <a:xfrm>
          <a:off x="5176530" y="1525830"/>
          <a:ext cx="570947" cy="57094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4FBF98-BC65-4120-AA6C-67DAD257D6DD}">
      <dsp:nvSpPr>
        <dsp:cNvPr id="0" name=""/>
        <dsp:cNvSpPr/>
      </dsp:nvSpPr>
      <dsp:spPr>
        <a:xfrm>
          <a:off x="3060704" y="2122875"/>
          <a:ext cx="5829123" cy="1513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2533" tIns="0" rIns="0" bIns="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/>
            <a:t>Security | Schönheitsimplementierungen </a:t>
          </a:r>
        </a:p>
      </dsp:txBody>
      <dsp:txXfrm>
        <a:off x="3060704" y="2122875"/>
        <a:ext cx="5829123" cy="1513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E8B6C-C479-4297-BBFF-80386BEE6A86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84CCB-B000-4221-8454-DF7DFEBB34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028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Phpmyadmin</a:t>
            </a:r>
            <a:r>
              <a:rPr lang="de-DE" dirty="0" smtClean="0"/>
              <a:t>(MySQL)</a:t>
            </a:r>
          </a:p>
          <a:p>
            <a:r>
              <a:rPr lang="de-DE" dirty="0" smtClean="0"/>
              <a:t>Next.js</a:t>
            </a:r>
          </a:p>
          <a:p>
            <a:r>
              <a:rPr lang="de-DE" dirty="0" err="1" smtClean="0"/>
              <a:t>React</a:t>
            </a:r>
            <a:endParaRPr lang="de-DE" dirty="0" smtClean="0"/>
          </a:p>
          <a:p>
            <a:r>
              <a:rPr lang="de-DE" dirty="0" err="1" smtClean="0"/>
              <a:t>Semantic</a:t>
            </a:r>
            <a:r>
              <a:rPr lang="de-DE" baseline="0" dirty="0" smtClean="0"/>
              <a:t> UI</a:t>
            </a:r>
          </a:p>
          <a:p>
            <a:r>
              <a:rPr lang="de-DE" baseline="0" dirty="0" err="1" smtClean="0"/>
              <a:t>Node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Js</a:t>
            </a:r>
            <a:r>
              <a:rPr lang="de-DE" baseline="0" dirty="0" smtClean="0"/>
              <a:t> - mit den oberen verbunden</a:t>
            </a:r>
          </a:p>
          <a:p>
            <a:r>
              <a:rPr lang="de-DE" baseline="0" dirty="0" err="1" smtClean="0"/>
              <a:t>Nginx</a:t>
            </a:r>
            <a:r>
              <a:rPr lang="de-DE" baseline="0" dirty="0" smtClean="0"/>
              <a:t> - </a:t>
            </a:r>
            <a:r>
              <a:rPr lang="de-DE" baseline="0" dirty="0" err="1" smtClean="0"/>
              <a:t>webserver</a:t>
            </a:r>
            <a:endParaRPr lang="de-DE" baseline="0" dirty="0" smtClean="0"/>
          </a:p>
          <a:p>
            <a:r>
              <a:rPr lang="de-DE" baseline="0" dirty="0" smtClean="0"/>
              <a:t>Socket.io für Chat und </a:t>
            </a:r>
            <a:r>
              <a:rPr lang="de-DE" baseline="0" dirty="0" err="1" smtClean="0"/>
              <a:t>trigger</a:t>
            </a:r>
            <a:r>
              <a:rPr lang="de-DE" baseline="0" dirty="0" smtClean="0"/>
              <a:t> für </a:t>
            </a:r>
            <a:r>
              <a:rPr lang="de-DE" baseline="0" dirty="0" err="1" smtClean="0"/>
              <a:t>sync</a:t>
            </a:r>
            <a:endParaRPr lang="de-DE" baseline="0" dirty="0" smtClean="0"/>
          </a:p>
          <a:p>
            <a:r>
              <a:rPr lang="de-DE" baseline="0" dirty="0" err="1" smtClean="0"/>
              <a:t>Bcrypt</a:t>
            </a:r>
            <a:r>
              <a:rPr lang="de-DE" baseline="0" dirty="0" smtClean="0"/>
              <a:t> – </a:t>
            </a:r>
            <a:r>
              <a:rPr lang="de-DE" baseline="0" dirty="0" err="1" smtClean="0"/>
              <a:t>verschlüssel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passwörtern</a:t>
            </a:r>
            <a:endParaRPr lang="de-DE" baseline="0" dirty="0" smtClean="0"/>
          </a:p>
          <a:p>
            <a:r>
              <a:rPr lang="de-DE" baseline="0" dirty="0" smtClean="0"/>
              <a:t>JSON Web Token – für Session verwendet, dadurch Cookie „</a:t>
            </a:r>
            <a:r>
              <a:rPr lang="de-DE" baseline="0" dirty="0" err="1" smtClean="0"/>
              <a:t>verschlüssel</a:t>
            </a:r>
            <a:r>
              <a:rPr lang="de-DE" baseline="0" dirty="0" smtClean="0"/>
              <a:t>“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84CCB-B000-4221-8454-DF7DFEBB347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029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Haben</a:t>
            </a:r>
            <a:r>
              <a:rPr lang="de-DE" baseline="0" dirty="0" smtClean="0"/>
              <a:t> uns für </a:t>
            </a:r>
            <a:r>
              <a:rPr lang="de-DE" baseline="0" dirty="0" err="1" smtClean="0"/>
              <a:t>Mysql</a:t>
            </a:r>
            <a:r>
              <a:rPr lang="de-DE" baseline="0" dirty="0" smtClean="0"/>
              <a:t> entschieden, da die Beziehung zwischen den Tabellen für unser Projekt hilfreich ist. (</a:t>
            </a:r>
            <a:r>
              <a:rPr lang="de-DE" baseline="0" dirty="0" err="1" smtClean="0"/>
              <a:t>User,Room,Videos</a:t>
            </a:r>
            <a:r>
              <a:rPr lang="de-DE" baseline="0" dirty="0" smtClean="0"/>
              <a:t>). Vorkenntnisse in der </a:t>
            </a:r>
            <a:r>
              <a:rPr lang="de-DE" baseline="0" dirty="0" err="1" smtClean="0"/>
              <a:t>Mysql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welt</a:t>
            </a:r>
            <a:r>
              <a:rPr lang="de-DE" baseline="0" dirty="0" smtClean="0"/>
              <a:t> haben uns dann auch noch sehr geholfen. Die Performance ist nicht ganz so gravierend, da wir nicht zu viele Daten miteinander korrelieren.</a:t>
            </a:r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84CCB-B000-4221-8454-DF7DFEBB347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719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React</a:t>
            </a:r>
            <a:endParaRPr lang="de-DE" dirty="0" smtClean="0"/>
          </a:p>
          <a:p>
            <a:r>
              <a:rPr lang="de-DE" dirty="0" err="1" smtClean="0"/>
              <a:t>Semantic</a:t>
            </a:r>
            <a:r>
              <a:rPr lang="de-DE" baseline="0" dirty="0" smtClean="0"/>
              <a:t> UI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84CCB-B000-4221-8454-DF7DFEBB347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8699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Nginx</a:t>
            </a:r>
            <a:r>
              <a:rPr lang="de-DE" dirty="0" smtClean="0"/>
              <a:t> als Webserver</a:t>
            </a:r>
          </a:p>
          <a:p>
            <a:r>
              <a:rPr lang="de-DE" dirty="0" err="1" smtClean="0"/>
              <a:t>Node</a:t>
            </a:r>
            <a:r>
              <a:rPr lang="de-DE" dirty="0" smtClean="0"/>
              <a:t> </a:t>
            </a:r>
            <a:r>
              <a:rPr lang="de-DE" dirty="0" err="1" smtClean="0"/>
              <a:t>js</a:t>
            </a:r>
            <a:r>
              <a:rPr lang="de-DE" dirty="0" smtClean="0"/>
              <a:t> – keine </a:t>
            </a:r>
            <a:r>
              <a:rPr lang="de-DE" dirty="0" err="1" smtClean="0"/>
              <a:t>Ahung</a:t>
            </a:r>
            <a:r>
              <a:rPr lang="de-DE" dirty="0" smtClean="0"/>
              <a:t> ob das hier hin muss </a:t>
            </a:r>
            <a:r>
              <a:rPr lang="de-DE" dirty="0" smtClean="0">
                <a:sym typeface="Wingdings" panose="05000000000000000000" pitchFamily="2" charset="2"/>
              </a:rPr>
              <a:t></a:t>
            </a:r>
            <a:br>
              <a:rPr lang="de-DE" dirty="0" smtClean="0">
                <a:sym typeface="Wingdings" panose="05000000000000000000" pitchFamily="2" charset="2"/>
              </a:rPr>
            </a:br>
            <a:r>
              <a:rPr lang="de-DE" dirty="0" smtClean="0">
                <a:sym typeface="Wingdings" panose="05000000000000000000" pitchFamily="2" charset="2"/>
              </a:rPr>
              <a:t>socket </a:t>
            </a:r>
            <a:r>
              <a:rPr lang="de-DE" dirty="0" err="1" smtClean="0">
                <a:sym typeface="Wingdings" panose="05000000000000000000" pitchFamily="2" charset="2"/>
              </a:rPr>
              <a:t>io</a:t>
            </a:r>
            <a:r>
              <a:rPr lang="de-DE" dirty="0" smtClean="0">
                <a:sym typeface="Wingdings" panose="05000000000000000000" pitchFamily="2" charset="2"/>
              </a:rPr>
              <a:t> - für die Realisierung des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Websockets</a:t>
            </a:r>
            <a:r>
              <a:rPr lang="de-DE" baseline="0" dirty="0" smtClean="0">
                <a:sym typeface="Wingdings" panose="05000000000000000000" pitchFamily="2" charset="2"/>
              </a:rPr>
              <a:t> für den Chat</a:t>
            </a:r>
          </a:p>
          <a:p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- JavaScript-Framework für Server-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rendered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JavaScript-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Webapps</a:t>
            </a:r>
            <a:r>
              <a:rPr lang="de-DE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 baut auf </a:t>
            </a:r>
            <a:r>
              <a:rPr lang="de-DE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de-DE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auf.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84CCB-B000-4221-8454-DF7DFEBB347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505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Jsonwebtoken</a:t>
            </a:r>
            <a:r>
              <a:rPr lang="de-DE" dirty="0" smtClean="0"/>
              <a:t> – wird für die Session bzw. </a:t>
            </a:r>
            <a:r>
              <a:rPr lang="de-DE" dirty="0" err="1" smtClean="0"/>
              <a:t>cookies</a:t>
            </a:r>
            <a:r>
              <a:rPr lang="de-DE" dirty="0" smtClean="0"/>
              <a:t> verwendet um diese</a:t>
            </a:r>
            <a:r>
              <a:rPr lang="de-DE" baseline="0" dirty="0" smtClean="0"/>
              <a:t> gegen </a:t>
            </a:r>
            <a:r>
              <a:rPr lang="de-DE" baseline="0" dirty="0" err="1" smtClean="0"/>
              <a:t>manipulation</a:t>
            </a:r>
            <a:r>
              <a:rPr lang="de-DE" baseline="0" dirty="0" smtClean="0"/>
              <a:t> abzusichern.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Bcrypt</a:t>
            </a:r>
            <a:r>
              <a:rPr lang="de-DE" dirty="0" smtClean="0"/>
              <a:t> –</a:t>
            </a:r>
            <a:r>
              <a:rPr lang="de-DE" baseline="0" dirty="0" smtClean="0"/>
              <a:t> wird für die </a:t>
            </a:r>
            <a:r>
              <a:rPr lang="de-DE" baseline="0" dirty="0" err="1" smtClean="0"/>
              <a:t>generierung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Passworthases</a:t>
            </a:r>
            <a:r>
              <a:rPr lang="de-DE" baseline="0" dirty="0" smtClean="0"/>
              <a:t> verwendet (SHA256, mit 11 </a:t>
            </a:r>
            <a:r>
              <a:rPr lang="de-DE" baseline="0" dirty="0" err="1" smtClean="0"/>
              <a:t>Facher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wiederholung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84CCB-B000-4221-8454-DF7DFEBB347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756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24983D2-4D9A-49C5-A31D-DDCB3D006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EC6A68B0-8322-4F42-A03E-D04A4D4F3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32314984-4194-4C46-9236-AE6E2B42D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0B9A-0E93-4C4C-A43A-459D42249A1B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D177AB4-C655-45D0-ACD6-F0074DFF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4A44E1CE-3C24-4B8C-9541-1A8CC348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073-BD38-44B4-A94B-817D02D79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1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08E78D5-1FFE-436F-88ED-EA5401B5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20B21505-985F-47AF-8195-A1E1295B4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9F0B56E-9F3F-4506-8530-E0FA8D1F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0B9A-0E93-4C4C-A43A-459D42249A1B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10548FB-454A-4A2F-96D5-1360B428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6B3CDA53-B96C-4612-B87F-F7032FE1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073-BD38-44B4-A94B-817D02D79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83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AE46E16A-D5B6-458D-B454-D6E845F68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A8F91EC6-800B-4B9E-8885-574B03C9A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0ABC6CAC-6FBC-4EAD-A891-CADF725A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0B9A-0E93-4C4C-A43A-459D42249A1B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E36C698D-E861-477D-95C5-1EDF4EB5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0FBA801D-602F-4AEB-88A3-7051DE33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073-BD38-44B4-A94B-817D02D79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40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E8DD669-80F6-42B9-852F-E78CF49DC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C55332C-7A20-469B-9BEC-D5B0101FA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5E21441-ABC3-4646-AB44-3FD296C7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0B9A-0E93-4C4C-A43A-459D42249A1B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AE46990-78EA-44B3-A2F7-BEFC1ED4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0EF3B48-16CD-4727-93CA-86A67155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073-BD38-44B4-A94B-817D02D79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9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2B54FD9-D3CB-4069-9528-3B738EFC8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160E5F36-7F4B-4792-8C1A-EFC93B0E4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4528A00-E24B-4C25-A7A8-8FBE3BA5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0B9A-0E93-4C4C-A43A-459D42249A1B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65488209-60A8-4D37-B7A7-5B45E314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6904B3C9-E264-42D1-BC48-A1FC5542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073-BD38-44B4-A94B-817D02D79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75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73D7613-7D51-47FD-93BA-887418F9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0F5BBCFD-9F79-4270-A1B9-2FC014208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9545DD76-BF76-4E5E-913B-43EEB8F8A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4E7A5240-522C-431D-8AF5-B9B07F6A1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0B9A-0E93-4C4C-A43A-459D42249A1B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817E6F8D-CDAB-4259-9396-28905E3DC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4D7C084E-82BC-4455-A263-485314756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073-BD38-44B4-A94B-817D02D79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68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44FBEA3-8BA8-42F3-BAED-07F40F59C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243B3D82-E466-44C1-A4ED-F7735E1C2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A2D8A684-1973-4CDE-B973-0CF1EFE3C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81A7F42B-5B10-4E47-A35C-08C5A3AFE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B95DBEA4-F8C4-4EEE-8721-2DE78350B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C854B474-D7DB-40A1-B6AA-FA842CAC2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0B9A-0E93-4C4C-A43A-459D42249A1B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FCFC44DF-A716-4102-926C-80B7DC0C2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BE42A609-2806-4733-9ECA-964457CF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073-BD38-44B4-A94B-817D02D79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53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0492774-D3F8-4EF2-BBAC-33D65A49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A06EFD28-219C-455B-80B0-CC2D55D4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0B9A-0E93-4C4C-A43A-459D42249A1B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F79437AB-4E8B-41ED-89B4-045F18749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30731DC2-6777-47B2-83EF-2F50EE59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073-BD38-44B4-A94B-817D02D79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82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73E7154D-F0FB-4A64-BABC-F0831888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0B9A-0E93-4C4C-A43A-459D42249A1B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F46EEF41-F049-4531-9253-357399B82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91E63CBB-FD4A-4D15-848A-72296229F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073-BD38-44B4-A94B-817D02D79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07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3A82808-D753-4B6C-B42D-AFC23BF6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9887AD5-17CF-48BA-A433-7FB5A92ED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0B322C5C-EB4D-4112-B0B6-50490B09B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C1D652FD-7225-4737-AE33-A8CD3F776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0B9A-0E93-4C4C-A43A-459D42249A1B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E696A282-C156-47AB-A6AC-C6833CD4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9EFC4400-AC2C-4BB7-9C8F-6A855B086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073-BD38-44B4-A94B-817D02D79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93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B8D5C42-DA9E-4587-AE67-E8B8EC986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1A64A225-42B6-4624-A211-ACE89C1E8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88065C5E-8323-444B-863B-E0B70B8DD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5201BD16-04ED-4E75-A4C7-92CF42FE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0B9A-0E93-4C4C-A43A-459D42249A1B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74CC25C4-2D5B-42CD-8BEA-7FA16949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70930502-B167-4698-9594-D1080B753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D073-BD38-44B4-A94B-817D02D79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21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8E6C0C76-839C-4266-9067-37CDFF3A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583945DB-94FF-478C-9FEE-AE8F7B42D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C351A553-E5BE-42DC-BC3A-47F63D606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F0B9A-0E93-4C4C-A43A-459D42249A1B}" type="datetimeFigureOut">
              <a:rPr lang="de-DE" smtClean="0"/>
              <a:t>15.05.2018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E609C72-4BB4-48FA-815B-D3CB5FA9F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EF857986-AF0C-4699-BC9B-2B60D00FA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0D073-BD38-44B4-A94B-817D02D79C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17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6.pn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ruppe2.testsites.inf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jpg"/><Relationship Id="rId10" Type="http://schemas.openxmlformats.org/officeDocument/2006/relationships/image" Target="../media/image14.png"/><Relationship Id="rId4" Type="http://schemas.openxmlformats.org/officeDocument/2006/relationships/image" Target="../media/image8.jp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92AA2300-0FA6-4328-9BD8-1D67925C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353543" y="0"/>
            <a:ext cx="3566160" cy="3159748"/>
          </a:xfrm>
          <a:custGeom>
            <a:avLst/>
            <a:gdLst>
              <a:gd name="connsiteX0" fmla="*/ 649888 w 3566160"/>
              <a:gd name="connsiteY0" fmla="*/ 0 h 3159748"/>
              <a:gd name="connsiteX1" fmla="*/ 2916273 w 3566160"/>
              <a:gd name="connsiteY1" fmla="*/ 0 h 3159748"/>
              <a:gd name="connsiteX2" fmla="*/ 2917285 w 3566160"/>
              <a:gd name="connsiteY2" fmla="*/ 757 h 3159748"/>
              <a:gd name="connsiteX3" fmla="*/ 3566160 w 3566160"/>
              <a:gd name="connsiteY3" fmla="*/ 1376668 h 3159748"/>
              <a:gd name="connsiteX4" fmla="*/ 1783080 w 3566160"/>
              <a:gd name="connsiteY4" fmla="*/ 3159748 h 3159748"/>
              <a:gd name="connsiteX5" fmla="*/ 0 w 3566160"/>
              <a:gd name="connsiteY5" fmla="*/ 1376668 h 3159748"/>
              <a:gd name="connsiteX6" fmla="*/ 648876 w 3566160"/>
              <a:gd name="connsiteY6" fmla="*/ 757 h 3159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66160" h="3159748">
                <a:moveTo>
                  <a:pt x="649888" y="0"/>
                </a:moveTo>
                <a:lnTo>
                  <a:pt x="2916273" y="0"/>
                </a:lnTo>
                <a:lnTo>
                  <a:pt x="2917285" y="757"/>
                </a:lnTo>
                <a:cubicBezTo>
                  <a:pt x="3313569" y="327800"/>
                  <a:pt x="3566160" y="822736"/>
                  <a:pt x="3566160" y="1376668"/>
                </a:cubicBezTo>
                <a:cubicBezTo>
                  <a:pt x="3566160" y="2361436"/>
                  <a:pt x="2767848" y="3159748"/>
                  <a:pt x="1783080" y="3159748"/>
                </a:cubicBezTo>
                <a:cubicBezTo>
                  <a:pt x="798312" y="3159748"/>
                  <a:pt x="0" y="2361436"/>
                  <a:pt x="0" y="1376668"/>
                </a:cubicBezTo>
                <a:cubicBezTo>
                  <a:pt x="0" y="822736"/>
                  <a:pt x="252591" y="327800"/>
                  <a:pt x="648876" y="7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xmlns="" id="{D3E1FE85-D0BF-41D3-8B85-04776368E1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18135" y="0"/>
            <a:ext cx="3236976" cy="2995156"/>
          </a:xfrm>
          <a:custGeom>
            <a:avLst/>
            <a:gdLst>
              <a:gd name="connsiteX0" fmla="*/ 770517 w 3236976"/>
              <a:gd name="connsiteY0" fmla="*/ 0 h 2995156"/>
              <a:gd name="connsiteX1" fmla="*/ 2466460 w 3236976"/>
              <a:gd name="connsiteY1" fmla="*/ 0 h 2995156"/>
              <a:gd name="connsiteX2" fmla="*/ 2523400 w 3236976"/>
              <a:gd name="connsiteY2" fmla="*/ 34592 h 2995156"/>
              <a:gd name="connsiteX3" fmla="*/ 3236976 w 3236976"/>
              <a:gd name="connsiteY3" fmla="*/ 1376668 h 2995156"/>
              <a:gd name="connsiteX4" fmla="*/ 1618488 w 3236976"/>
              <a:gd name="connsiteY4" fmla="*/ 2995156 h 2995156"/>
              <a:gd name="connsiteX5" fmla="*/ 0 w 3236976"/>
              <a:gd name="connsiteY5" fmla="*/ 1376668 h 2995156"/>
              <a:gd name="connsiteX6" fmla="*/ 713576 w 3236976"/>
              <a:gd name="connsiteY6" fmla="*/ 34592 h 299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36976" h="2995156">
                <a:moveTo>
                  <a:pt x="770517" y="0"/>
                </a:moveTo>
                <a:lnTo>
                  <a:pt x="2466460" y="0"/>
                </a:lnTo>
                <a:lnTo>
                  <a:pt x="2523400" y="34592"/>
                </a:lnTo>
                <a:cubicBezTo>
                  <a:pt x="2953921" y="325446"/>
                  <a:pt x="3236976" y="818002"/>
                  <a:pt x="3236976" y="1376668"/>
                </a:cubicBezTo>
                <a:cubicBezTo>
                  <a:pt x="3236976" y="2270534"/>
                  <a:pt x="2512354" y="2995156"/>
                  <a:pt x="1618488" y="2995156"/>
                </a:cubicBezTo>
                <a:cubicBezTo>
                  <a:pt x="724622" y="2995156"/>
                  <a:pt x="0" y="2270534"/>
                  <a:pt x="0" y="1376668"/>
                </a:cubicBezTo>
                <a:cubicBezTo>
                  <a:pt x="0" y="818002"/>
                  <a:pt x="283056" y="325446"/>
                  <a:pt x="713576" y="3459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: Shape 43">
            <a:extLst>
              <a:ext uri="{FF2B5EF4-FFF2-40B4-BE49-F238E27FC236}">
                <a16:creationId xmlns:a16="http://schemas.microsoft.com/office/drawing/2014/main" xmlns="" id="{F2E5A8E1-2A22-48D0-9556-E21648FA1E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46518"/>
            <a:ext cx="4100079" cy="6194580"/>
          </a:xfrm>
          <a:custGeom>
            <a:avLst/>
            <a:gdLst>
              <a:gd name="connsiteX0" fmla="*/ 1002789 w 4100079"/>
              <a:gd name="connsiteY0" fmla="*/ 0 h 6194580"/>
              <a:gd name="connsiteX1" fmla="*/ 4100079 w 4100079"/>
              <a:gd name="connsiteY1" fmla="*/ 3097290 h 6194580"/>
              <a:gd name="connsiteX2" fmla="*/ 1002789 w 4100079"/>
              <a:gd name="connsiteY2" fmla="*/ 6194580 h 6194580"/>
              <a:gd name="connsiteX3" fmla="*/ 81750 w 4100079"/>
              <a:gd name="connsiteY3" fmla="*/ 6055332 h 6194580"/>
              <a:gd name="connsiteX4" fmla="*/ 0 w 4100079"/>
              <a:gd name="connsiteY4" fmla="*/ 6025411 h 6194580"/>
              <a:gd name="connsiteX5" fmla="*/ 0 w 4100079"/>
              <a:gd name="connsiteY5" fmla="*/ 169169 h 6194580"/>
              <a:gd name="connsiteX6" fmla="*/ 81750 w 4100079"/>
              <a:gd name="connsiteY6" fmla="*/ 139248 h 6194580"/>
              <a:gd name="connsiteX7" fmla="*/ 1002789 w 4100079"/>
              <a:gd name="connsiteY7" fmla="*/ 0 h 619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0079" h="6194580">
                <a:moveTo>
                  <a:pt x="1002789" y="0"/>
                </a:moveTo>
                <a:cubicBezTo>
                  <a:pt x="2713375" y="0"/>
                  <a:pt x="4100079" y="1386704"/>
                  <a:pt x="4100079" y="3097290"/>
                </a:cubicBezTo>
                <a:cubicBezTo>
                  <a:pt x="4100079" y="4807876"/>
                  <a:pt x="2713375" y="6194580"/>
                  <a:pt x="1002789" y="6194580"/>
                </a:cubicBezTo>
                <a:cubicBezTo>
                  <a:pt x="682054" y="6194580"/>
                  <a:pt x="372706" y="6145829"/>
                  <a:pt x="81750" y="6055332"/>
                </a:cubicBezTo>
                <a:lnTo>
                  <a:pt x="0" y="6025411"/>
                </a:lnTo>
                <a:lnTo>
                  <a:pt x="0" y="169169"/>
                </a:lnTo>
                <a:lnTo>
                  <a:pt x="81750" y="139248"/>
                </a:lnTo>
                <a:cubicBezTo>
                  <a:pt x="372706" y="48751"/>
                  <a:pt x="682054" y="0"/>
                  <a:pt x="100278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1072B470-1E76-42B5-86EA-1FB0F881D7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804396" y="2042"/>
            <a:ext cx="3387604" cy="4183848"/>
          </a:xfrm>
          <a:custGeom>
            <a:avLst/>
            <a:gdLst>
              <a:gd name="connsiteX0" fmla="*/ 420128 w 3387604"/>
              <a:gd name="connsiteY0" fmla="*/ 0 h 4183848"/>
              <a:gd name="connsiteX1" fmla="*/ 3387604 w 3387604"/>
              <a:gd name="connsiteY1" fmla="*/ 0 h 4183848"/>
              <a:gd name="connsiteX2" fmla="*/ 3387604 w 3387604"/>
              <a:gd name="connsiteY2" fmla="*/ 4101530 h 4183848"/>
              <a:gd name="connsiteX3" fmla="*/ 3283372 w 3387604"/>
              <a:gd name="connsiteY3" fmla="*/ 4128330 h 4183848"/>
              <a:gd name="connsiteX4" fmla="*/ 2732648 w 3387604"/>
              <a:gd name="connsiteY4" fmla="*/ 4183848 h 4183848"/>
              <a:gd name="connsiteX5" fmla="*/ 0 w 3387604"/>
              <a:gd name="connsiteY5" fmla="*/ 1451200 h 4183848"/>
              <a:gd name="connsiteX6" fmla="*/ 329816 w 3387604"/>
              <a:gd name="connsiteY6" fmla="*/ 148658 h 4183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7604" h="4183848">
                <a:moveTo>
                  <a:pt x="420128" y="0"/>
                </a:moveTo>
                <a:lnTo>
                  <a:pt x="3387604" y="0"/>
                </a:lnTo>
                <a:lnTo>
                  <a:pt x="3387604" y="4101530"/>
                </a:lnTo>
                <a:lnTo>
                  <a:pt x="3283372" y="4128330"/>
                </a:lnTo>
                <a:cubicBezTo>
                  <a:pt x="3105483" y="4164732"/>
                  <a:pt x="2921298" y="4183848"/>
                  <a:pt x="2732648" y="4183848"/>
                </a:cubicBezTo>
                <a:cubicBezTo>
                  <a:pt x="1223448" y="4183848"/>
                  <a:pt x="0" y="2960400"/>
                  <a:pt x="0" y="1451200"/>
                </a:cubicBezTo>
                <a:cubicBezTo>
                  <a:pt x="0" y="979575"/>
                  <a:pt x="119477" y="535856"/>
                  <a:pt x="329816" y="14865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xmlns="" id="{DDD8B025-3845-4DEF-98B6-7C0BF531DB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13156"/>
            <a:ext cx="3933440" cy="5861304"/>
          </a:xfrm>
          <a:custGeom>
            <a:avLst/>
            <a:gdLst>
              <a:gd name="connsiteX0" fmla="*/ 1002788 w 3933440"/>
              <a:gd name="connsiteY0" fmla="*/ 0 h 5861304"/>
              <a:gd name="connsiteX1" fmla="*/ 3933440 w 3933440"/>
              <a:gd name="connsiteY1" fmla="*/ 2930652 h 5861304"/>
              <a:gd name="connsiteX2" fmla="*/ 1002788 w 3933440"/>
              <a:gd name="connsiteY2" fmla="*/ 5861304 h 5861304"/>
              <a:gd name="connsiteX3" fmla="*/ 131302 w 3933440"/>
              <a:gd name="connsiteY3" fmla="*/ 5729548 h 5861304"/>
              <a:gd name="connsiteX4" fmla="*/ 0 w 3933440"/>
              <a:gd name="connsiteY4" fmla="*/ 5681491 h 5861304"/>
              <a:gd name="connsiteX5" fmla="*/ 0 w 3933440"/>
              <a:gd name="connsiteY5" fmla="*/ 179814 h 5861304"/>
              <a:gd name="connsiteX6" fmla="*/ 131302 w 3933440"/>
              <a:gd name="connsiteY6" fmla="*/ 131756 h 5861304"/>
              <a:gd name="connsiteX7" fmla="*/ 1002788 w 3933440"/>
              <a:gd name="connsiteY7" fmla="*/ 0 h 586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3440" h="5861304">
                <a:moveTo>
                  <a:pt x="1002788" y="0"/>
                </a:moveTo>
                <a:cubicBezTo>
                  <a:pt x="2621342" y="0"/>
                  <a:pt x="3933440" y="1312098"/>
                  <a:pt x="3933440" y="2930652"/>
                </a:cubicBezTo>
                <a:cubicBezTo>
                  <a:pt x="3933440" y="4549206"/>
                  <a:pt x="2621342" y="5861304"/>
                  <a:pt x="1002788" y="5861304"/>
                </a:cubicBezTo>
                <a:cubicBezTo>
                  <a:pt x="699309" y="5861304"/>
                  <a:pt x="406604" y="5815176"/>
                  <a:pt x="131302" y="5729548"/>
                </a:cubicBezTo>
                <a:lnTo>
                  <a:pt x="0" y="5681491"/>
                </a:lnTo>
                <a:lnTo>
                  <a:pt x="0" y="179814"/>
                </a:lnTo>
                <a:lnTo>
                  <a:pt x="131302" y="131756"/>
                </a:lnTo>
                <a:cubicBezTo>
                  <a:pt x="406604" y="46129"/>
                  <a:pt x="699309" y="0"/>
                  <a:pt x="1002788" y="0"/>
                </a:cubicBezTo>
                <a:close/>
              </a:path>
            </a:pathLst>
          </a:custGeom>
          <a:solidFill>
            <a:schemeClr val="tx1"/>
          </a:solidFill>
          <a:ln w="952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xmlns="" id="{C4051FED-CF0D-4DDD-A9BB-E58FEEFE7C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67580" y="2042"/>
            <a:ext cx="3224421" cy="4020664"/>
          </a:xfrm>
          <a:custGeom>
            <a:avLst/>
            <a:gdLst>
              <a:gd name="connsiteX0" fmla="*/ 449733 w 3224421"/>
              <a:gd name="connsiteY0" fmla="*/ 0 h 4020664"/>
              <a:gd name="connsiteX1" fmla="*/ 3224421 w 3224421"/>
              <a:gd name="connsiteY1" fmla="*/ 0 h 4020664"/>
              <a:gd name="connsiteX2" fmla="*/ 3224421 w 3224421"/>
              <a:gd name="connsiteY2" fmla="*/ 3933205 h 4020664"/>
              <a:gd name="connsiteX3" fmla="*/ 3087301 w 3224421"/>
              <a:gd name="connsiteY3" fmla="*/ 3968462 h 4020664"/>
              <a:gd name="connsiteX4" fmla="*/ 2569464 w 3224421"/>
              <a:gd name="connsiteY4" fmla="*/ 4020664 h 4020664"/>
              <a:gd name="connsiteX5" fmla="*/ 0 w 3224421"/>
              <a:gd name="connsiteY5" fmla="*/ 1451200 h 4020664"/>
              <a:gd name="connsiteX6" fmla="*/ 438824 w 3224421"/>
              <a:gd name="connsiteY6" fmla="*/ 14588 h 402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24421" h="4020664">
                <a:moveTo>
                  <a:pt x="449733" y="0"/>
                </a:moveTo>
                <a:lnTo>
                  <a:pt x="3224421" y="0"/>
                </a:lnTo>
                <a:lnTo>
                  <a:pt x="3224421" y="3933205"/>
                </a:lnTo>
                <a:lnTo>
                  <a:pt x="3087301" y="3968462"/>
                </a:lnTo>
                <a:cubicBezTo>
                  <a:pt x="2920035" y="4002689"/>
                  <a:pt x="2746849" y="4020664"/>
                  <a:pt x="2569464" y="4020664"/>
                </a:cubicBezTo>
                <a:cubicBezTo>
                  <a:pt x="1150388" y="4020664"/>
                  <a:pt x="0" y="2870276"/>
                  <a:pt x="0" y="1451200"/>
                </a:cubicBezTo>
                <a:cubicBezTo>
                  <a:pt x="0" y="919047"/>
                  <a:pt x="161773" y="424677"/>
                  <a:pt x="438824" y="14588"/>
                </a:cubicBezTo>
                <a:close/>
              </a:path>
            </a:pathLst>
          </a:custGeom>
          <a:solidFill>
            <a:schemeClr val="tx1"/>
          </a:solidFill>
          <a:ln w="952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xmlns="" id="{C4B2D1B6-9CC9-4D39-9877-4068CF726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1141572"/>
            <a:ext cx="1982031" cy="133996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20A64369-5BE0-40C8-B9CB-5E6B39AA25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682" y="1141572"/>
            <a:ext cx="2308893" cy="51372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xmlns="" id="{7A44D108-3F84-4CB9-8043-9E1F678330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65889" y="1972208"/>
            <a:ext cx="2743200" cy="27432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7B47AFD9-8E90-4C61-9AB3-7FC588346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4522156"/>
            <a:ext cx="5609222" cy="1363215"/>
          </a:xfrm>
        </p:spPr>
        <p:txBody>
          <a:bodyPr anchor="t">
            <a:normAutofit/>
          </a:bodyPr>
          <a:lstStyle/>
          <a:p>
            <a:pPr algn="l"/>
            <a:r>
              <a:rPr lang="de-DE" sz="4800" dirty="0" err="1"/>
              <a:t>StreamTogether</a:t>
            </a:r>
            <a:endParaRPr lang="de-DE" sz="4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2BFFC9BF-292C-4541-88FD-73573910C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8" y="4954754"/>
            <a:ext cx="5609219" cy="741331"/>
          </a:xfrm>
        </p:spPr>
        <p:txBody>
          <a:bodyPr anchor="b">
            <a:normAutofit/>
          </a:bodyPr>
          <a:lstStyle/>
          <a:p>
            <a:pPr algn="l"/>
            <a:r>
              <a:rPr lang="de-DE" sz="2000" dirty="0" err="1"/>
              <a:t>Klapdor</a:t>
            </a:r>
            <a:r>
              <a:rPr lang="de-DE" sz="2000" dirty="0"/>
              <a:t>, Moser, Car</a:t>
            </a:r>
          </a:p>
        </p:txBody>
      </p:sp>
    </p:spTree>
    <p:extLst>
      <p:ext uri="{BB962C8B-B14F-4D97-AF65-F5344CB8AC3E}">
        <p14:creationId xmlns:p14="http://schemas.microsoft.com/office/powerpoint/2010/main" val="164177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: Shape 120">
            <a:extLst>
              <a:ext uri="{FF2B5EF4-FFF2-40B4-BE49-F238E27FC236}">
                <a16:creationId xmlns:a16="http://schemas.microsoft.com/office/drawing/2014/main" xmlns="" id="{0C526D66-3621-4347-B1EF-342CBF4DB9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83466"/>
            <a:ext cx="5393770" cy="6374535"/>
          </a:xfrm>
          <a:custGeom>
            <a:avLst/>
            <a:gdLst>
              <a:gd name="connsiteX0" fmla="*/ 2047752 w 5393770"/>
              <a:gd name="connsiteY0" fmla="*/ 0 h 6374535"/>
              <a:gd name="connsiteX1" fmla="*/ 5393770 w 5393770"/>
              <a:gd name="connsiteY1" fmla="*/ 3346018 h 6374535"/>
              <a:gd name="connsiteX2" fmla="*/ 3642663 w 5393770"/>
              <a:gd name="connsiteY2" fmla="*/ 6288190 h 6374535"/>
              <a:gd name="connsiteX3" fmla="*/ 3463422 w 5393770"/>
              <a:gd name="connsiteY3" fmla="*/ 6374535 h 6374535"/>
              <a:gd name="connsiteX4" fmla="*/ 624279 w 5393770"/>
              <a:gd name="connsiteY4" fmla="*/ 6374535 h 6374535"/>
              <a:gd name="connsiteX5" fmla="*/ 382249 w 5393770"/>
              <a:gd name="connsiteY5" fmla="*/ 6248727 h 6374535"/>
              <a:gd name="connsiteX6" fmla="*/ 143729 w 5393770"/>
              <a:gd name="connsiteY6" fmla="*/ 6097845 h 6374535"/>
              <a:gd name="connsiteX7" fmla="*/ 0 w 5393770"/>
              <a:gd name="connsiteY7" fmla="*/ 5989017 h 6374535"/>
              <a:gd name="connsiteX8" fmla="*/ 0 w 5393770"/>
              <a:gd name="connsiteY8" fmla="*/ 703020 h 6374535"/>
              <a:gd name="connsiteX9" fmla="*/ 143728 w 5393770"/>
              <a:gd name="connsiteY9" fmla="*/ 594191 h 6374535"/>
              <a:gd name="connsiteX10" fmla="*/ 2047752 w 5393770"/>
              <a:gd name="connsiteY10" fmla="*/ 0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93770" h="6374535">
                <a:moveTo>
                  <a:pt x="2047752" y="0"/>
                </a:moveTo>
                <a:cubicBezTo>
                  <a:pt x="3895707" y="0"/>
                  <a:pt x="5393770" y="1498063"/>
                  <a:pt x="5393770" y="3346018"/>
                </a:cubicBezTo>
                <a:cubicBezTo>
                  <a:pt x="5393770" y="4616487"/>
                  <a:pt x="4685701" y="5721578"/>
                  <a:pt x="3642663" y="6288190"/>
                </a:cubicBezTo>
                <a:lnTo>
                  <a:pt x="3463422" y="6374535"/>
                </a:lnTo>
                <a:lnTo>
                  <a:pt x="624279" y="6374535"/>
                </a:lnTo>
                <a:lnTo>
                  <a:pt x="382249" y="6248727"/>
                </a:lnTo>
                <a:cubicBezTo>
                  <a:pt x="300507" y="6201724"/>
                  <a:pt x="220937" y="6151368"/>
                  <a:pt x="143729" y="6097845"/>
                </a:cubicBezTo>
                <a:lnTo>
                  <a:pt x="0" y="5989017"/>
                </a:lnTo>
                <a:lnTo>
                  <a:pt x="0" y="703020"/>
                </a:lnTo>
                <a:lnTo>
                  <a:pt x="143728" y="594191"/>
                </a:lnTo>
                <a:cubicBezTo>
                  <a:pt x="684187" y="219535"/>
                  <a:pt x="1340332" y="0"/>
                  <a:pt x="204775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xmlns="" id="{8A177BCC-4208-4795-8572-4D623BA1E2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233763" y="1"/>
            <a:ext cx="4480560" cy="2513993"/>
          </a:xfrm>
          <a:custGeom>
            <a:avLst/>
            <a:gdLst>
              <a:gd name="connsiteX0" fmla="*/ 18382 w 4480560"/>
              <a:gd name="connsiteY0" fmla="*/ 0 h 2513993"/>
              <a:gd name="connsiteX1" fmla="*/ 4462178 w 4480560"/>
              <a:gd name="connsiteY1" fmla="*/ 0 h 2513993"/>
              <a:gd name="connsiteX2" fmla="*/ 4468994 w 4480560"/>
              <a:gd name="connsiteY2" fmla="*/ 44657 h 2513993"/>
              <a:gd name="connsiteX3" fmla="*/ 4480560 w 4480560"/>
              <a:gd name="connsiteY3" fmla="*/ 273713 h 2513993"/>
              <a:gd name="connsiteX4" fmla="*/ 2240280 w 4480560"/>
              <a:gd name="connsiteY4" fmla="*/ 2513993 h 2513993"/>
              <a:gd name="connsiteX5" fmla="*/ 0 w 4480560"/>
              <a:gd name="connsiteY5" fmla="*/ 273713 h 2513993"/>
              <a:gd name="connsiteX6" fmla="*/ 11567 w 4480560"/>
              <a:gd name="connsiteY6" fmla="*/ 44657 h 251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80560" h="2513993">
                <a:moveTo>
                  <a:pt x="18382" y="0"/>
                </a:moveTo>
                <a:lnTo>
                  <a:pt x="4462178" y="0"/>
                </a:lnTo>
                <a:lnTo>
                  <a:pt x="4468994" y="44657"/>
                </a:lnTo>
                <a:cubicBezTo>
                  <a:pt x="4476642" y="119969"/>
                  <a:pt x="4480560" y="196384"/>
                  <a:pt x="4480560" y="273713"/>
                </a:cubicBezTo>
                <a:cubicBezTo>
                  <a:pt x="4480560" y="1510985"/>
                  <a:pt x="3477552" y="2513993"/>
                  <a:pt x="2240280" y="2513993"/>
                </a:cubicBezTo>
                <a:cubicBezTo>
                  <a:pt x="1003008" y="2513993"/>
                  <a:pt x="0" y="1510985"/>
                  <a:pt x="0" y="273713"/>
                </a:cubicBezTo>
                <a:cubicBezTo>
                  <a:pt x="0" y="196384"/>
                  <a:pt x="3918" y="119969"/>
                  <a:pt x="11567" y="446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xmlns="" id="{0193166D-DDF1-4F9A-A786-A7AEF5375C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7373"/>
            <a:ext cx="5229863" cy="6210629"/>
          </a:xfrm>
          <a:custGeom>
            <a:avLst/>
            <a:gdLst>
              <a:gd name="connsiteX0" fmla="*/ 2047751 w 5229863"/>
              <a:gd name="connsiteY0" fmla="*/ 0 h 6210629"/>
              <a:gd name="connsiteX1" fmla="*/ 5229863 w 5229863"/>
              <a:gd name="connsiteY1" fmla="*/ 3182112 h 6210629"/>
              <a:gd name="connsiteX2" fmla="*/ 3286373 w 5229863"/>
              <a:gd name="connsiteY2" fmla="*/ 6114158 h 6210629"/>
              <a:gd name="connsiteX3" fmla="*/ 3022794 w 5229863"/>
              <a:gd name="connsiteY3" fmla="*/ 6210629 h 6210629"/>
              <a:gd name="connsiteX4" fmla="*/ 1077939 w 5229863"/>
              <a:gd name="connsiteY4" fmla="*/ 6210629 h 6210629"/>
              <a:gd name="connsiteX5" fmla="*/ 953634 w 5229863"/>
              <a:gd name="connsiteY5" fmla="*/ 6171135 h 6210629"/>
              <a:gd name="connsiteX6" fmla="*/ 23632 w 5229863"/>
              <a:gd name="connsiteY6" fmla="*/ 5637585 h 6210629"/>
              <a:gd name="connsiteX7" fmla="*/ 0 w 5229863"/>
              <a:gd name="connsiteY7" fmla="*/ 5616107 h 6210629"/>
              <a:gd name="connsiteX8" fmla="*/ 0 w 5229863"/>
              <a:gd name="connsiteY8" fmla="*/ 748118 h 6210629"/>
              <a:gd name="connsiteX9" fmla="*/ 23632 w 5229863"/>
              <a:gd name="connsiteY9" fmla="*/ 726640 h 6210629"/>
              <a:gd name="connsiteX10" fmla="*/ 2047751 w 5229863"/>
              <a:gd name="connsiteY10" fmla="*/ 0 h 621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29863" h="6210629">
                <a:moveTo>
                  <a:pt x="2047751" y="0"/>
                </a:moveTo>
                <a:cubicBezTo>
                  <a:pt x="3805183" y="0"/>
                  <a:pt x="5229863" y="1424680"/>
                  <a:pt x="5229863" y="3182112"/>
                </a:cubicBezTo>
                <a:cubicBezTo>
                  <a:pt x="5229863" y="4500186"/>
                  <a:pt x="4428481" y="5631087"/>
                  <a:pt x="3286373" y="6114158"/>
                </a:cubicBezTo>
                <a:lnTo>
                  <a:pt x="3022794" y="6210629"/>
                </a:lnTo>
                <a:lnTo>
                  <a:pt x="1077939" y="6210629"/>
                </a:lnTo>
                <a:lnTo>
                  <a:pt x="953634" y="6171135"/>
                </a:lnTo>
                <a:cubicBezTo>
                  <a:pt x="612471" y="6046219"/>
                  <a:pt x="298661" y="5864559"/>
                  <a:pt x="23632" y="5637585"/>
                </a:cubicBezTo>
                <a:lnTo>
                  <a:pt x="0" y="5616107"/>
                </a:lnTo>
                <a:lnTo>
                  <a:pt x="0" y="748118"/>
                </a:lnTo>
                <a:lnTo>
                  <a:pt x="23632" y="726640"/>
                </a:lnTo>
                <a:cubicBezTo>
                  <a:pt x="573689" y="272693"/>
                  <a:pt x="1278875" y="0"/>
                  <a:pt x="204775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xmlns="" id="{E4EE7214-AC05-465E-A501-65AA04EF5E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98355" y="2"/>
            <a:ext cx="4151376" cy="2349401"/>
          </a:xfrm>
          <a:custGeom>
            <a:avLst/>
            <a:gdLst>
              <a:gd name="connsiteX0" fmla="*/ 20101 w 4151376"/>
              <a:gd name="connsiteY0" fmla="*/ 0 h 2349401"/>
              <a:gd name="connsiteX1" fmla="*/ 4131276 w 4151376"/>
              <a:gd name="connsiteY1" fmla="*/ 0 h 2349401"/>
              <a:gd name="connsiteX2" fmla="*/ 4140659 w 4151376"/>
              <a:gd name="connsiteY2" fmla="*/ 61486 h 2349401"/>
              <a:gd name="connsiteX3" fmla="*/ 4151376 w 4151376"/>
              <a:gd name="connsiteY3" fmla="*/ 273713 h 2349401"/>
              <a:gd name="connsiteX4" fmla="*/ 2075688 w 4151376"/>
              <a:gd name="connsiteY4" fmla="*/ 2349401 h 2349401"/>
              <a:gd name="connsiteX5" fmla="*/ 0 w 4151376"/>
              <a:gd name="connsiteY5" fmla="*/ 273713 h 2349401"/>
              <a:gd name="connsiteX6" fmla="*/ 10717 w 4151376"/>
              <a:gd name="connsiteY6" fmla="*/ 61486 h 234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1376" h="2349401">
                <a:moveTo>
                  <a:pt x="20101" y="0"/>
                </a:moveTo>
                <a:lnTo>
                  <a:pt x="4131276" y="0"/>
                </a:lnTo>
                <a:lnTo>
                  <a:pt x="4140659" y="61486"/>
                </a:lnTo>
                <a:cubicBezTo>
                  <a:pt x="4147746" y="131265"/>
                  <a:pt x="4151376" y="202065"/>
                  <a:pt x="4151376" y="273713"/>
                </a:cubicBezTo>
                <a:cubicBezTo>
                  <a:pt x="4151376" y="1420084"/>
                  <a:pt x="3222059" y="2349401"/>
                  <a:pt x="2075688" y="2349401"/>
                </a:cubicBezTo>
                <a:cubicBezTo>
                  <a:pt x="929317" y="2349401"/>
                  <a:pt x="0" y="1420084"/>
                  <a:pt x="0" y="273713"/>
                </a:cubicBezTo>
                <a:cubicBezTo>
                  <a:pt x="0" y="202065"/>
                  <a:pt x="3630" y="131265"/>
                  <a:pt x="10717" y="6148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7830B805-B3AA-4E8D-BB14-56F2C91F4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14326" y="2027146"/>
            <a:ext cx="3722836" cy="372283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7686D367-D5D2-426B-A0B0-E5A7C8ECC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913" y="229578"/>
            <a:ext cx="2124076" cy="1591006"/>
          </a:xfrm>
          <a:prstGeom prst="rect">
            <a:avLst/>
          </a:prstGeom>
        </p:spPr>
      </p:pic>
      <p:sp>
        <p:nvSpPr>
          <p:cNvPr id="111" name="Inhaltsplatzhalter 2">
            <a:extLst>
              <a:ext uri="{FF2B5EF4-FFF2-40B4-BE49-F238E27FC236}">
                <a16:creationId xmlns:a16="http://schemas.microsoft.com/office/drawing/2014/main" xmlns="" id="{DFED6985-E05C-5442-8D81-240D91D1C65A}"/>
              </a:ext>
            </a:extLst>
          </p:cNvPr>
          <p:cNvSpPr>
            <a:spLocks noGrp="1"/>
          </p:cNvSpPr>
          <p:nvPr/>
        </p:nvSpPr>
        <p:spPr>
          <a:xfrm>
            <a:off x="655320" y="2378173"/>
            <a:ext cx="3638469" cy="3367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DFA0BA83-B92C-462D-8C67-FAE88DDFE5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350" y="5956653"/>
            <a:ext cx="992830" cy="671209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xmlns="" id="{97D4CC26-A6D9-44D5-BE51-0167991D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445" y="3794336"/>
            <a:ext cx="5319433" cy="1922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IV. </a:t>
            </a:r>
            <a:r>
              <a:rPr lang="en-US" sz="4800" dirty="0" err="1"/>
              <a:t>Technologien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4261545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xmlns="" id="{B547373F-AF2E-4907-B442-9F902B387F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xmlns="" id="{6A0CF42E-C820-4C87-884E-7A7671423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3" y="5937198"/>
            <a:ext cx="992830" cy="67120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2739BE3E-CAB9-4698-9CD4-9384CBCC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V. Umsetzung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xmlns="" id="{E6303B73-1BE8-495B-810F-B7171065D7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1636898"/>
              </p:ext>
            </p:extLst>
          </p:nvPr>
        </p:nvGraphicFramePr>
        <p:xfrm>
          <a:off x="3035300" y="903838"/>
          <a:ext cx="8783806" cy="5763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118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xmlns="" id="{B547373F-AF2E-4907-B442-9F902B387F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xmlns="" id="{6A0CF42E-C820-4C87-884E-7A7671423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3" y="5937198"/>
            <a:ext cx="992830" cy="67120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2739BE3E-CAB9-4698-9CD4-9384CBCC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V. Umsetzung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44" y="1064271"/>
            <a:ext cx="739076" cy="739076"/>
          </a:xfrm>
          <a:prstGeom prst="rect">
            <a:avLst/>
          </a:prstGeom>
        </p:spPr>
      </p:pic>
      <p:pic>
        <p:nvPicPr>
          <p:cNvPr id="2050" name="Picture 2" descr="Bildergebnis fÃ¼r youtube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045" y="1126424"/>
            <a:ext cx="873125" cy="61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252" y="1064271"/>
            <a:ext cx="350731" cy="350731"/>
          </a:xfrm>
          <a:prstGeom prst="rect">
            <a:avLst/>
          </a:prstGeom>
        </p:spPr>
      </p:pic>
      <p:cxnSp>
        <p:nvCxnSpPr>
          <p:cNvPr id="7" name="Gerade Verbindung mit Pfeil 6"/>
          <p:cNvCxnSpPr/>
          <p:nvPr/>
        </p:nvCxnSpPr>
        <p:spPr>
          <a:xfrm>
            <a:off x="5854263" y="1433808"/>
            <a:ext cx="3100552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6660806" y="1067202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Videosuche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520" y="2568070"/>
            <a:ext cx="952633" cy="952633"/>
          </a:xfrm>
          <a:prstGeom prst="rect">
            <a:avLst/>
          </a:prstGeom>
        </p:spPr>
      </p:pic>
      <p:cxnSp>
        <p:nvCxnSpPr>
          <p:cNvPr id="12" name="Gerade Verbindung mit Pfeil 11"/>
          <p:cNvCxnSpPr>
            <a:endCxn id="10" idx="0"/>
          </p:cNvCxnSpPr>
          <p:nvPr/>
        </p:nvCxnSpPr>
        <p:spPr>
          <a:xfrm flipH="1">
            <a:off x="5573837" y="1801375"/>
            <a:ext cx="3507102" cy="76669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 rot="20810337">
            <a:off x="6334160" y="1847690"/>
            <a:ext cx="198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Antwort der API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538" y="2643317"/>
            <a:ext cx="802138" cy="802138"/>
          </a:xfrm>
          <a:prstGeom prst="rect">
            <a:avLst/>
          </a:prstGeom>
        </p:spPr>
      </p:pic>
      <p:cxnSp>
        <p:nvCxnSpPr>
          <p:cNvPr id="20" name="Gerade Verbindung mit Pfeil 19"/>
          <p:cNvCxnSpPr/>
          <p:nvPr/>
        </p:nvCxnSpPr>
        <p:spPr>
          <a:xfrm flipV="1">
            <a:off x="6211615" y="3023325"/>
            <a:ext cx="2869324" cy="2106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6577137" y="2729969"/>
            <a:ext cx="2199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Ausgewähltes Video</a:t>
            </a:r>
            <a:endParaRPr lang="de-DE" dirty="0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519" y="4676380"/>
            <a:ext cx="952633" cy="952633"/>
          </a:xfrm>
          <a:prstGeom prst="rect">
            <a:avLst/>
          </a:prstGeom>
        </p:spPr>
      </p:pic>
      <p:cxnSp>
        <p:nvCxnSpPr>
          <p:cNvPr id="27" name="Gerade Verbindung mit Pfeil 26"/>
          <p:cNvCxnSpPr/>
          <p:nvPr/>
        </p:nvCxnSpPr>
        <p:spPr>
          <a:xfrm>
            <a:off x="5546709" y="3520703"/>
            <a:ext cx="27126" cy="87262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>
            <a:off x="6023025" y="3392657"/>
            <a:ext cx="3057914" cy="100066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5682815" y="3850885"/>
            <a:ext cx="186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</a:t>
            </a:r>
            <a:r>
              <a:rPr lang="de-DE" dirty="0" smtClean="0"/>
              <a:t>rigger</a:t>
            </a:r>
            <a:endParaRPr lang="de-DE" dirty="0"/>
          </a:p>
        </p:txBody>
      </p:sp>
      <p:pic>
        <p:nvPicPr>
          <p:cNvPr id="34" name="Grafik 3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121" y="4676380"/>
            <a:ext cx="827049" cy="827049"/>
          </a:xfrm>
          <a:prstGeom prst="rect">
            <a:avLst/>
          </a:prstGeom>
        </p:spPr>
      </p:pic>
      <p:cxnSp>
        <p:nvCxnSpPr>
          <p:cNvPr id="37" name="Gerade Verbindung mit Pfeil 36"/>
          <p:cNvCxnSpPr/>
          <p:nvPr/>
        </p:nvCxnSpPr>
        <p:spPr>
          <a:xfrm flipV="1">
            <a:off x="6211615" y="5131635"/>
            <a:ext cx="2869324" cy="2106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6660806" y="4783364"/>
            <a:ext cx="186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Reload</a:t>
            </a:r>
            <a:r>
              <a:rPr lang="de-DE" dirty="0" smtClean="0"/>
              <a:t> </a:t>
            </a:r>
            <a:r>
              <a:rPr lang="de-DE" dirty="0" err="1" smtClean="0"/>
              <a:t>playlist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649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xmlns="" id="{B547373F-AF2E-4907-B442-9F902B387F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xmlns="" id="{6A0CF42E-C820-4C87-884E-7A7671423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3" y="5937198"/>
            <a:ext cx="992830" cy="67120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2739BE3E-CAB9-4698-9CD4-9384CBCC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de-DE" sz="3600" dirty="0" smtClean="0">
                <a:solidFill>
                  <a:schemeClr val="bg1"/>
                </a:solidFill>
              </a:rPr>
              <a:t>VI. Ausblick</a:t>
            </a:r>
            <a:endParaRPr lang="de-DE" sz="3600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5328745" y="1008621"/>
            <a:ext cx="71680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2400" dirty="0" smtClean="0"/>
              <a:t>Privilegien(Rechtevergabe)</a:t>
            </a:r>
          </a:p>
          <a:p>
            <a:pPr>
              <a:lnSpc>
                <a:spcPct val="200000"/>
              </a:lnSpc>
            </a:pPr>
            <a:r>
              <a:rPr lang="de-DE" sz="2400" dirty="0" smtClean="0"/>
              <a:t>Mobile Version</a:t>
            </a:r>
          </a:p>
          <a:p>
            <a:pPr>
              <a:lnSpc>
                <a:spcPct val="200000"/>
              </a:lnSpc>
            </a:pPr>
            <a:r>
              <a:rPr lang="de-DE" sz="2400" dirty="0" smtClean="0"/>
              <a:t>Implementierung anderer </a:t>
            </a:r>
            <a:r>
              <a:rPr lang="de-DE" sz="2400" dirty="0" err="1" smtClean="0"/>
              <a:t>API´s</a:t>
            </a:r>
            <a:r>
              <a:rPr lang="de-DE" sz="2400" dirty="0" smtClean="0"/>
              <a:t> für die Wiedergabe</a:t>
            </a:r>
          </a:p>
          <a:p>
            <a:pPr>
              <a:lnSpc>
                <a:spcPct val="200000"/>
              </a:lnSpc>
            </a:pPr>
            <a:r>
              <a:rPr lang="de-DE" sz="2400" dirty="0" smtClean="0"/>
              <a:t>Emoticons im Chat</a:t>
            </a:r>
          </a:p>
          <a:p>
            <a:pPr fontAlgn="t">
              <a:lnSpc>
                <a:spcPct val="200000"/>
              </a:lnSpc>
            </a:pPr>
            <a:r>
              <a:rPr lang="de-DE" sz="2400" dirty="0"/>
              <a:t>Unterstützung für </a:t>
            </a:r>
            <a:r>
              <a:rPr lang="de-DE" sz="2400" dirty="0" smtClean="0"/>
              <a:t>Webcams</a:t>
            </a:r>
            <a:endParaRPr lang="de-DE" sz="24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188" y="1311035"/>
            <a:ext cx="472966" cy="47296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57" y="2002525"/>
            <a:ext cx="457588" cy="45758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747" y="2700377"/>
            <a:ext cx="501407" cy="501407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157" y="3442048"/>
            <a:ext cx="473744" cy="47374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313" y="4228023"/>
            <a:ext cx="457588" cy="45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Down Arrow 7">
            <a:extLst>
              <a:ext uri="{FF2B5EF4-FFF2-40B4-BE49-F238E27FC236}">
                <a16:creationId xmlns:a16="http://schemas.microsoft.com/office/drawing/2014/main" xmlns="" id="{B547373F-AF2E-4907-B442-9F902B387F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nhaltsplatzhalter 2">
            <a:extLst>
              <a:ext uri="{FF2B5EF4-FFF2-40B4-BE49-F238E27FC236}">
                <a16:creationId xmlns:a16="http://schemas.microsoft.com/office/drawing/2014/main" xmlns="" id="{DFED6985-E05C-5442-8D81-240D91D1C65A}"/>
              </a:ext>
            </a:extLst>
          </p:cNvPr>
          <p:cNvSpPr>
            <a:spLocks noGrp="1"/>
          </p:cNvSpPr>
          <p:nvPr/>
        </p:nvSpPr>
        <p:spPr>
          <a:xfrm>
            <a:off x="655320" y="2378173"/>
            <a:ext cx="3638469" cy="3367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7A887C29-BDDD-470A-A266-BBA08FA64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3" y="5937198"/>
            <a:ext cx="992830" cy="671209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xmlns="" id="{97D4CC26-A6D9-44D5-BE51-0167991D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VII</a:t>
            </a:r>
            <a:r>
              <a:rPr lang="en-US" sz="3600" dirty="0" smtClean="0">
                <a:solidFill>
                  <a:schemeClr val="bg1"/>
                </a:solidFill>
              </a:rPr>
              <a:t>. </a:t>
            </a:r>
            <a:r>
              <a:rPr lang="en-US" sz="3600" dirty="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xmlns="" id="{7003E075-98FD-4D24-9416-AC73CBE803DB}"/>
              </a:ext>
            </a:extLst>
          </p:cNvPr>
          <p:cNvSpPr>
            <a:spLocks noGrp="1"/>
          </p:cNvSpPr>
          <p:nvPr/>
        </p:nvSpPr>
        <p:spPr>
          <a:xfrm>
            <a:off x="6805289" y="3537250"/>
            <a:ext cx="5181600" cy="30398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90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1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xmlns="" id="{F88ECA09-A8F2-4BDB-9617-2541072D9236}"/>
              </a:ext>
            </a:extLst>
          </p:cNvPr>
          <p:cNvSpPr>
            <a:spLocks noGrp="1"/>
          </p:cNvSpPr>
          <p:nvPr/>
        </p:nvSpPr>
        <p:spPr>
          <a:xfrm>
            <a:off x="6805289" y="389122"/>
            <a:ext cx="5181600" cy="3039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90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1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xmlns="" id="{DE6EF24E-B70D-42AF-A95E-39833628D6F4}"/>
              </a:ext>
            </a:extLst>
          </p:cNvPr>
          <p:cNvSpPr>
            <a:spLocks noGrp="1"/>
          </p:cNvSpPr>
          <p:nvPr/>
        </p:nvSpPr>
        <p:spPr>
          <a:xfrm>
            <a:off x="1419713" y="3532372"/>
            <a:ext cx="5181600" cy="30398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90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1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1A5A34A1-6E42-4F94-9CF9-F4BB69F5D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670" y="568273"/>
            <a:ext cx="886837" cy="88683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9EAE4F7A-0446-4343-819D-3C60C12C67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60" y="3691682"/>
            <a:ext cx="1238056" cy="113753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40F7AB82-BA20-44B1-84F7-5C73F6161B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762" y="3627621"/>
            <a:ext cx="1007501" cy="1007501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9E2D1883-817E-498B-8C99-B0DB64BFC8F8}"/>
              </a:ext>
            </a:extLst>
          </p:cNvPr>
          <p:cNvSpPr txBox="1"/>
          <p:nvPr/>
        </p:nvSpPr>
        <p:spPr>
          <a:xfrm>
            <a:off x="6805289" y="4829212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Einarbeitung in </a:t>
            </a:r>
            <a:r>
              <a:rPr lang="de-DE" dirty="0" smtClean="0"/>
              <a:t>Technologien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Nachbereiten des Codes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534F31D1-A9BE-49BE-9A68-B53AAAB4512C}"/>
              </a:ext>
            </a:extLst>
          </p:cNvPr>
          <p:cNvSpPr txBox="1"/>
          <p:nvPr/>
        </p:nvSpPr>
        <p:spPr>
          <a:xfrm>
            <a:off x="6805289" y="1752600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Umsetzung der </a:t>
            </a:r>
            <a:r>
              <a:rPr lang="de-DE" dirty="0" smtClean="0"/>
              <a:t>Aufgabe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Absprachen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Ehrgeiz im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Neue Technologien kennengelernt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0424897C-689E-4630-A842-34F2020AA909}"/>
              </a:ext>
            </a:extLst>
          </p:cNvPr>
          <p:cNvSpPr txBox="1"/>
          <p:nvPr/>
        </p:nvSpPr>
        <p:spPr>
          <a:xfrm>
            <a:off x="1419713" y="4953000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Gemeinsam Technologien </a:t>
            </a:r>
            <a:r>
              <a:rPr lang="de-DE" dirty="0" smtClean="0"/>
              <a:t>bestimmen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Nicht auf fertige </a:t>
            </a:r>
            <a:r>
              <a:rPr lang="de-DE" dirty="0"/>
              <a:t>P</a:t>
            </a:r>
            <a:r>
              <a:rPr lang="de-DE" dirty="0" smtClean="0"/>
              <a:t>akete verlassen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Vorher Coderichtlinien festlegen</a:t>
            </a:r>
          </a:p>
        </p:txBody>
      </p:sp>
    </p:spTree>
    <p:extLst>
      <p:ext uri="{BB962C8B-B14F-4D97-AF65-F5344CB8AC3E}">
        <p14:creationId xmlns:p14="http://schemas.microsoft.com/office/powerpoint/2010/main" val="376450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: Shape 120">
            <a:extLst>
              <a:ext uri="{FF2B5EF4-FFF2-40B4-BE49-F238E27FC236}">
                <a16:creationId xmlns:a16="http://schemas.microsoft.com/office/drawing/2014/main" xmlns="" id="{92AA2300-0FA6-4328-9BD8-1D67925C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353543" y="0"/>
            <a:ext cx="3566160" cy="3159748"/>
          </a:xfrm>
          <a:custGeom>
            <a:avLst/>
            <a:gdLst>
              <a:gd name="connsiteX0" fmla="*/ 649888 w 3566160"/>
              <a:gd name="connsiteY0" fmla="*/ 0 h 3159748"/>
              <a:gd name="connsiteX1" fmla="*/ 2916273 w 3566160"/>
              <a:gd name="connsiteY1" fmla="*/ 0 h 3159748"/>
              <a:gd name="connsiteX2" fmla="*/ 2917285 w 3566160"/>
              <a:gd name="connsiteY2" fmla="*/ 757 h 3159748"/>
              <a:gd name="connsiteX3" fmla="*/ 3566160 w 3566160"/>
              <a:gd name="connsiteY3" fmla="*/ 1376668 h 3159748"/>
              <a:gd name="connsiteX4" fmla="*/ 1783080 w 3566160"/>
              <a:gd name="connsiteY4" fmla="*/ 3159748 h 3159748"/>
              <a:gd name="connsiteX5" fmla="*/ 0 w 3566160"/>
              <a:gd name="connsiteY5" fmla="*/ 1376668 h 3159748"/>
              <a:gd name="connsiteX6" fmla="*/ 648876 w 3566160"/>
              <a:gd name="connsiteY6" fmla="*/ 757 h 3159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66160" h="3159748">
                <a:moveTo>
                  <a:pt x="649888" y="0"/>
                </a:moveTo>
                <a:lnTo>
                  <a:pt x="2916273" y="0"/>
                </a:lnTo>
                <a:lnTo>
                  <a:pt x="2917285" y="757"/>
                </a:lnTo>
                <a:cubicBezTo>
                  <a:pt x="3313569" y="327800"/>
                  <a:pt x="3566160" y="822736"/>
                  <a:pt x="3566160" y="1376668"/>
                </a:cubicBezTo>
                <a:cubicBezTo>
                  <a:pt x="3566160" y="2361436"/>
                  <a:pt x="2767848" y="3159748"/>
                  <a:pt x="1783080" y="3159748"/>
                </a:cubicBezTo>
                <a:cubicBezTo>
                  <a:pt x="798312" y="3159748"/>
                  <a:pt x="0" y="2361436"/>
                  <a:pt x="0" y="1376668"/>
                </a:cubicBezTo>
                <a:cubicBezTo>
                  <a:pt x="0" y="822736"/>
                  <a:pt x="252591" y="327800"/>
                  <a:pt x="648876" y="7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xmlns="" id="{D3E1FE85-D0BF-41D3-8B85-04776368E1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18135" y="0"/>
            <a:ext cx="3236976" cy="2995156"/>
          </a:xfrm>
          <a:custGeom>
            <a:avLst/>
            <a:gdLst>
              <a:gd name="connsiteX0" fmla="*/ 770517 w 3236976"/>
              <a:gd name="connsiteY0" fmla="*/ 0 h 2995156"/>
              <a:gd name="connsiteX1" fmla="*/ 2466460 w 3236976"/>
              <a:gd name="connsiteY1" fmla="*/ 0 h 2995156"/>
              <a:gd name="connsiteX2" fmla="*/ 2523400 w 3236976"/>
              <a:gd name="connsiteY2" fmla="*/ 34592 h 2995156"/>
              <a:gd name="connsiteX3" fmla="*/ 3236976 w 3236976"/>
              <a:gd name="connsiteY3" fmla="*/ 1376668 h 2995156"/>
              <a:gd name="connsiteX4" fmla="*/ 1618488 w 3236976"/>
              <a:gd name="connsiteY4" fmla="*/ 2995156 h 2995156"/>
              <a:gd name="connsiteX5" fmla="*/ 0 w 3236976"/>
              <a:gd name="connsiteY5" fmla="*/ 1376668 h 2995156"/>
              <a:gd name="connsiteX6" fmla="*/ 713576 w 3236976"/>
              <a:gd name="connsiteY6" fmla="*/ 34592 h 299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36976" h="2995156">
                <a:moveTo>
                  <a:pt x="770517" y="0"/>
                </a:moveTo>
                <a:lnTo>
                  <a:pt x="2466460" y="0"/>
                </a:lnTo>
                <a:lnTo>
                  <a:pt x="2523400" y="34592"/>
                </a:lnTo>
                <a:cubicBezTo>
                  <a:pt x="2953921" y="325446"/>
                  <a:pt x="3236976" y="818002"/>
                  <a:pt x="3236976" y="1376668"/>
                </a:cubicBezTo>
                <a:cubicBezTo>
                  <a:pt x="3236976" y="2270534"/>
                  <a:pt x="2512354" y="2995156"/>
                  <a:pt x="1618488" y="2995156"/>
                </a:cubicBezTo>
                <a:cubicBezTo>
                  <a:pt x="724622" y="2995156"/>
                  <a:pt x="0" y="2270534"/>
                  <a:pt x="0" y="1376668"/>
                </a:cubicBezTo>
                <a:cubicBezTo>
                  <a:pt x="0" y="818002"/>
                  <a:pt x="283056" y="325446"/>
                  <a:pt x="713576" y="3459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xmlns="" id="{F2E5A8E1-2A22-48D0-9556-E21648FA1E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46518"/>
            <a:ext cx="4100079" cy="6194580"/>
          </a:xfrm>
          <a:custGeom>
            <a:avLst/>
            <a:gdLst>
              <a:gd name="connsiteX0" fmla="*/ 1002789 w 4100079"/>
              <a:gd name="connsiteY0" fmla="*/ 0 h 6194580"/>
              <a:gd name="connsiteX1" fmla="*/ 4100079 w 4100079"/>
              <a:gd name="connsiteY1" fmla="*/ 3097290 h 6194580"/>
              <a:gd name="connsiteX2" fmla="*/ 1002789 w 4100079"/>
              <a:gd name="connsiteY2" fmla="*/ 6194580 h 6194580"/>
              <a:gd name="connsiteX3" fmla="*/ 81750 w 4100079"/>
              <a:gd name="connsiteY3" fmla="*/ 6055332 h 6194580"/>
              <a:gd name="connsiteX4" fmla="*/ 0 w 4100079"/>
              <a:gd name="connsiteY4" fmla="*/ 6025411 h 6194580"/>
              <a:gd name="connsiteX5" fmla="*/ 0 w 4100079"/>
              <a:gd name="connsiteY5" fmla="*/ 169169 h 6194580"/>
              <a:gd name="connsiteX6" fmla="*/ 81750 w 4100079"/>
              <a:gd name="connsiteY6" fmla="*/ 139248 h 6194580"/>
              <a:gd name="connsiteX7" fmla="*/ 1002789 w 4100079"/>
              <a:gd name="connsiteY7" fmla="*/ 0 h 619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0079" h="6194580">
                <a:moveTo>
                  <a:pt x="1002789" y="0"/>
                </a:moveTo>
                <a:cubicBezTo>
                  <a:pt x="2713375" y="0"/>
                  <a:pt x="4100079" y="1386704"/>
                  <a:pt x="4100079" y="3097290"/>
                </a:cubicBezTo>
                <a:cubicBezTo>
                  <a:pt x="4100079" y="4807876"/>
                  <a:pt x="2713375" y="6194580"/>
                  <a:pt x="1002789" y="6194580"/>
                </a:cubicBezTo>
                <a:cubicBezTo>
                  <a:pt x="682054" y="6194580"/>
                  <a:pt x="372706" y="6145829"/>
                  <a:pt x="81750" y="6055332"/>
                </a:cubicBezTo>
                <a:lnTo>
                  <a:pt x="0" y="6025411"/>
                </a:lnTo>
                <a:lnTo>
                  <a:pt x="0" y="169169"/>
                </a:lnTo>
                <a:lnTo>
                  <a:pt x="81750" y="139248"/>
                </a:lnTo>
                <a:cubicBezTo>
                  <a:pt x="372706" y="48751"/>
                  <a:pt x="682054" y="0"/>
                  <a:pt x="100278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xmlns="" id="{1072B470-1E76-42B5-86EA-1FB0F881D7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804396" y="2042"/>
            <a:ext cx="3387604" cy="4183848"/>
          </a:xfrm>
          <a:custGeom>
            <a:avLst/>
            <a:gdLst>
              <a:gd name="connsiteX0" fmla="*/ 420128 w 3387604"/>
              <a:gd name="connsiteY0" fmla="*/ 0 h 4183848"/>
              <a:gd name="connsiteX1" fmla="*/ 3387604 w 3387604"/>
              <a:gd name="connsiteY1" fmla="*/ 0 h 4183848"/>
              <a:gd name="connsiteX2" fmla="*/ 3387604 w 3387604"/>
              <a:gd name="connsiteY2" fmla="*/ 4101530 h 4183848"/>
              <a:gd name="connsiteX3" fmla="*/ 3283372 w 3387604"/>
              <a:gd name="connsiteY3" fmla="*/ 4128330 h 4183848"/>
              <a:gd name="connsiteX4" fmla="*/ 2732648 w 3387604"/>
              <a:gd name="connsiteY4" fmla="*/ 4183848 h 4183848"/>
              <a:gd name="connsiteX5" fmla="*/ 0 w 3387604"/>
              <a:gd name="connsiteY5" fmla="*/ 1451200 h 4183848"/>
              <a:gd name="connsiteX6" fmla="*/ 329816 w 3387604"/>
              <a:gd name="connsiteY6" fmla="*/ 148658 h 4183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7604" h="4183848">
                <a:moveTo>
                  <a:pt x="420128" y="0"/>
                </a:moveTo>
                <a:lnTo>
                  <a:pt x="3387604" y="0"/>
                </a:lnTo>
                <a:lnTo>
                  <a:pt x="3387604" y="4101530"/>
                </a:lnTo>
                <a:lnTo>
                  <a:pt x="3283372" y="4128330"/>
                </a:lnTo>
                <a:cubicBezTo>
                  <a:pt x="3105483" y="4164732"/>
                  <a:pt x="2921298" y="4183848"/>
                  <a:pt x="2732648" y="4183848"/>
                </a:cubicBezTo>
                <a:cubicBezTo>
                  <a:pt x="1223448" y="4183848"/>
                  <a:pt x="0" y="2960400"/>
                  <a:pt x="0" y="1451200"/>
                </a:cubicBezTo>
                <a:cubicBezTo>
                  <a:pt x="0" y="979575"/>
                  <a:pt x="119477" y="535856"/>
                  <a:pt x="329816" y="14865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xmlns="" id="{DDD8B025-3845-4DEF-98B6-7C0BF531DB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13156"/>
            <a:ext cx="3933440" cy="5861304"/>
          </a:xfrm>
          <a:custGeom>
            <a:avLst/>
            <a:gdLst>
              <a:gd name="connsiteX0" fmla="*/ 1002788 w 3933440"/>
              <a:gd name="connsiteY0" fmla="*/ 0 h 5861304"/>
              <a:gd name="connsiteX1" fmla="*/ 3933440 w 3933440"/>
              <a:gd name="connsiteY1" fmla="*/ 2930652 h 5861304"/>
              <a:gd name="connsiteX2" fmla="*/ 1002788 w 3933440"/>
              <a:gd name="connsiteY2" fmla="*/ 5861304 h 5861304"/>
              <a:gd name="connsiteX3" fmla="*/ 131302 w 3933440"/>
              <a:gd name="connsiteY3" fmla="*/ 5729548 h 5861304"/>
              <a:gd name="connsiteX4" fmla="*/ 0 w 3933440"/>
              <a:gd name="connsiteY4" fmla="*/ 5681491 h 5861304"/>
              <a:gd name="connsiteX5" fmla="*/ 0 w 3933440"/>
              <a:gd name="connsiteY5" fmla="*/ 179814 h 5861304"/>
              <a:gd name="connsiteX6" fmla="*/ 131302 w 3933440"/>
              <a:gd name="connsiteY6" fmla="*/ 131756 h 5861304"/>
              <a:gd name="connsiteX7" fmla="*/ 1002788 w 3933440"/>
              <a:gd name="connsiteY7" fmla="*/ 0 h 586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3440" h="5861304">
                <a:moveTo>
                  <a:pt x="1002788" y="0"/>
                </a:moveTo>
                <a:cubicBezTo>
                  <a:pt x="2621342" y="0"/>
                  <a:pt x="3933440" y="1312098"/>
                  <a:pt x="3933440" y="2930652"/>
                </a:cubicBezTo>
                <a:cubicBezTo>
                  <a:pt x="3933440" y="4549206"/>
                  <a:pt x="2621342" y="5861304"/>
                  <a:pt x="1002788" y="5861304"/>
                </a:cubicBezTo>
                <a:cubicBezTo>
                  <a:pt x="699309" y="5861304"/>
                  <a:pt x="406604" y="5815176"/>
                  <a:pt x="131302" y="5729548"/>
                </a:cubicBezTo>
                <a:lnTo>
                  <a:pt x="0" y="5681491"/>
                </a:lnTo>
                <a:lnTo>
                  <a:pt x="0" y="179814"/>
                </a:lnTo>
                <a:lnTo>
                  <a:pt x="131302" y="131756"/>
                </a:lnTo>
                <a:cubicBezTo>
                  <a:pt x="406604" y="46129"/>
                  <a:pt x="699309" y="0"/>
                  <a:pt x="1002788" y="0"/>
                </a:cubicBezTo>
                <a:close/>
              </a:path>
            </a:pathLst>
          </a:custGeom>
          <a:solidFill>
            <a:schemeClr val="tx1"/>
          </a:solidFill>
          <a:ln w="952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xmlns="" id="{C4051FED-CF0D-4DDD-A9BB-E58FEEFE7C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67580" y="2042"/>
            <a:ext cx="3224421" cy="4020664"/>
          </a:xfrm>
          <a:custGeom>
            <a:avLst/>
            <a:gdLst>
              <a:gd name="connsiteX0" fmla="*/ 449733 w 3224421"/>
              <a:gd name="connsiteY0" fmla="*/ 0 h 4020664"/>
              <a:gd name="connsiteX1" fmla="*/ 3224421 w 3224421"/>
              <a:gd name="connsiteY1" fmla="*/ 0 h 4020664"/>
              <a:gd name="connsiteX2" fmla="*/ 3224421 w 3224421"/>
              <a:gd name="connsiteY2" fmla="*/ 3933205 h 4020664"/>
              <a:gd name="connsiteX3" fmla="*/ 3087301 w 3224421"/>
              <a:gd name="connsiteY3" fmla="*/ 3968462 h 4020664"/>
              <a:gd name="connsiteX4" fmla="*/ 2569464 w 3224421"/>
              <a:gd name="connsiteY4" fmla="*/ 4020664 h 4020664"/>
              <a:gd name="connsiteX5" fmla="*/ 0 w 3224421"/>
              <a:gd name="connsiteY5" fmla="*/ 1451200 h 4020664"/>
              <a:gd name="connsiteX6" fmla="*/ 438824 w 3224421"/>
              <a:gd name="connsiteY6" fmla="*/ 14588 h 402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24421" h="4020664">
                <a:moveTo>
                  <a:pt x="449733" y="0"/>
                </a:moveTo>
                <a:lnTo>
                  <a:pt x="3224421" y="0"/>
                </a:lnTo>
                <a:lnTo>
                  <a:pt x="3224421" y="3933205"/>
                </a:lnTo>
                <a:lnTo>
                  <a:pt x="3087301" y="3968462"/>
                </a:lnTo>
                <a:cubicBezTo>
                  <a:pt x="2920035" y="4002689"/>
                  <a:pt x="2746849" y="4020664"/>
                  <a:pt x="2569464" y="4020664"/>
                </a:cubicBezTo>
                <a:cubicBezTo>
                  <a:pt x="1150388" y="4020664"/>
                  <a:pt x="0" y="2870276"/>
                  <a:pt x="0" y="1451200"/>
                </a:cubicBezTo>
                <a:cubicBezTo>
                  <a:pt x="0" y="919047"/>
                  <a:pt x="161773" y="424677"/>
                  <a:pt x="438824" y="14588"/>
                </a:cubicBezTo>
                <a:close/>
              </a:path>
            </a:pathLst>
          </a:custGeom>
          <a:solidFill>
            <a:schemeClr val="tx1"/>
          </a:solidFill>
          <a:ln w="952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xmlns="" id="{A6292C25-8593-4E6E-BAD9-F9336A667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1008796"/>
            <a:ext cx="2178429" cy="147274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xmlns="" id="{34024532-95E4-4F80-9F7B-F9980DB604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682" y="1141572"/>
            <a:ext cx="2308893" cy="513728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xmlns="" id="{C50136C2-C223-45B6-9643-1691E8D5C1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65889" y="1972208"/>
            <a:ext cx="2743200" cy="2743200"/>
          </a:xfrm>
          <a:prstGeom prst="rect">
            <a:avLst/>
          </a:prstGeom>
        </p:spPr>
      </p:pic>
      <p:sp>
        <p:nvSpPr>
          <p:cNvPr id="111" name="Inhaltsplatzhalter 2">
            <a:extLst>
              <a:ext uri="{FF2B5EF4-FFF2-40B4-BE49-F238E27FC236}">
                <a16:creationId xmlns:a16="http://schemas.microsoft.com/office/drawing/2014/main" xmlns="" id="{DFED6985-E05C-5442-8D81-240D91D1C65A}"/>
              </a:ext>
            </a:extLst>
          </p:cNvPr>
          <p:cNvSpPr>
            <a:spLocks noGrp="1"/>
          </p:cNvSpPr>
          <p:nvPr/>
        </p:nvSpPr>
        <p:spPr>
          <a:xfrm>
            <a:off x="655320" y="2378173"/>
            <a:ext cx="3638469" cy="3367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xmlns="" id="{97D4CC26-A6D9-44D5-BE51-0167991D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522156"/>
            <a:ext cx="5801147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 err="1"/>
              <a:t>Fragen</a:t>
            </a:r>
            <a:r>
              <a:rPr lang="en-US" sz="4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5593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reeform: Shape 115">
            <a:extLst>
              <a:ext uri="{FF2B5EF4-FFF2-40B4-BE49-F238E27FC236}">
                <a16:creationId xmlns:a16="http://schemas.microsoft.com/office/drawing/2014/main" xmlns="" id="{92AA2300-0FA6-4328-9BD8-1D67925C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353543" y="0"/>
            <a:ext cx="3566160" cy="3159748"/>
          </a:xfrm>
          <a:custGeom>
            <a:avLst/>
            <a:gdLst>
              <a:gd name="connsiteX0" fmla="*/ 649888 w 3566160"/>
              <a:gd name="connsiteY0" fmla="*/ 0 h 3159748"/>
              <a:gd name="connsiteX1" fmla="*/ 2916273 w 3566160"/>
              <a:gd name="connsiteY1" fmla="*/ 0 h 3159748"/>
              <a:gd name="connsiteX2" fmla="*/ 2917285 w 3566160"/>
              <a:gd name="connsiteY2" fmla="*/ 757 h 3159748"/>
              <a:gd name="connsiteX3" fmla="*/ 3566160 w 3566160"/>
              <a:gd name="connsiteY3" fmla="*/ 1376668 h 3159748"/>
              <a:gd name="connsiteX4" fmla="*/ 1783080 w 3566160"/>
              <a:gd name="connsiteY4" fmla="*/ 3159748 h 3159748"/>
              <a:gd name="connsiteX5" fmla="*/ 0 w 3566160"/>
              <a:gd name="connsiteY5" fmla="*/ 1376668 h 3159748"/>
              <a:gd name="connsiteX6" fmla="*/ 648876 w 3566160"/>
              <a:gd name="connsiteY6" fmla="*/ 757 h 3159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66160" h="3159748">
                <a:moveTo>
                  <a:pt x="649888" y="0"/>
                </a:moveTo>
                <a:lnTo>
                  <a:pt x="2916273" y="0"/>
                </a:lnTo>
                <a:lnTo>
                  <a:pt x="2917285" y="757"/>
                </a:lnTo>
                <a:cubicBezTo>
                  <a:pt x="3313569" y="327800"/>
                  <a:pt x="3566160" y="822736"/>
                  <a:pt x="3566160" y="1376668"/>
                </a:cubicBezTo>
                <a:cubicBezTo>
                  <a:pt x="3566160" y="2361436"/>
                  <a:pt x="2767848" y="3159748"/>
                  <a:pt x="1783080" y="3159748"/>
                </a:cubicBezTo>
                <a:cubicBezTo>
                  <a:pt x="798312" y="3159748"/>
                  <a:pt x="0" y="2361436"/>
                  <a:pt x="0" y="1376668"/>
                </a:cubicBezTo>
                <a:cubicBezTo>
                  <a:pt x="0" y="822736"/>
                  <a:pt x="252591" y="327800"/>
                  <a:pt x="648876" y="75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xmlns="" id="{D3E1FE85-D0BF-41D3-8B85-04776368E1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518135" y="0"/>
            <a:ext cx="3236976" cy="2995156"/>
          </a:xfrm>
          <a:custGeom>
            <a:avLst/>
            <a:gdLst>
              <a:gd name="connsiteX0" fmla="*/ 770517 w 3236976"/>
              <a:gd name="connsiteY0" fmla="*/ 0 h 2995156"/>
              <a:gd name="connsiteX1" fmla="*/ 2466460 w 3236976"/>
              <a:gd name="connsiteY1" fmla="*/ 0 h 2995156"/>
              <a:gd name="connsiteX2" fmla="*/ 2523400 w 3236976"/>
              <a:gd name="connsiteY2" fmla="*/ 34592 h 2995156"/>
              <a:gd name="connsiteX3" fmla="*/ 3236976 w 3236976"/>
              <a:gd name="connsiteY3" fmla="*/ 1376668 h 2995156"/>
              <a:gd name="connsiteX4" fmla="*/ 1618488 w 3236976"/>
              <a:gd name="connsiteY4" fmla="*/ 2995156 h 2995156"/>
              <a:gd name="connsiteX5" fmla="*/ 0 w 3236976"/>
              <a:gd name="connsiteY5" fmla="*/ 1376668 h 2995156"/>
              <a:gd name="connsiteX6" fmla="*/ 713576 w 3236976"/>
              <a:gd name="connsiteY6" fmla="*/ 34592 h 299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36976" h="2995156">
                <a:moveTo>
                  <a:pt x="770517" y="0"/>
                </a:moveTo>
                <a:lnTo>
                  <a:pt x="2466460" y="0"/>
                </a:lnTo>
                <a:lnTo>
                  <a:pt x="2523400" y="34592"/>
                </a:lnTo>
                <a:cubicBezTo>
                  <a:pt x="2953921" y="325446"/>
                  <a:pt x="3236976" y="818002"/>
                  <a:pt x="3236976" y="1376668"/>
                </a:cubicBezTo>
                <a:cubicBezTo>
                  <a:pt x="3236976" y="2270534"/>
                  <a:pt x="2512354" y="2995156"/>
                  <a:pt x="1618488" y="2995156"/>
                </a:cubicBezTo>
                <a:cubicBezTo>
                  <a:pt x="724622" y="2995156"/>
                  <a:pt x="0" y="2270534"/>
                  <a:pt x="0" y="1376668"/>
                </a:cubicBezTo>
                <a:cubicBezTo>
                  <a:pt x="0" y="818002"/>
                  <a:pt x="283056" y="325446"/>
                  <a:pt x="713576" y="3459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xmlns="" id="{F2E5A8E1-2A22-48D0-9556-E21648FA1E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46518"/>
            <a:ext cx="4100079" cy="6194580"/>
          </a:xfrm>
          <a:custGeom>
            <a:avLst/>
            <a:gdLst>
              <a:gd name="connsiteX0" fmla="*/ 1002789 w 4100079"/>
              <a:gd name="connsiteY0" fmla="*/ 0 h 6194580"/>
              <a:gd name="connsiteX1" fmla="*/ 4100079 w 4100079"/>
              <a:gd name="connsiteY1" fmla="*/ 3097290 h 6194580"/>
              <a:gd name="connsiteX2" fmla="*/ 1002789 w 4100079"/>
              <a:gd name="connsiteY2" fmla="*/ 6194580 h 6194580"/>
              <a:gd name="connsiteX3" fmla="*/ 81750 w 4100079"/>
              <a:gd name="connsiteY3" fmla="*/ 6055332 h 6194580"/>
              <a:gd name="connsiteX4" fmla="*/ 0 w 4100079"/>
              <a:gd name="connsiteY4" fmla="*/ 6025411 h 6194580"/>
              <a:gd name="connsiteX5" fmla="*/ 0 w 4100079"/>
              <a:gd name="connsiteY5" fmla="*/ 169169 h 6194580"/>
              <a:gd name="connsiteX6" fmla="*/ 81750 w 4100079"/>
              <a:gd name="connsiteY6" fmla="*/ 139248 h 6194580"/>
              <a:gd name="connsiteX7" fmla="*/ 1002789 w 4100079"/>
              <a:gd name="connsiteY7" fmla="*/ 0 h 619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0079" h="6194580">
                <a:moveTo>
                  <a:pt x="1002789" y="0"/>
                </a:moveTo>
                <a:cubicBezTo>
                  <a:pt x="2713375" y="0"/>
                  <a:pt x="4100079" y="1386704"/>
                  <a:pt x="4100079" y="3097290"/>
                </a:cubicBezTo>
                <a:cubicBezTo>
                  <a:pt x="4100079" y="4807876"/>
                  <a:pt x="2713375" y="6194580"/>
                  <a:pt x="1002789" y="6194580"/>
                </a:cubicBezTo>
                <a:cubicBezTo>
                  <a:pt x="682054" y="6194580"/>
                  <a:pt x="372706" y="6145829"/>
                  <a:pt x="81750" y="6055332"/>
                </a:cubicBezTo>
                <a:lnTo>
                  <a:pt x="0" y="6025411"/>
                </a:lnTo>
                <a:lnTo>
                  <a:pt x="0" y="169169"/>
                </a:lnTo>
                <a:lnTo>
                  <a:pt x="81750" y="139248"/>
                </a:lnTo>
                <a:cubicBezTo>
                  <a:pt x="372706" y="48751"/>
                  <a:pt x="682054" y="0"/>
                  <a:pt x="100278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xmlns="" id="{1072B470-1E76-42B5-86EA-1FB0F881D7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804396" y="2042"/>
            <a:ext cx="3387604" cy="4183848"/>
          </a:xfrm>
          <a:custGeom>
            <a:avLst/>
            <a:gdLst>
              <a:gd name="connsiteX0" fmla="*/ 420128 w 3387604"/>
              <a:gd name="connsiteY0" fmla="*/ 0 h 4183848"/>
              <a:gd name="connsiteX1" fmla="*/ 3387604 w 3387604"/>
              <a:gd name="connsiteY1" fmla="*/ 0 h 4183848"/>
              <a:gd name="connsiteX2" fmla="*/ 3387604 w 3387604"/>
              <a:gd name="connsiteY2" fmla="*/ 4101530 h 4183848"/>
              <a:gd name="connsiteX3" fmla="*/ 3283372 w 3387604"/>
              <a:gd name="connsiteY3" fmla="*/ 4128330 h 4183848"/>
              <a:gd name="connsiteX4" fmla="*/ 2732648 w 3387604"/>
              <a:gd name="connsiteY4" fmla="*/ 4183848 h 4183848"/>
              <a:gd name="connsiteX5" fmla="*/ 0 w 3387604"/>
              <a:gd name="connsiteY5" fmla="*/ 1451200 h 4183848"/>
              <a:gd name="connsiteX6" fmla="*/ 329816 w 3387604"/>
              <a:gd name="connsiteY6" fmla="*/ 148658 h 4183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87604" h="4183848">
                <a:moveTo>
                  <a:pt x="420128" y="0"/>
                </a:moveTo>
                <a:lnTo>
                  <a:pt x="3387604" y="0"/>
                </a:lnTo>
                <a:lnTo>
                  <a:pt x="3387604" y="4101530"/>
                </a:lnTo>
                <a:lnTo>
                  <a:pt x="3283372" y="4128330"/>
                </a:lnTo>
                <a:cubicBezTo>
                  <a:pt x="3105483" y="4164732"/>
                  <a:pt x="2921298" y="4183848"/>
                  <a:pt x="2732648" y="4183848"/>
                </a:cubicBezTo>
                <a:cubicBezTo>
                  <a:pt x="1223448" y="4183848"/>
                  <a:pt x="0" y="2960400"/>
                  <a:pt x="0" y="1451200"/>
                </a:cubicBezTo>
                <a:cubicBezTo>
                  <a:pt x="0" y="979575"/>
                  <a:pt x="119477" y="535856"/>
                  <a:pt x="329816" y="14865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xmlns="" id="{DDD8B025-3845-4DEF-98B6-7C0BF531DB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13156"/>
            <a:ext cx="3933440" cy="5861304"/>
          </a:xfrm>
          <a:custGeom>
            <a:avLst/>
            <a:gdLst>
              <a:gd name="connsiteX0" fmla="*/ 1002788 w 3933440"/>
              <a:gd name="connsiteY0" fmla="*/ 0 h 5861304"/>
              <a:gd name="connsiteX1" fmla="*/ 3933440 w 3933440"/>
              <a:gd name="connsiteY1" fmla="*/ 2930652 h 5861304"/>
              <a:gd name="connsiteX2" fmla="*/ 1002788 w 3933440"/>
              <a:gd name="connsiteY2" fmla="*/ 5861304 h 5861304"/>
              <a:gd name="connsiteX3" fmla="*/ 131302 w 3933440"/>
              <a:gd name="connsiteY3" fmla="*/ 5729548 h 5861304"/>
              <a:gd name="connsiteX4" fmla="*/ 0 w 3933440"/>
              <a:gd name="connsiteY4" fmla="*/ 5681491 h 5861304"/>
              <a:gd name="connsiteX5" fmla="*/ 0 w 3933440"/>
              <a:gd name="connsiteY5" fmla="*/ 179814 h 5861304"/>
              <a:gd name="connsiteX6" fmla="*/ 131302 w 3933440"/>
              <a:gd name="connsiteY6" fmla="*/ 131756 h 5861304"/>
              <a:gd name="connsiteX7" fmla="*/ 1002788 w 3933440"/>
              <a:gd name="connsiteY7" fmla="*/ 0 h 586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33440" h="5861304">
                <a:moveTo>
                  <a:pt x="1002788" y="0"/>
                </a:moveTo>
                <a:cubicBezTo>
                  <a:pt x="2621342" y="0"/>
                  <a:pt x="3933440" y="1312098"/>
                  <a:pt x="3933440" y="2930652"/>
                </a:cubicBezTo>
                <a:cubicBezTo>
                  <a:pt x="3933440" y="4549206"/>
                  <a:pt x="2621342" y="5861304"/>
                  <a:pt x="1002788" y="5861304"/>
                </a:cubicBezTo>
                <a:cubicBezTo>
                  <a:pt x="699309" y="5861304"/>
                  <a:pt x="406604" y="5815176"/>
                  <a:pt x="131302" y="5729548"/>
                </a:cubicBezTo>
                <a:lnTo>
                  <a:pt x="0" y="5681491"/>
                </a:lnTo>
                <a:lnTo>
                  <a:pt x="0" y="179814"/>
                </a:lnTo>
                <a:lnTo>
                  <a:pt x="131302" y="131756"/>
                </a:lnTo>
                <a:cubicBezTo>
                  <a:pt x="406604" y="46129"/>
                  <a:pt x="699309" y="0"/>
                  <a:pt x="1002788" y="0"/>
                </a:cubicBezTo>
                <a:close/>
              </a:path>
            </a:pathLst>
          </a:custGeom>
          <a:solidFill>
            <a:schemeClr val="tx1"/>
          </a:solidFill>
          <a:ln w="952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xmlns="" id="{C4051FED-CF0D-4DDD-A9BB-E58FEEFE7C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67580" y="2042"/>
            <a:ext cx="3224421" cy="4020664"/>
          </a:xfrm>
          <a:custGeom>
            <a:avLst/>
            <a:gdLst>
              <a:gd name="connsiteX0" fmla="*/ 449733 w 3224421"/>
              <a:gd name="connsiteY0" fmla="*/ 0 h 4020664"/>
              <a:gd name="connsiteX1" fmla="*/ 3224421 w 3224421"/>
              <a:gd name="connsiteY1" fmla="*/ 0 h 4020664"/>
              <a:gd name="connsiteX2" fmla="*/ 3224421 w 3224421"/>
              <a:gd name="connsiteY2" fmla="*/ 3933205 h 4020664"/>
              <a:gd name="connsiteX3" fmla="*/ 3087301 w 3224421"/>
              <a:gd name="connsiteY3" fmla="*/ 3968462 h 4020664"/>
              <a:gd name="connsiteX4" fmla="*/ 2569464 w 3224421"/>
              <a:gd name="connsiteY4" fmla="*/ 4020664 h 4020664"/>
              <a:gd name="connsiteX5" fmla="*/ 0 w 3224421"/>
              <a:gd name="connsiteY5" fmla="*/ 1451200 h 4020664"/>
              <a:gd name="connsiteX6" fmla="*/ 438824 w 3224421"/>
              <a:gd name="connsiteY6" fmla="*/ 14588 h 402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24421" h="4020664">
                <a:moveTo>
                  <a:pt x="449733" y="0"/>
                </a:moveTo>
                <a:lnTo>
                  <a:pt x="3224421" y="0"/>
                </a:lnTo>
                <a:lnTo>
                  <a:pt x="3224421" y="3933205"/>
                </a:lnTo>
                <a:lnTo>
                  <a:pt x="3087301" y="3968462"/>
                </a:lnTo>
                <a:cubicBezTo>
                  <a:pt x="2920035" y="4002689"/>
                  <a:pt x="2746849" y="4020664"/>
                  <a:pt x="2569464" y="4020664"/>
                </a:cubicBezTo>
                <a:cubicBezTo>
                  <a:pt x="1150388" y="4020664"/>
                  <a:pt x="0" y="2870276"/>
                  <a:pt x="0" y="1451200"/>
                </a:cubicBezTo>
                <a:cubicBezTo>
                  <a:pt x="0" y="919047"/>
                  <a:pt x="161773" y="424677"/>
                  <a:pt x="438824" y="14588"/>
                </a:cubicBezTo>
                <a:close/>
              </a:path>
            </a:pathLst>
          </a:custGeom>
          <a:solidFill>
            <a:schemeClr val="tx1"/>
          </a:solidFill>
          <a:ln w="952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xmlns="" id="{A6292C25-8593-4E6E-BAD9-F9336A667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82" y="1008796"/>
            <a:ext cx="2178429" cy="147274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xmlns="" id="{34024532-95E4-4F80-9F7B-F9980DB604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682" y="1141572"/>
            <a:ext cx="2308893" cy="513728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xmlns="" id="{C50136C2-C223-45B6-9643-1691E8D5C1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65889" y="1972208"/>
            <a:ext cx="2743200" cy="2743200"/>
          </a:xfrm>
          <a:prstGeom prst="rect">
            <a:avLst/>
          </a:prstGeom>
        </p:spPr>
      </p:pic>
      <p:sp>
        <p:nvSpPr>
          <p:cNvPr id="111" name="Inhaltsplatzhalter 2">
            <a:extLst>
              <a:ext uri="{FF2B5EF4-FFF2-40B4-BE49-F238E27FC236}">
                <a16:creationId xmlns:a16="http://schemas.microsoft.com/office/drawing/2014/main" xmlns="" id="{DFED6985-E05C-5442-8D81-240D91D1C65A}"/>
              </a:ext>
            </a:extLst>
          </p:cNvPr>
          <p:cNvSpPr>
            <a:spLocks noGrp="1"/>
          </p:cNvSpPr>
          <p:nvPr/>
        </p:nvSpPr>
        <p:spPr>
          <a:xfrm>
            <a:off x="655320" y="2378173"/>
            <a:ext cx="3638469" cy="3367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xmlns="" id="{97D4CC26-A6D9-44D5-BE51-0167991D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522156"/>
            <a:ext cx="5609222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 err="1"/>
              <a:t>Vielen</a:t>
            </a:r>
            <a:r>
              <a:rPr lang="en-US" sz="4800" dirty="0"/>
              <a:t> Dank</a:t>
            </a:r>
          </a:p>
        </p:txBody>
      </p:sp>
    </p:spTree>
    <p:extLst>
      <p:ext uri="{BB962C8B-B14F-4D97-AF65-F5344CB8AC3E}">
        <p14:creationId xmlns:p14="http://schemas.microsoft.com/office/powerpoint/2010/main" val="2613101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Down Arrow 7">
            <a:extLst>
              <a:ext uri="{FF2B5EF4-FFF2-40B4-BE49-F238E27FC236}">
                <a16:creationId xmlns:a16="http://schemas.microsoft.com/office/drawing/2014/main" xmlns="" id="{B547373F-AF2E-4907-B442-9F902B387F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nhaltsplatzhalter 2">
            <a:extLst>
              <a:ext uri="{FF2B5EF4-FFF2-40B4-BE49-F238E27FC236}">
                <a16:creationId xmlns:a16="http://schemas.microsoft.com/office/drawing/2014/main" xmlns="" id="{DFED6985-E05C-5442-8D81-240D91D1C65A}"/>
              </a:ext>
            </a:extLst>
          </p:cNvPr>
          <p:cNvSpPr>
            <a:spLocks noGrp="1"/>
          </p:cNvSpPr>
          <p:nvPr/>
        </p:nvSpPr>
        <p:spPr>
          <a:xfrm>
            <a:off x="655320" y="2378173"/>
            <a:ext cx="3638469" cy="3367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00BF8B91-1D56-443B-B246-642340977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3" y="5937198"/>
            <a:ext cx="992830" cy="671209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xmlns="" id="{97D4CC26-A6D9-44D5-BE51-0167991D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Quellen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08D1EF3A-A1E5-4165-A4F7-6A44A864B653}"/>
              </a:ext>
            </a:extLst>
          </p:cNvPr>
          <p:cNvSpPr txBox="1"/>
          <p:nvPr/>
        </p:nvSpPr>
        <p:spPr>
          <a:xfrm>
            <a:off x="4798488" y="1938167"/>
            <a:ext cx="69526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Internetquellen: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https://react.semantic-ui.com/introduction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https://jwt.io/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https://github.com/kelektiv/node.bcrypt.js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https://nodejs.org/en/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ea typeface="Open Sans Light" panose="020B0306030504020204" pitchFamily="34" charset="0"/>
                <a:cs typeface="Open Sans Light" panose="020B0306030504020204" pitchFamily="34" charset="0"/>
              </a:rPr>
              <a:t>https://reactjs.org</a:t>
            </a:r>
            <a:r>
              <a:rPr lang="de-DE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ea typeface="Open Sans Light" panose="020B0306030504020204" pitchFamily="34" charset="0"/>
                <a:cs typeface="Open Sans Light" panose="020B0306030504020204" pitchFamily="34" charset="0"/>
              </a:rPr>
              <a:t>https://icons8.com</a:t>
            </a:r>
            <a:endParaRPr lang="de-DE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473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xmlns="" id="{B558F58E-93BA-44A3-BCDA-585AFF2E4F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xmlns="" id="{BCD0BBC1-A7D4-445D-98AC-95A6A45D8E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55320" y="2316480"/>
            <a:ext cx="41148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Grafik 109">
            <a:extLst>
              <a:ext uri="{FF2B5EF4-FFF2-40B4-BE49-F238E27FC236}">
                <a16:creationId xmlns:a16="http://schemas.microsoft.com/office/drawing/2014/main" xmlns="" id="{EF74F9AE-6657-4F3E-B73D-942AE06ED0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40" r="26282"/>
          <a:stretch/>
        </p:blipFill>
        <p:spPr>
          <a:xfrm>
            <a:off x="5913123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2393025D-41CD-4E54-8421-803CA2947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4348" y="1106738"/>
            <a:ext cx="5257803" cy="2427120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/>
              <a:t>Agenda</a:t>
            </a:r>
          </a:p>
        </p:txBody>
      </p:sp>
      <p:sp>
        <p:nvSpPr>
          <p:cNvPr id="111" name="Inhaltsplatzhalter 2">
            <a:extLst>
              <a:ext uri="{FF2B5EF4-FFF2-40B4-BE49-F238E27FC236}">
                <a16:creationId xmlns:a16="http://schemas.microsoft.com/office/drawing/2014/main" xmlns="" id="{DFED6985-E05C-5442-8D81-240D91D1C65A}"/>
              </a:ext>
            </a:extLst>
          </p:cNvPr>
          <p:cNvSpPr>
            <a:spLocks noGrp="1"/>
          </p:cNvSpPr>
          <p:nvPr/>
        </p:nvSpPr>
        <p:spPr>
          <a:xfrm>
            <a:off x="655320" y="2569891"/>
            <a:ext cx="3638469" cy="33673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20000"/>
              </a:lnSpc>
              <a:buFont typeface="+mj-lt"/>
              <a:buAutoNum type="romanUcPeriod"/>
            </a:pPr>
            <a:r>
              <a:rPr lang="de-DE" dirty="0">
                <a:ea typeface="Open Sans Light" panose="020B0306030504020204" pitchFamily="34" charset="0"/>
                <a:cs typeface="Open Sans Light" panose="020B0306030504020204" pitchFamily="34" charset="0"/>
              </a:rPr>
              <a:t>Ziele</a:t>
            </a:r>
          </a:p>
          <a:p>
            <a:pPr marL="571500" indent="-571500">
              <a:lnSpc>
                <a:spcPct val="120000"/>
              </a:lnSpc>
              <a:buFont typeface="+mj-lt"/>
              <a:buAutoNum type="romanUcPeriod"/>
            </a:pPr>
            <a:r>
              <a:rPr lang="de-DE" dirty="0">
                <a:ea typeface="Open Sans Light" panose="020B0306030504020204" pitchFamily="34" charset="0"/>
                <a:cs typeface="Open Sans Light" panose="020B0306030504020204" pitchFamily="34" charset="0"/>
              </a:rPr>
              <a:t>Demo</a:t>
            </a:r>
          </a:p>
          <a:p>
            <a:pPr marL="571500" indent="-571500">
              <a:lnSpc>
                <a:spcPct val="120000"/>
              </a:lnSpc>
              <a:buFont typeface="+mj-lt"/>
              <a:buAutoNum type="romanUcPeriod"/>
            </a:pPr>
            <a:r>
              <a:rPr lang="de-DE" dirty="0">
                <a:ea typeface="Open Sans Light" panose="020B0306030504020204" pitchFamily="34" charset="0"/>
                <a:cs typeface="Open Sans Light" panose="020B0306030504020204" pitchFamily="34" charset="0"/>
              </a:rPr>
              <a:t>Team &amp; Verteilung</a:t>
            </a:r>
          </a:p>
          <a:p>
            <a:pPr marL="571500" indent="-571500">
              <a:lnSpc>
                <a:spcPct val="120000"/>
              </a:lnSpc>
              <a:buFont typeface="+mj-lt"/>
              <a:buAutoNum type="romanUcPeriod"/>
            </a:pPr>
            <a:r>
              <a:rPr lang="de-DE" dirty="0">
                <a:ea typeface="Open Sans Light" panose="020B0306030504020204" pitchFamily="34" charset="0"/>
                <a:cs typeface="Open Sans Light" panose="020B0306030504020204" pitchFamily="34" charset="0"/>
              </a:rPr>
              <a:t>Technologien</a:t>
            </a:r>
          </a:p>
          <a:p>
            <a:pPr marL="571500" indent="-571500">
              <a:lnSpc>
                <a:spcPct val="120000"/>
              </a:lnSpc>
              <a:buFont typeface="+mj-lt"/>
              <a:buAutoNum type="romanUcPeriod"/>
            </a:pPr>
            <a:r>
              <a:rPr lang="de-DE" dirty="0">
                <a:ea typeface="Open Sans Light" panose="020B0306030504020204" pitchFamily="34" charset="0"/>
                <a:cs typeface="Open Sans Light" panose="020B0306030504020204" pitchFamily="34" charset="0"/>
              </a:rPr>
              <a:t>Umsetzung</a:t>
            </a:r>
          </a:p>
          <a:p>
            <a:pPr marL="571500" indent="-571500">
              <a:lnSpc>
                <a:spcPct val="120000"/>
              </a:lnSpc>
              <a:buFont typeface="+mj-lt"/>
              <a:buAutoNum type="romanUcPeriod"/>
            </a:pPr>
            <a:r>
              <a:rPr lang="de-DE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Ausblick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e-DE" dirty="0" smtClean="0">
                <a:ea typeface="Open Sans Light" panose="020B0306030504020204" pitchFamily="34" charset="0"/>
                <a:cs typeface="Open Sans Light" panose="020B0306030504020204" pitchFamily="34" charset="0"/>
              </a:rPr>
              <a:t>VII.   Fazit</a:t>
            </a:r>
            <a:endParaRPr lang="de-DE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de-DE" dirty="0" smtClean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  <p:pic>
        <p:nvPicPr>
          <p:cNvPr id="113" name="Grafik 112">
            <a:extLst>
              <a:ext uri="{FF2B5EF4-FFF2-40B4-BE49-F238E27FC236}">
                <a16:creationId xmlns:a16="http://schemas.microsoft.com/office/drawing/2014/main" xmlns="" id="{D5D75B60-54C6-4637-A8C3-A328DF689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3" y="5937198"/>
            <a:ext cx="992830" cy="67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Down Arrow 7">
            <a:extLst>
              <a:ext uri="{FF2B5EF4-FFF2-40B4-BE49-F238E27FC236}">
                <a16:creationId xmlns:a16="http://schemas.microsoft.com/office/drawing/2014/main" xmlns="" id="{B547373F-AF2E-4907-B442-9F902B387F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nhaltsplatzhalter 2">
            <a:extLst>
              <a:ext uri="{FF2B5EF4-FFF2-40B4-BE49-F238E27FC236}">
                <a16:creationId xmlns:a16="http://schemas.microsoft.com/office/drawing/2014/main" xmlns="" id="{DFED6985-E05C-5442-8D81-240D91D1C65A}"/>
              </a:ext>
            </a:extLst>
          </p:cNvPr>
          <p:cNvSpPr>
            <a:spLocks noGrp="1"/>
          </p:cNvSpPr>
          <p:nvPr/>
        </p:nvSpPr>
        <p:spPr>
          <a:xfrm>
            <a:off x="655320" y="2378173"/>
            <a:ext cx="3638469" cy="3367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xmlns="" id="{4E790222-7184-4E46-858C-49DFA0B66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3" y="5937198"/>
            <a:ext cx="992830" cy="671209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xmlns="" id="{97D4CC26-A6D9-44D5-BE51-0167991D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I. </a:t>
            </a:r>
            <a:r>
              <a:rPr lang="en-US" sz="3600" dirty="0" err="1">
                <a:solidFill>
                  <a:schemeClr val="bg1"/>
                </a:solidFill>
              </a:rPr>
              <a:t>Ziel</a:t>
            </a:r>
            <a:r>
              <a:rPr lang="en-US" sz="3600" dirty="0">
                <a:solidFill>
                  <a:schemeClr val="bg1"/>
                </a:solidFill>
              </a:rPr>
              <a:t> des </a:t>
            </a:r>
            <a:r>
              <a:rPr lang="en-US" sz="3600" dirty="0" err="1">
                <a:solidFill>
                  <a:schemeClr val="bg1"/>
                </a:solidFill>
              </a:rPr>
              <a:t>Projektes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xmlns="" id="{54999A2C-F4C3-4DB0-AD54-8463A76745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9649999"/>
              </p:ext>
            </p:extLst>
          </p:nvPr>
        </p:nvGraphicFramePr>
        <p:xfrm>
          <a:off x="2203269" y="313509"/>
          <a:ext cx="8960031" cy="5978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930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Down Arrow 7">
            <a:extLst>
              <a:ext uri="{FF2B5EF4-FFF2-40B4-BE49-F238E27FC236}">
                <a16:creationId xmlns:a16="http://schemas.microsoft.com/office/drawing/2014/main" xmlns="" id="{B547373F-AF2E-4907-B442-9F902B387F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nhaltsplatzhalter 2">
            <a:extLst>
              <a:ext uri="{FF2B5EF4-FFF2-40B4-BE49-F238E27FC236}">
                <a16:creationId xmlns:a16="http://schemas.microsoft.com/office/drawing/2014/main" xmlns="" id="{DFED6985-E05C-5442-8D81-240D91D1C65A}"/>
              </a:ext>
            </a:extLst>
          </p:cNvPr>
          <p:cNvSpPr>
            <a:spLocks noGrp="1"/>
          </p:cNvSpPr>
          <p:nvPr/>
        </p:nvSpPr>
        <p:spPr>
          <a:xfrm>
            <a:off x="655320" y="2378173"/>
            <a:ext cx="3638469" cy="3367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xmlns="" id="{4E790222-7184-4E46-858C-49DFA0B66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3" y="5937198"/>
            <a:ext cx="992830" cy="671209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xmlns="" id="{97D4CC26-A6D9-44D5-BE51-0167991D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II. Demo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xmlns="" id="{19A7C4E9-FD6A-48B1-89D8-C2A2C99357D4}"/>
              </a:ext>
            </a:extLst>
          </p:cNvPr>
          <p:cNvSpPr/>
          <p:nvPr/>
        </p:nvSpPr>
        <p:spPr>
          <a:xfrm>
            <a:off x="3914775" y="4247228"/>
            <a:ext cx="6556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u="sng" dirty="0">
                <a:hlinkClick r:id="rId3"/>
              </a:rPr>
              <a:t>https://gruppe2.testsites.info/</a:t>
            </a:r>
            <a:endParaRPr lang="de-DE" sz="3200" u="sng" dirty="0"/>
          </a:p>
        </p:txBody>
      </p:sp>
    </p:spTree>
    <p:extLst>
      <p:ext uri="{BB962C8B-B14F-4D97-AF65-F5344CB8AC3E}">
        <p14:creationId xmlns:p14="http://schemas.microsoft.com/office/powerpoint/2010/main" val="334632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Down Arrow 7">
            <a:extLst>
              <a:ext uri="{FF2B5EF4-FFF2-40B4-BE49-F238E27FC236}">
                <a16:creationId xmlns:a16="http://schemas.microsoft.com/office/drawing/2014/main" xmlns="" id="{B547373F-AF2E-4907-B442-9F902B387F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Inhaltsplatzhalter 2">
            <a:extLst>
              <a:ext uri="{FF2B5EF4-FFF2-40B4-BE49-F238E27FC236}">
                <a16:creationId xmlns:a16="http://schemas.microsoft.com/office/drawing/2014/main" xmlns="" id="{DFED6985-E05C-5442-8D81-240D91D1C65A}"/>
              </a:ext>
            </a:extLst>
          </p:cNvPr>
          <p:cNvSpPr>
            <a:spLocks noGrp="1"/>
          </p:cNvSpPr>
          <p:nvPr/>
        </p:nvSpPr>
        <p:spPr>
          <a:xfrm>
            <a:off x="655320" y="2378173"/>
            <a:ext cx="3638469" cy="3367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50000"/>
              </a:lnSpc>
              <a:buFont typeface="+mj-lt"/>
              <a:buAutoNum type="romanUcPeriod"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02DD65C2-4B20-4D5C-AFF8-12C63A2AF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3" y="5937198"/>
            <a:ext cx="992830" cy="671209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xmlns="" id="{97D4CC26-A6D9-44D5-BE51-0167991D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III.</a:t>
            </a:r>
            <a:r>
              <a:rPr lang="de-DE" sz="3600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Team &amp; Verteilung</a:t>
            </a:r>
            <a:r>
              <a:rPr lang="de-DE" sz="3600" dirty="0">
                <a:ea typeface="Open Sans Light" panose="020B0306030504020204" pitchFamily="34" charset="0"/>
                <a:cs typeface="Open Sans Light" panose="020B0306030504020204" pitchFamily="34" charset="0"/>
              </a:rPr>
              <a:t/>
            </a:r>
            <a:br>
              <a:rPr lang="de-DE" sz="3600" dirty="0"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3600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xmlns="" id="{2BCA650B-8BCC-4BDE-BF12-505EF24ECB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1715046"/>
              </p:ext>
            </p:extLst>
          </p:nvPr>
        </p:nvGraphicFramePr>
        <p:xfrm>
          <a:off x="3823384" y="304444"/>
          <a:ext cx="8149658" cy="6439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3AD15615-715B-4D9F-94F6-D4663A63AB4C}"/>
              </a:ext>
            </a:extLst>
          </p:cNvPr>
          <p:cNvSpPr txBox="1"/>
          <p:nvPr/>
        </p:nvSpPr>
        <p:spPr>
          <a:xfrm>
            <a:off x="8325944" y="971848"/>
            <a:ext cx="1838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Serverkonfig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Backend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xmlns="" id="{591888E5-B5CC-424E-A07C-1BB2DB7CAF62}"/>
              </a:ext>
            </a:extLst>
          </p:cNvPr>
          <p:cNvSpPr txBox="1"/>
          <p:nvPr/>
        </p:nvSpPr>
        <p:spPr>
          <a:xfrm>
            <a:off x="5613568" y="532259"/>
            <a:ext cx="2284645" cy="92333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Fixes (Chat, 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Git</a:t>
            </a:r>
            <a:r>
              <a:rPr lang="de-DE" dirty="0"/>
              <a:t>-Verwaltung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D39FEB12-8483-43CD-85D2-932A3800ADF2}"/>
              </a:ext>
            </a:extLst>
          </p:cNvPr>
          <p:cNvSpPr txBox="1"/>
          <p:nvPr/>
        </p:nvSpPr>
        <p:spPr>
          <a:xfrm>
            <a:off x="7088473" y="3945269"/>
            <a:ext cx="1838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Youtube</a:t>
            </a:r>
            <a:r>
              <a:rPr lang="de-DE" dirty="0"/>
              <a:t>-API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Chat</a:t>
            </a:r>
          </a:p>
        </p:txBody>
      </p:sp>
    </p:spTree>
    <p:extLst>
      <p:ext uri="{BB962C8B-B14F-4D97-AF65-F5344CB8AC3E}">
        <p14:creationId xmlns:p14="http://schemas.microsoft.com/office/powerpoint/2010/main" val="21650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xmlns="" id="{B547373F-AF2E-4907-B442-9F902B387F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8B863EA1-EC9E-4D18-8114-CAE5B0861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3" y="5937198"/>
            <a:ext cx="992830" cy="67120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2739BE3E-CAB9-4698-9CD4-9384CBCC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IV. Technologien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32ECBE6A-7A06-4927-BCCF-8C3D8BF52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857" y="3525254"/>
            <a:ext cx="1428750" cy="14287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xmlns="" id="{8F7E4830-E8F6-44F8-9122-2997948121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427" y="3525254"/>
            <a:ext cx="1428750" cy="14287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5178916D-806C-47BA-89DC-539BF3BF4E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230" y="3429000"/>
            <a:ext cx="1428751" cy="142875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xmlns="" id="{FB91FBAE-C7A1-458C-974F-7F81AA8FF5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343" y="3519011"/>
            <a:ext cx="2378441" cy="143499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xmlns="" id="{56B5F0AE-F5C8-41E2-8A7B-0500501AA6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933" y="3357814"/>
            <a:ext cx="3209925" cy="142875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xmlns="" id="{56BAACDF-55AC-4B52-9D4B-A127210D75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895" y="5164272"/>
            <a:ext cx="2942028" cy="67120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xmlns="" id="{2E393EE1-69FA-453E-99C1-EB0A7F3764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164" y="4954004"/>
            <a:ext cx="3124200" cy="146685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xmlns="" id="{8DD9CBBF-BFB2-4104-BF73-DEDFA863E6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4704343" y="1405715"/>
            <a:ext cx="2008162" cy="2008162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xmlns="" id="{2164046B-0C86-49B3-9FDB-3FD130BAB9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486" y="1617952"/>
            <a:ext cx="2008162" cy="150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xmlns="" id="{B547373F-AF2E-4907-B442-9F902B387F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02F1C736-63AE-4F60-8F61-A3513E043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3" y="5937198"/>
            <a:ext cx="992830" cy="67120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2739BE3E-CAB9-4698-9CD4-9384CBCC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de-DE" sz="3600" dirty="0">
                <a:solidFill>
                  <a:schemeClr val="bg1"/>
                </a:solidFill>
              </a:rPr>
              <a:t>IV. Technologien Datenbank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xmlns="" id="{89328C25-18F8-8142-A5F6-5B72AD373859}"/>
              </a:ext>
            </a:extLst>
          </p:cNvPr>
          <p:cNvSpPr>
            <a:spLocks noGrp="1"/>
          </p:cNvSpPr>
          <p:nvPr/>
        </p:nvSpPr>
        <p:spPr>
          <a:xfrm>
            <a:off x="6013146" y="3338629"/>
            <a:ext cx="5181600" cy="30398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90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1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xmlns="" id="{FDF25EE8-13FA-EE43-A5CA-42A794804D4D}"/>
              </a:ext>
            </a:extLst>
          </p:cNvPr>
          <p:cNvSpPr>
            <a:spLocks noGrp="1"/>
          </p:cNvSpPr>
          <p:nvPr/>
        </p:nvSpPr>
        <p:spPr>
          <a:xfrm>
            <a:off x="6013146" y="190501"/>
            <a:ext cx="5181600" cy="30398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9000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1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xmlns="" id="{A29152AD-7686-425C-BF18-79A25701FB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251" y="296028"/>
            <a:ext cx="2246721" cy="100002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465EA0E6-FE78-41E6-86C3-442BF8FEEA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155" y="3429000"/>
            <a:ext cx="2345582" cy="1248946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xmlns="" id="{A1DDB840-F678-45E8-92E4-4139E5DAAEBB}"/>
              </a:ext>
            </a:extLst>
          </p:cNvPr>
          <p:cNvCxnSpPr>
            <a:stCxn id="16" idx="2"/>
          </p:cNvCxnSpPr>
          <p:nvPr/>
        </p:nvCxnSpPr>
        <p:spPr>
          <a:xfrm flipV="1">
            <a:off x="8603946" y="1296052"/>
            <a:ext cx="0" cy="1934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xmlns="" id="{CA78EB08-02B4-4F2A-9FD1-844B8C72D4F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8603946" y="4677946"/>
            <a:ext cx="0" cy="17005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xmlns="" id="{4872F49E-A9FC-417D-BCDD-3EB35A157173}"/>
              </a:ext>
            </a:extLst>
          </p:cNvPr>
          <p:cNvSpPr txBox="1"/>
          <p:nvPr/>
        </p:nvSpPr>
        <p:spPr>
          <a:xfrm>
            <a:off x="6013146" y="1296052"/>
            <a:ext cx="2590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</a:t>
            </a:r>
            <a:r>
              <a:rPr lang="de-DE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Relationaler Aufbau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Beziehungen hilfreich im Projekt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Vorkenntnisse</a:t>
            </a:r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xmlns="" id="{AEF824A0-5E1F-4DDB-9FBA-CE70BED6837E}"/>
              </a:ext>
            </a:extLst>
          </p:cNvPr>
          <p:cNvSpPr txBox="1"/>
          <p:nvPr/>
        </p:nvSpPr>
        <p:spPr>
          <a:xfrm>
            <a:off x="8603950" y="1287757"/>
            <a:ext cx="2590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Con</a:t>
            </a:r>
            <a:r>
              <a:rPr lang="de-DE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Performance</a:t>
            </a:r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xmlns="" id="{763B1073-583C-4391-8BB7-4A2F84DE7CF5}"/>
              </a:ext>
            </a:extLst>
          </p:cNvPr>
          <p:cNvSpPr txBox="1"/>
          <p:nvPr/>
        </p:nvSpPr>
        <p:spPr>
          <a:xfrm>
            <a:off x="6013146" y="4694906"/>
            <a:ext cx="2590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</a:t>
            </a:r>
            <a:r>
              <a:rPr lang="de-DE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Gut für große Datenmengen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xmlns="" id="{396AF99D-6D7B-4039-A2F9-1632A711FFC7}"/>
              </a:ext>
            </a:extLst>
          </p:cNvPr>
          <p:cNvSpPr txBox="1"/>
          <p:nvPr/>
        </p:nvSpPr>
        <p:spPr>
          <a:xfrm>
            <a:off x="8603950" y="4686611"/>
            <a:ext cx="2590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Con</a:t>
            </a:r>
            <a:r>
              <a:rPr lang="de-DE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Keine Beziehungen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So gut </a:t>
            </a:r>
            <a:r>
              <a:rPr lang="de-DE" dirty="0" smtClean="0"/>
              <a:t>wie keine Erfahrung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07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E26B9EF5-5D92-4AC7-BC55-FC5C4C98ED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xmlns="" id="{F05C5575-0F07-43D0-AE78-81EAA8E671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xmlns="" id="{CED520D6-8B57-4047-BB5F-2BE1017B2A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C7583227-44AB-4ECD-AD51-9EC7A5A3E5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xmlns="" id="{B4331BEA-8EFC-4054-815F-612B450136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00"/>
          <a:stretch/>
        </p:blipFill>
        <p:spPr>
          <a:xfrm>
            <a:off x="4585333" y="211666"/>
            <a:ext cx="2131483" cy="1722237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xmlns="" id="{B47371F8-6314-47CB-B661-FC1E02F2A4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130" y="2951554"/>
            <a:ext cx="3088111" cy="308811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xmlns="" id="{407975D7-572E-4F68-B98D-313E5A7CEB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3" y="5937198"/>
            <a:ext cx="992830" cy="67120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8D58B844-212D-4BF7-8322-79AFF8D0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007335"/>
            <a:ext cx="6455833" cy="14979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IV. </a:t>
            </a:r>
            <a:r>
              <a:rPr lang="en-US" sz="4800" dirty="0" err="1"/>
              <a:t>Technologien</a:t>
            </a:r>
            <a:r>
              <a:rPr lang="en-US" sz="4800" dirty="0"/>
              <a:t> Frontend</a:t>
            </a:r>
          </a:p>
        </p:txBody>
      </p:sp>
    </p:spTree>
    <p:extLst>
      <p:ext uri="{BB962C8B-B14F-4D97-AF65-F5344CB8AC3E}">
        <p14:creationId xmlns:p14="http://schemas.microsoft.com/office/powerpoint/2010/main" val="2664964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31103AB2-C090-458F-B752-294F23AFA8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83D471F3-782A-4BA1-9CAB-FF5CDF0A75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F6E384F5-137A-40B1-97F0-694CC6ECD5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EBA87361-6D30-46E4-834B-719CF59055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9DBC4630-03DA-474F-BBCB-BA3AE6B317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D89DB1C0-FEEC-4CB6-88B2-F9C5562E09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78418A25-6EAC-4140-BFE6-284E1925B5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08163D1C-ED91-4D5F-A33B-CF1256B270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E125DF93-08F3-4350-B7A0-E67EF58A3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302" y="1777890"/>
            <a:ext cx="1827742" cy="85814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133BDCBA-3BF5-4009-BA11-176A5985A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815" y="715424"/>
            <a:ext cx="2343150" cy="53457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01AD9253-34AD-4597-8ECB-9B7DB87330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24" y="776263"/>
            <a:ext cx="2260711" cy="136396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04D5A00C-43A0-45EC-B8D1-28AB269D4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522156"/>
            <a:ext cx="5609222" cy="136321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800" dirty="0"/>
              <a:t>IV. </a:t>
            </a:r>
            <a:r>
              <a:rPr lang="en-US" sz="4800" dirty="0" err="1"/>
              <a:t>Technologien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Backend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xmlns="" id="{BBFA6C1C-5288-44DD-ADC3-6308CC8489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905" y="6017863"/>
            <a:ext cx="992830" cy="671209"/>
          </a:xfrm>
          <a:prstGeom prst="rect">
            <a:avLst/>
          </a:prstGeom>
        </p:spPr>
      </p:pic>
      <p:pic>
        <p:nvPicPr>
          <p:cNvPr id="1026" name="Picture 2" descr="Bildergebnis fÃ¼r node js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29" y="4274812"/>
            <a:ext cx="2289898" cy="140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216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Office PowerPoint</Application>
  <PresentationFormat>Breitbild</PresentationFormat>
  <Paragraphs>108</Paragraphs>
  <Slides>17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Open Sans Light</vt:lpstr>
      <vt:lpstr>Wingdings</vt:lpstr>
      <vt:lpstr>Office</vt:lpstr>
      <vt:lpstr>StreamTogether</vt:lpstr>
      <vt:lpstr>Agenda</vt:lpstr>
      <vt:lpstr>I. Ziel des Projektes</vt:lpstr>
      <vt:lpstr>II. Demo</vt:lpstr>
      <vt:lpstr>III. Team &amp; Verteilung  </vt:lpstr>
      <vt:lpstr>IV. Technologien</vt:lpstr>
      <vt:lpstr>IV. Technologien Datenbank</vt:lpstr>
      <vt:lpstr>IV. Technologien Frontend</vt:lpstr>
      <vt:lpstr>IV. Technologien Backend</vt:lpstr>
      <vt:lpstr>IV. Technologien Security</vt:lpstr>
      <vt:lpstr>V. Umsetzung</vt:lpstr>
      <vt:lpstr>V. Umsetzung</vt:lpstr>
      <vt:lpstr>VI. Ausblick</vt:lpstr>
      <vt:lpstr>VII. Fazit</vt:lpstr>
      <vt:lpstr>Fragen?</vt:lpstr>
      <vt:lpstr>Vielen Dank</vt:lpstr>
      <vt:lpstr>Quellen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StreamTogether</dc:title>
  <dc:creator>Christian Car</dc:creator>
  <cp:lastModifiedBy>Windows-Benutzer</cp:lastModifiedBy>
  <cp:revision>45</cp:revision>
  <dcterms:created xsi:type="dcterms:W3CDTF">2018-05-09T16:01:21Z</dcterms:created>
  <dcterms:modified xsi:type="dcterms:W3CDTF">2018-05-15T18:30:53Z</dcterms:modified>
</cp:coreProperties>
</file>