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76" r:id="rId13"/>
    <p:sldId id="270" r:id="rId14"/>
    <p:sldId id="273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0AF2-263C-4DC9-A35A-B136D93CD7BD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1F1B4F-7362-457F-88C2-231358128530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Gemeinsam virtuell Zeit verbringen, Musik hören und chatten</a:t>
          </a:r>
        </a:p>
      </dgm:t>
    </dgm:pt>
    <dgm:pt modelId="{68F27327-B4DA-4CC0-90CE-4F8DAF89E3E1}" type="parTrans" cxnId="{27688F74-814E-4E3D-8F43-B7AB32D5023C}">
      <dgm:prSet/>
      <dgm:spPr/>
      <dgm:t>
        <a:bodyPr/>
        <a:lstStyle/>
        <a:p>
          <a:endParaRPr lang="de-DE"/>
        </a:p>
      </dgm:t>
    </dgm:pt>
    <dgm:pt modelId="{75C5FA6D-8C8D-4EB5-8C53-B4182C86F79B}" type="sibTrans" cxnId="{27688F74-814E-4E3D-8F43-B7AB32D5023C}">
      <dgm:prSet/>
      <dgm:spPr/>
      <dgm:t>
        <a:bodyPr/>
        <a:lstStyle/>
        <a:p>
          <a:endParaRPr lang="de-DE"/>
        </a:p>
      </dgm:t>
    </dgm:pt>
    <dgm:pt modelId="{50A7021E-BC53-4D65-AA90-0E8A52ADA10D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Freunde einladen</a:t>
          </a:r>
        </a:p>
      </dgm:t>
    </dgm:pt>
    <dgm:pt modelId="{5767A9C3-AC27-4FB7-B4D4-268EBF5D8F2E}" type="parTrans" cxnId="{C1175C20-A6A3-408D-A153-11091028C65A}">
      <dgm:prSet/>
      <dgm:spPr/>
      <dgm:t>
        <a:bodyPr/>
        <a:lstStyle/>
        <a:p>
          <a:endParaRPr lang="de-DE"/>
        </a:p>
      </dgm:t>
    </dgm:pt>
    <dgm:pt modelId="{D1CEB3EB-75CD-42A8-B0C1-7F831C31A619}" type="sibTrans" cxnId="{C1175C20-A6A3-408D-A153-11091028C65A}">
      <dgm:prSet/>
      <dgm:spPr/>
      <dgm:t>
        <a:bodyPr/>
        <a:lstStyle/>
        <a:p>
          <a:endParaRPr lang="de-DE"/>
        </a:p>
      </dgm:t>
    </dgm:pt>
    <dgm:pt modelId="{34A144BB-839F-4C6D-813E-5819AE3B629A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Benutzerkonto</a:t>
          </a:r>
        </a:p>
      </dgm:t>
    </dgm:pt>
    <dgm:pt modelId="{2C5A917F-68F3-461B-B1BD-37C8E28FB7FE}" type="parTrans" cxnId="{1A485F9C-DA2D-4827-9A58-6F704C7807E3}">
      <dgm:prSet/>
      <dgm:spPr/>
      <dgm:t>
        <a:bodyPr/>
        <a:lstStyle/>
        <a:p>
          <a:endParaRPr lang="de-DE"/>
        </a:p>
      </dgm:t>
    </dgm:pt>
    <dgm:pt modelId="{9E4EC342-2D11-49F4-9E08-232261804515}" type="sibTrans" cxnId="{1A485F9C-DA2D-4827-9A58-6F704C7807E3}">
      <dgm:prSet/>
      <dgm:spPr/>
      <dgm:t>
        <a:bodyPr/>
        <a:lstStyle/>
        <a:p>
          <a:endParaRPr lang="de-DE"/>
        </a:p>
      </dgm:t>
    </dgm:pt>
    <dgm:pt modelId="{5BFA54FC-19ED-4E05-A54F-A12827BA8B77}">
      <dgm:prSet phldrT="[Text]" phldr="1"/>
      <dgm:spPr/>
      <dgm:t>
        <a:bodyPr/>
        <a:lstStyle/>
        <a:p>
          <a:endParaRPr lang="de-DE"/>
        </a:p>
      </dgm:t>
    </dgm:pt>
    <dgm:pt modelId="{3133A812-55B1-4CA1-9C96-86201E5A505F}" type="parTrans" cxnId="{2B6A80DA-A059-43F3-AE83-FEEF72F74C7A}">
      <dgm:prSet/>
      <dgm:spPr/>
      <dgm:t>
        <a:bodyPr/>
        <a:lstStyle/>
        <a:p>
          <a:endParaRPr lang="de-DE"/>
        </a:p>
      </dgm:t>
    </dgm:pt>
    <dgm:pt modelId="{AB797E8C-6316-4DF8-9884-56C7CD586FEA}" type="sibTrans" cxnId="{2B6A80DA-A059-43F3-AE83-FEEF72F74C7A}">
      <dgm:prSet/>
      <dgm:spPr/>
      <dgm:t>
        <a:bodyPr/>
        <a:lstStyle/>
        <a:p>
          <a:endParaRPr lang="de-DE"/>
        </a:p>
      </dgm:t>
    </dgm:pt>
    <dgm:pt modelId="{C6022CBC-CF11-4F56-8125-F02FB090FC9E}">
      <dgm:prSet phldrT="[Text]"/>
      <dgm:spPr/>
    </dgm:pt>
    <dgm:pt modelId="{9CE3EC2C-56BA-4199-A8CA-3EE118A508FE}" type="parTrans" cxnId="{B23173AE-556A-41DA-BE70-F0737E806D46}">
      <dgm:prSet/>
      <dgm:spPr/>
      <dgm:t>
        <a:bodyPr/>
        <a:lstStyle/>
        <a:p>
          <a:endParaRPr lang="de-DE"/>
        </a:p>
      </dgm:t>
    </dgm:pt>
    <dgm:pt modelId="{59B9B113-7961-4D77-B2BB-B4FB52239479}" type="sibTrans" cxnId="{B23173AE-556A-41DA-BE70-F0737E806D46}">
      <dgm:prSet/>
      <dgm:spPr/>
      <dgm:t>
        <a:bodyPr/>
        <a:lstStyle/>
        <a:p>
          <a:endParaRPr lang="de-DE"/>
        </a:p>
      </dgm:t>
    </dgm:pt>
    <dgm:pt modelId="{DD5B7FBB-4C16-40F4-AA61-3F546D21F5A1}" type="pres">
      <dgm:prSet presAssocID="{DA910AF2-263C-4DC9-A35A-B136D93CD7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5A8299-6907-421D-9B76-27F40FB48D47}" type="pres">
      <dgm:prSet presAssocID="{B01F1B4F-7362-457F-88C2-231358128530}" presName="gear1" presStyleLbl="node1" presStyleIdx="0" presStyleCnt="3">
        <dgm:presLayoutVars>
          <dgm:chMax val="1"/>
          <dgm:bulletEnabled val="1"/>
        </dgm:presLayoutVars>
      </dgm:prSet>
      <dgm:spPr/>
    </dgm:pt>
    <dgm:pt modelId="{0B593A52-FE12-4848-83F3-DD97586A8A38}" type="pres">
      <dgm:prSet presAssocID="{B01F1B4F-7362-457F-88C2-231358128530}" presName="gear1srcNode" presStyleLbl="node1" presStyleIdx="0" presStyleCnt="3"/>
      <dgm:spPr/>
    </dgm:pt>
    <dgm:pt modelId="{00A38DBC-75BA-4246-BBB7-714C0D36B4F0}" type="pres">
      <dgm:prSet presAssocID="{B01F1B4F-7362-457F-88C2-231358128530}" presName="gear1dstNode" presStyleLbl="node1" presStyleIdx="0" presStyleCnt="3"/>
      <dgm:spPr/>
    </dgm:pt>
    <dgm:pt modelId="{D620EC91-7F95-4592-ACD1-65A336BA7A77}" type="pres">
      <dgm:prSet presAssocID="{50A7021E-BC53-4D65-AA90-0E8A52ADA10D}" presName="gear2" presStyleLbl="node1" presStyleIdx="1" presStyleCnt="3">
        <dgm:presLayoutVars>
          <dgm:chMax val="1"/>
          <dgm:bulletEnabled val="1"/>
        </dgm:presLayoutVars>
      </dgm:prSet>
      <dgm:spPr/>
    </dgm:pt>
    <dgm:pt modelId="{08328282-4162-4F39-954B-7F59EB8DB784}" type="pres">
      <dgm:prSet presAssocID="{50A7021E-BC53-4D65-AA90-0E8A52ADA10D}" presName="gear2srcNode" presStyleLbl="node1" presStyleIdx="1" presStyleCnt="3"/>
      <dgm:spPr/>
    </dgm:pt>
    <dgm:pt modelId="{D41469CF-6A18-444E-94EE-466D8127376F}" type="pres">
      <dgm:prSet presAssocID="{50A7021E-BC53-4D65-AA90-0E8A52ADA10D}" presName="gear2dstNode" presStyleLbl="node1" presStyleIdx="1" presStyleCnt="3"/>
      <dgm:spPr/>
    </dgm:pt>
    <dgm:pt modelId="{BA7BEE52-6385-4D73-A851-35BE5DF1F097}" type="pres">
      <dgm:prSet presAssocID="{34A144BB-839F-4C6D-813E-5819AE3B629A}" presName="gear3" presStyleLbl="node1" presStyleIdx="2" presStyleCnt="3"/>
      <dgm:spPr/>
    </dgm:pt>
    <dgm:pt modelId="{4AC3EB0E-9D81-492A-AEA0-B74CFA1C29F4}" type="pres">
      <dgm:prSet presAssocID="{34A144BB-839F-4C6D-813E-5819AE3B629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0046E80-9734-4322-831B-496A82F85384}" type="pres">
      <dgm:prSet presAssocID="{34A144BB-839F-4C6D-813E-5819AE3B629A}" presName="gear3srcNode" presStyleLbl="node1" presStyleIdx="2" presStyleCnt="3"/>
      <dgm:spPr/>
    </dgm:pt>
    <dgm:pt modelId="{FEA0B010-8BC4-4936-BEF7-159AF741D9D2}" type="pres">
      <dgm:prSet presAssocID="{34A144BB-839F-4C6D-813E-5819AE3B629A}" presName="gear3dstNode" presStyleLbl="node1" presStyleIdx="2" presStyleCnt="3"/>
      <dgm:spPr/>
    </dgm:pt>
    <dgm:pt modelId="{5F3C05ED-E5AB-43EF-A2BF-AC54B58E2054}" type="pres">
      <dgm:prSet presAssocID="{75C5FA6D-8C8D-4EB5-8C53-B4182C86F79B}" presName="connector1" presStyleLbl="sibTrans2D1" presStyleIdx="0" presStyleCnt="3"/>
      <dgm:spPr/>
    </dgm:pt>
    <dgm:pt modelId="{DEF06A35-324A-4EFB-AB93-F74EA4B58AE1}" type="pres">
      <dgm:prSet presAssocID="{D1CEB3EB-75CD-42A8-B0C1-7F831C31A619}" presName="connector2" presStyleLbl="sibTrans2D1" presStyleIdx="1" presStyleCnt="3"/>
      <dgm:spPr/>
    </dgm:pt>
    <dgm:pt modelId="{823FAB03-33FC-495E-9B30-E62910FE070B}" type="pres">
      <dgm:prSet presAssocID="{9E4EC342-2D11-49F4-9E08-232261804515}" presName="connector3" presStyleLbl="sibTrans2D1" presStyleIdx="2" presStyleCnt="3"/>
      <dgm:spPr/>
    </dgm:pt>
  </dgm:ptLst>
  <dgm:cxnLst>
    <dgm:cxn modelId="{9E5E571D-3FE3-4CA1-BA20-DADFED773DEC}" type="presOf" srcId="{34A144BB-839F-4C6D-813E-5819AE3B629A}" destId="{BA7BEE52-6385-4D73-A851-35BE5DF1F097}" srcOrd="0" destOrd="0" presId="urn:microsoft.com/office/officeart/2005/8/layout/gear1"/>
    <dgm:cxn modelId="{C1175C20-A6A3-408D-A153-11091028C65A}" srcId="{DA910AF2-263C-4DC9-A35A-B136D93CD7BD}" destId="{50A7021E-BC53-4D65-AA90-0E8A52ADA10D}" srcOrd="1" destOrd="0" parTransId="{5767A9C3-AC27-4FB7-B4D4-268EBF5D8F2E}" sibTransId="{D1CEB3EB-75CD-42A8-B0C1-7F831C31A619}"/>
    <dgm:cxn modelId="{C2308B21-E95F-42DA-9E9A-227F22EC9661}" type="presOf" srcId="{9E4EC342-2D11-49F4-9E08-232261804515}" destId="{823FAB03-33FC-495E-9B30-E62910FE070B}" srcOrd="0" destOrd="0" presId="urn:microsoft.com/office/officeart/2005/8/layout/gear1"/>
    <dgm:cxn modelId="{4BE0DE46-DC92-47A4-8A4B-944AA62A1CBC}" type="presOf" srcId="{B01F1B4F-7362-457F-88C2-231358128530}" destId="{00A38DBC-75BA-4246-BBB7-714C0D36B4F0}" srcOrd="2" destOrd="0" presId="urn:microsoft.com/office/officeart/2005/8/layout/gear1"/>
    <dgm:cxn modelId="{D3631F47-C9EB-4699-BCF3-58ED81EAD2F2}" type="presOf" srcId="{D1CEB3EB-75CD-42A8-B0C1-7F831C31A619}" destId="{DEF06A35-324A-4EFB-AB93-F74EA4B58AE1}" srcOrd="0" destOrd="0" presId="urn:microsoft.com/office/officeart/2005/8/layout/gear1"/>
    <dgm:cxn modelId="{CDADC572-7C78-4698-B7CF-7F5B9B7F4F4F}" type="presOf" srcId="{34A144BB-839F-4C6D-813E-5819AE3B629A}" destId="{40046E80-9734-4322-831B-496A82F85384}" srcOrd="2" destOrd="0" presId="urn:microsoft.com/office/officeart/2005/8/layout/gear1"/>
    <dgm:cxn modelId="{27688F74-814E-4E3D-8F43-B7AB32D5023C}" srcId="{DA910AF2-263C-4DC9-A35A-B136D93CD7BD}" destId="{B01F1B4F-7362-457F-88C2-231358128530}" srcOrd="0" destOrd="0" parTransId="{68F27327-B4DA-4CC0-90CE-4F8DAF89E3E1}" sibTransId="{75C5FA6D-8C8D-4EB5-8C53-B4182C86F79B}"/>
    <dgm:cxn modelId="{D6C0305A-88D2-4F7F-95FD-28F0F2F70F41}" type="presOf" srcId="{50A7021E-BC53-4D65-AA90-0E8A52ADA10D}" destId="{08328282-4162-4F39-954B-7F59EB8DB784}" srcOrd="1" destOrd="0" presId="urn:microsoft.com/office/officeart/2005/8/layout/gear1"/>
    <dgm:cxn modelId="{3A4DFB81-F8AF-4070-A0F7-19ED951CFADE}" type="presOf" srcId="{B01F1B4F-7362-457F-88C2-231358128530}" destId="{0B593A52-FE12-4848-83F3-DD97586A8A38}" srcOrd="1" destOrd="0" presId="urn:microsoft.com/office/officeart/2005/8/layout/gear1"/>
    <dgm:cxn modelId="{155BEC85-16DF-411D-B3E2-4E430F95446B}" type="presOf" srcId="{DA910AF2-263C-4DC9-A35A-B136D93CD7BD}" destId="{DD5B7FBB-4C16-40F4-AA61-3F546D21F5A1}" srcOrd="0" destOrd="0" presId="urn:microsoft.com/office/officeart/2005/8/layout/gear1"/>
    <dgm:cxn modelId="{E2CBFF93-A79D-4A62-9046-C71D396B43F5}" type="presOf" srcId="{34A144BB-839F-4C6D-813E-5819AE3B629A}" destId="{FEA0B010-8BC4-4936-BEF7-159AF741D9D2}" srcOrd="3" destOrd="0" presId="urn:microsoft.com/office/officeart/2005/8/layout/gear1"/>
    <dgm:cxn modelId="{CFF3EA97-51C3-49F5-B9E2-76365801D815}" type="presOf" srcId="{34A144BB-839F-4C6D-813E-5819AE3B629A}" destId="{4AC3EB0E-9D81-492A-AEA0-B74CFA1C29F4}" srcOrd="1" destOrd="0" presId="urn:microsoft.com/office/officeart/2005/8/layout/gear1"/>
    <dgm:cxn modelId="{F061C798-C713-45A7-BFFB-96BF6C545DFA}" type="presOf" srcId="{50A7021E-BC53-4D65-AA90-0E8A52ADA10D}" destId="{D620EC91-7F95-4592-ACD1-65A336BA7A77}" srcOrd="0" destOrd="0" presId="urn:microsoft.com/office/officeart/2005/8/layout/gear1"/>
    <dgm:cxn modelId="{1A485F9C-DA2D-4827-9A58-6F704C7807E3}" srcId="{DA910AF2-263C-4DC9-A35A-B136D93CD7BD}" destId="{34A144BB-839F-4C6D-813E-5819AE3B629A}" srcOrd="2" destOrd="0" parTransId="{2C5A917F-68F3-461B-B1BD-37C8E28FB7FE}" sibTransId="{9E4EC342-2D11-49F4-9E08-232261804515}"/>
    <dgm:cxn modelId="{B23173AE-556A-41DA-BE70-F0737E806D46}" srcId="{DA910AF2-263C-4DC9-A35A-B136D93CD7BD}" destId="{C6022CBC-CF11-4F56-8125-F02FB090FC9E}" srcOrd="4" destOrd="0" parTransId="{9CE3EC2C-56BA-4199-A8CA-3EE118A508FE}" sibTransId="{59B9B113-7961-4D77-B2BB-B4FB52239479}"/>
    <dgm:cxn modelId="{25F95BBC-32E8-4BDB-8243-D186C81D7992}" type="presOf" srcId="{B01F1B4F-7362-457F-88C2-231358128530}" destId="{B55A8299-6907-421D-9B76-27F40FB48D47}" srcOrd="0" destOrd="0" presId="urn:microsoft.com/office/officeart/2005/8/layout/gear1"/>
    <dgm:cxn modelId="{2B6A80DA-A059-43F3-AE83-FEEF72F74C7A}" srcId="{DA910AF2-263C-4DC9-A35A-B136D93CD7BD}" destId="{5BFA54FC-19ED-4E05-A54F-A12827BA8B77}" srcOrd="3" destOrd="0" parTransId="{3133A812-55B1-4CA1-9C96-86201E5A505F}" sibTransId="{AB797E8C-6316-4DF8-9884-56C7CD586FEA}"/>
    <dgm:cxn modelId="{5978FFED-98B0-43C2-BFE9-15D663EDC2FD}" type="presOf" srcId="{50A7021E-BC53-4D65-AA90-0E8A52ADA10D}" destId="{D41469CF-6A18-444E-94EE-466D8127376F}" srcOrd="2" destOrd="0" presId="urn:microsoft.com/office/officeart/2005/8/layout/gear1"/>
    <dgm:cxn modelId="{722771F7-F346-4C70-A121-5EC1C71C725E}" type="presOf" srcId="{75C5FA6D-8C8D-4EB5-8C53-B4182C86F79B}" destId="{5F3C05ED-E5AB-43EF-A2BF-AC54B58E2054}" srcOrd="0" destOrd="0" presId="urn:microsoft.com/office/officeart/2005/8/layout/gear1"/>
    <dgm:cxn modelId="{6D5DB471-17BC-441A-B272-DE6887097CF0}" type="presParOf" srcId="{DD5B7FBB-4C16-40F4-AA61-3F546D21F5A1}" destId="{B55A8299-6907-421D-9B76-27F40FB48D47}" srcOrd="0" destOrd="0" presId="urn:microsoft.com/office/officeart/2005/8/layout/gear1"/>
    <dgm:cxn modelId="{0049B74F-B97B-4BCD-9608-AEFACBF0F0C5}" type="presParOf" srcId="{DD5B7FBB-4C16-40F4-AA61-3F546D21F5A1}" destId="{0B593A52-FE12-4848-83F3-DD97586A8A38}" srcOrd="1" destOrd="0" presId="urn:microsoft.com/office/officeart/2005/8/layout/gear1"/>
    <dgm:cxn modelId="{4367B947-FF56-46CD-AB25-934CD214A64B}" type="presParOf" srcId="{DD5B7FBB-4C16-40F4-AA61-3F546D21F5A1}" destId="{00A38DBC-75BA-4246-BBB7-714C0D36B4F0}" srcOrd="2" destOrd="0" presId="urn:microsoft.com/office/officeart/2005/8/layout/gear1"/>
    <dgm:cxn modelId="{FF41EA72-D08E-4882-AEE9-AFFB23C12D75}" type="presParOf" srcId="{DD5B7FBB-4C16-40F4-AA61-3F546D21F5A1}" destId="{D620EC91-7F95-4592-ACD1-65A336BA7A77}" srcOrd="3" destOrd="0" presId="urn:microsoft.com/office/officeart/2005/8/layout/gear1"/>
    <dgm:cxn modelId="{7FC268B8-E64A-46F9-894A-456889E1CA5E}" type="presParOf" srcId="{DD5B7FBB-4C16-40F4-AA61-3F546D21F5A1}" destId="{08328282-4162-4F39-954B-7F59EB8DB784}" srcOrd="4" destOrd="0" presId="urn:microsoft.com/office/officeart/2005/8/layout/gear1"/>
    <dgm:cxn modelId="{6D671B6C-0ECE-44DE-87EB-06B1AE283AC6}" type="presParOf" srcId="{DD5B7FBB-4C16-40F4-AA61-3F546D21F5A1}" destId="{D41469CF-6A18-444E-94EE-466D8127376F}" srcOrd="5" destOrd="0" presId="urn:microsoft.com/office/officeart/2005/8/layout/gear1"/>
    <dgm:cxn modelId="{EAE22ED4-39C1-4F65-BA8F-05A8A0CDD91B}" type="presParOf" srcId="{DD5B7FBB-4C16-40F4-AA61-3F546D21F5A1}" destId="{BA7BEE52-6385-4D73-A851-35BE5DF1F097}" srcOrd="6" destOrd="0" presId="urn:microsoft.com/office/officeart/2005/8/layout/gear1"/>
    <dgm:cxn modelId="{F4A76A95-08BD-4CC6-A43B-4273CECDAD40}" type="presParOf" srcId="{DD5B7FBB-4C16-40F4-AA61-3F546D21F5A1}" destId="{4AC3EB0E-9D81-492A-AEA0-B74CFA1C29F4}" srcOrd="7" destOrd="0" presId="urn:microsoft.com/office/officeart/2005/8/layout/gear1"/>
    <dgm:cxn modelId="{BA7E7294-CECE-49E9-B04D-64DA5485DF7E}" type="presParOf" srcId="{DD5B7FBB-4C16-40F4-AA61-3F546D21F5A1}" destId="{40046E80-9734-4322-831B-496A82F85384}" srcOrd="8" destOrd="0" presId="urn:microsoft.com/office/officeart/2005/8/layout/gear1"/>
    <dgm:cxn modelId="{B6E34A53-4C82-4BDC-82D4-10FB0B3C39D3}" type="presParOf" srcId="{DD5B7FBB-4C16-40F4-AA61-3F546D21F5A1}" destId="{FEA0B010-8BC4-4936-BEF7-159AF741D9D2}" srcOrd="9" destOrd="0" presId="urn:microsoft.com/office/officeart/2005/8/layout/gear1"/>
    <dgm:cxn modelId="{5A62D443-6846-4E39-BE70-9058509B7B54}" type="presParOf" srcId="{DD5B7FBB-4C16-40F4-AA61-3F546D21F5A1}" destId="{5F3C05ED-E5AB-43EF-A2BF-AC54B58E2054}" srcOrd="10" destOrd="0" presId="urn:microsoft.com/office/officeart/2005/8/layout/gear1"/>
    <dgm:cxn modelId="{F4C9E22A-2C57-4A42-958C-5F527A8FF9E9}" type="presParOf" srcId="{DD5B7FBB-4C16-40F4-AA61-3F546D21F5A1}" destId="{DEF06A35-324A-4EFB-AB93-F74EA4B58AE1}" srcOrd="11" destOrd="0" presId="urn:microsoft.com/office/officeart/2005/8/layout/gear1"/>
    <dgm:cxn modelId="{0EB7A2D4-FED0-40E3-ADFE-0C3932157B5F}" type="presParOf" srcId="{DD5B7FBB-4C16-40F4-AA61-3F546D21F5A1}" destId="{823FAB03-33FC-495E-9B30-E62910FE07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C960-8EFF-43C8-BE34-AD6C7AD9D20E}" type="doc">
      <dgm:prSet loTypeId="urn:microsoft.com/office/officeart/2005/8/layout/bList2" loCatId="list" qsTypeId="urn:microsoft.com/office/officeart/2005/8/quickstyle/3d5" qsCatId="3D" csTypeId="urn:microsoft.com/office/officeart/2005/8/colors/accent0_1" csCatId="mainScheme" phldr="1"/>
      <dgm:spPr/>
    </dgm:pt>
    <dgm:pt modelId="{21E8011A-40B8-4D45-9B2E-1E9416A61B91}">
      <dgm:prSet phldrT="[Text]"/>
      <dgm:spPr/>
      <dgm:t>
        <a:bodyPr/>
        <a:lstStyle/>
        <a:p>
          <a:r>
            <a:rPr lang="de-DE" dirty="0"/>
            <a:t>Arian</a:t>
          </a:r>
        </a:p>
      </dgm:t>
    </dgm:pt>
    <dgm:pt modelId="{75CBC305-AD2C-4742-9EAD-565FA4D0C1AD}" type="parTrans" cxnId="{1F101F19-1C70-47FD-8395-5F3E510DDB1F}">
      <dgm:prSet/>
      <dgm:spPr/>
      <dgm:t>
        <a:bodyPr/>
        <a:lstStyle/>
        <a:p>
          <a:endParaRPr lang="de-DE"/>
        </a:p>
      </dgm:t>
    </dgm:pt>
    <dgm:pt modelId="{0679B749-EC87-4FAF-AC9F-DFA46EEEA316}" type="sibTrans" cxnId="{1F101F19-1C70-47FD-8395-5F3E510DDB1F}">
      <dgm:prSet/>
      <dgm:spPr/>
      <dgm:t>
        <a:bodyPr/>
        <a:lstStyle/>
        <a:p>
          <a:endParaRPr lang="de-DE"/>
        </a:p>
      </dgm:t>
    </dgm:pt>
    <dgm:pt modelId="{54F35BF2-CECB-4A63-A698-A6EED47AD2FF}">
      <dgm:prSet phldrT="[Text]"/>
      <dgm:spPr/>
      <dgm:t>
        <a:bodyPr/>
        <a:lstStyle/>
        <a:p>
          <a:r>
            <a:rPr lang="de-DE" dirty="0"/>
            <a:t>Alex</a:t>
          </a:r>
        </a:p>
      </dgm:t>
    </dgm:pt>
    <dgm:pt modelId="{BD9FA27E-6585-4E53-A558-BE892A7603BD}" type="parTrans" cxnId="{E11FFD93-75A8-46A3-9344-5A8E7ABFBD4C}">
      <dgm:prSet/>
      <dgm:spPr/>
      <dgm:t>
        <a:bodyPr/>
        <a:lstStyle/>
        <a:p>
          <a:endParaRPr lang="de-DE"/>
        </a:p>
      </dgm:t>
    </dgm:pt>
    <dgm:pt modelId="{7032773C-EB30-457A-AD46-1175C679062C}" type="sibTrans" cxnId="{E11FFD93-75A8-46A3-9344-5A8E7ABFBD4C}">
      <dgm:prSet/>
      <dgm:spPr/>
      <dgm:t>
        <a:bodyPr/>
        <a:lstStyle/>
        <a:p>
          <a:endParaRPr lang="de-DE"/>
        </a:p>
      </dgm:t>
    </dgm:pt>
    <dgm:pt modelId="{0399D1CD-0F33-41FE-84B9-36F85B6CCA21}">
      <dgm:prSet phldrT="[Text]"/>
      <dgm:spPr/>
      <dgm:t>
        <a:bodyPr/>
        <a:lstStyle/>
        <a:p>
          <a:r>
            <a:rPr lang="de-DE" dirty="0"/>
            <a:t>Chris</a:t>
          </a:r>
        </a:p>
      </dgm:t>
    </dgm:pt>
    <dgm:pt modelId="{7E795B5A-CE31-460C-BE0E-957FFB752528}" type="parTrans" cxnId="{C0EF36F1-969B-42F3-8426-F867F876A61F}">
      <dgm:prSet/>
      <dgm:spPr/>
      <dgm:t>
        <a:bodyPr/>
        <a:lstStyle/>
        <a:p>
          <a:endParaRPr lang="de-DE"/>
        </a:p>
      </dgm:t>
    </dgm:pt>
    <dgm:pt modelId="{8576F7BF-031E-4830-9E71-41CF1E3E91B4}" type="sibTrans" cxnId="{C0EF36F1-969B-42F3-8426-F867F876A61F}">
      <dgm:prSet/>
      <dgm:spPr/>
      <dgm:t>
        <a:bodyPr/>
        <a:lstStyle/>
        <a:p>
          <a:endParaRPr lang="de-DE"/>
        </a:p>
      </dgm:t>
    </dgm:pt>
    <dgm:pt modelId="{04BC40CA-F26D-4075-9203-DEC508AC845A}">
      <dgm:prSet/>
      <dgm:spPr/>
      <dgm:t>
        <a:bodyPr/>
        <a:lstStyle/>
        <a:p>
          <a:endParaRPr lang="de-DE" dirty="0"/>
        </a:p>
      </dgm:t>
    </dgm:pt>
    <dgm:pt modelId="{05B1CFA6-43A6-48AC-AA13-03C87565F986}" type="parTrans" cxnId="{E4EE63C7-682B-4E28-BC9B-1D4E0E24F961}">
      <dgm:prSet/>
      <dgm:spPr/>
      <dgm:t>
        <a:bodyPr/>
        <a:lstStyle/>
        <a:p>
          <a:endParaRPr lang="de-DE"/>
        </a:p>
      </dgm:t>
    </dgm:pt>
    <dgm:pt modelId="{277F5C81-2C65-4F96-BA35-27EA3580ABEC}" type="sibTrans" cxnId="{E4EE63C7-682B-4E28-BC9B-1D4E0E24F961}">
      <dgm:prSet/>
      <dgm:spPr/>
      <dgm:t>
        <a:bodyPr/>
        <a:lstStyle/>
        <a:p>
          <a:endParaRPr lang="de-DE"/>
        </a:p>
      </dgm:t>
    </dgm:pt>
    <dgm:pt modelId="{49FBE83E-2B3A-43BF-A91B-2BFF2C37AD2C}" type="pres">
      <dgm:prSet presAssocID="{A740C960-8EFF-43C8-BE34-AD6C7AD9D20E}" presName="diagram" presStyleCnt="0">
        <dgm:presLayoutVars>
          <dgm:dir/>
          <dgm:animLvl val="lvl"/>
          <dgm:resizeHandles val="exact"/>
        </dgm:presLayoutVars>
      </dgm:prSet>
      <dgm:spPr/>
    </dgm:pt>
    <dgm:pt modelId="{3AD49DF5-7ACE-4A31-A39A-74ED536B7E35}" type="pres">
      <dgm:prSet presAssocID="{21E8011A-40B8-4D45-9B2E-1E9416A61B91}" presName="compNode" presStyleCnt="0"/>
      <dgm:spPr/>
    </dgm:pt>
    <dgm:pt modelId="{430324BD-DF46-4B3D-8437-F78676EA525E}" type="pres">
      <dgm:prSet presAssocID="{21E8011A-40B8-4D45-9B2E-1E9416A61B91}" presName="childRect" presStyleLbl="bgAcc1" presStyleIdx="0" presStyleCnt="3">
        <dgm:presLayoutVars>
          <dgm:bulletEnabled val="1"/>
        </dgm:presLayoutVars>
      </dgm:prSet>
      <dgm:spPr/>
    </dgm:pt>
    <dgm:pt modelId="{2F222BDF-4129-4B62-A0A2-87EA5A1661C7}" type="pres">
      <dgm:prSet presAssocID="{21E8011A-40B8-4D45-9B2E-1E9416A61B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063B86-805E-4A3C-ACAC-D3BE10E259D0}" type="pres">
      <dgm:prSet presAssocID="{21E8011A-40B8-4D45-9B2E-1E9416A61B91}" presName="parentRect" presStyleLbl="alignNode1" presStyleIdx="0" presStyleCnt="3"/>
      <dgm:spPr/>
    </dgm:pt>
    <dgm:pt modelId="{75C8C936-7729-47F7-8629-D75521AA55CE}" type="pres">
      <dgm:prSet presAssocID="{21E8011A-40B8-4D45-9B2E-1E9416A61B91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88F1B-0CF4-4B0F-B4F8-713A952163B4}" type="pres">
      <dgm:prSet presAssocID="{0679B749-EC87-4FAF-AC9F-DFA46EEEA316}" presName="sibTrans" presStyleLbl="sibTrans2D1" presStyleIdx="0" presStyleCnt="0"/>
      <dgm:spPr/>
    </dgm:pt>
    <dgm:pt modelId="{A68FA754-ACDE-4C47-AE34-BB373E6617EA}" type="pres">
      <dgm:prSet presAssocID="{54F35BF2-CECB-4A63-A698-A6EED47AD2FF}" presName="compNode" presStyleCnt="0"/>
      <dgm:spPr/>
    </dgm:pt>
    <dgm:pt modelId="{9153245C-BB13-4EE9-B67B-49C109C120EA}" type="pres">
      <dgm:prSet presAssocID="{54F35BF2-CECB-4A63-A698-A6EED47AD2FF}" presName="childRect" presStyleLbl="bgAcc1" presStyleIdx="1" presStyleCnt="3">
        <dgm:presLayoutVars>
          <dgm:bulletEnabled val="1"/>
        </dgm:presLayoutVars>
      </dgm:prSet>
      <dgm:spPr/>
    </dgm:pt>
    <dgm:pt modelId="{617D7C13-5E76-4C1D-B258-41FA2B78003C}" type="pres">
      <dgm:prSet presAssocID="{54F35BF2-CECB-4A63-A698-A6EED47AD2F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CD0C6D-1492-43C8-B157-BF79A6159852}" type="pres">
      <dgm:prSet presAssocID="{54F35BF2-CECB-4A63-A698-A6EED47AD2FF}" presName="parentRect" presStyleLbl="alignNode1" presStyleIdx="1" presStyleCnt="3"/>
      <dgm:spPr/>
    </dgm:pt>
    <dgm:pt modelId="{A5058B52-91CB-4846-B2FE-B23CB6CA4ED7}" type="pres">
      <dgm:prSet presAssocID="{54F35BF2-CECB-4A63-A698-A6EED47AD2FF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D984A6D1-1812-496F-8416-386BA8235771}" type="pres">
      <dgm:prSet presAssocID="{7032773C-EB30-457A-AD46-1175C679062C}" presName="sibTrans" presStyleLbl="sibTrans2D1" presStyleIdx="0" presStyleCnt="0"/>
      <dgm:spPr/>
    </dgm:pt>
    <dgm:pt modelId="{2E6CF245-2241-4F13-A2F7-D0C72CD48E73}" type="pres">
      <dgm:prSet presAssocID="{0399D1CD-0F33-41FE-84B9-36F85B6CCA21}" presName="compNode" presStyleCnt="0"/>
      <dgm:spPr/>
    </dgm:pt>
    <dgm:pt modelId="{6C19F780-5B81-4DA1-BA7C-985A90679B18}" type="pres">
      <dgm:prSet presAssocID="{0399D1CD-0F33-41FE-84B9-36F85B6CCA21}" presName="childRect" presStyleLbl="bgAcc1" presStyleIdx="2" presStyleCnt="3">
        <dgm:presLayoutVars>
          <dgm:bulletEnabled val="1"/>
        </dgm:presLayoutVars>
      </dgm:prSet>
      <dgm:spPr/>
    </dgm:pt>
    <dgm:pt modelId="{5C5A173E-FF41-4D92-88ED-14200976BF74}" type="pres">
      <dgm:prSet presAssocID="{0399D1CD-0F33-41FE-84B9-36F85B6CCA2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1C6FE07-F1B2-41A7-B0A0-2F3A8E66E361}" type="pres">
      <dgm:prSet presAssocID="{0399D1CD-0F33-41FE-84B9-36F85B6CCA21}" presName="parentRect" presStyleLbl="alignNode1" presStyleIdx="2" presStyleCnt="3"/>
      <dgm:spPr/>
    </dgm:pt>
    <dgm:pt modelId="{0F0DF652-7447-448F-9BB0-344491D6C29E}" type="pres">
      <dgm:prSet presAssocID="{0399D1CD-0F33-41FE-84B9-36F85B6CCA21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908C770A-39DA-4548-9C39-885C1CC905C0}" type="presOf" srcId="{0679B749-EC87-4FAF-AC9F-DFA46EEEA316}" destId="{CC788F1B-0CF4-4B0F-B4F8-713A952163B4}" srcOrd="0" destOrd="0" presId="urn:microsoft.com/office/officeart/2005/8/layout/bList2"/>
    <dgm:cxn modelId="{1F101F19-1C70-47FD-8395-5F3E510DDB1F}" srcId="{A740C960-8EFF-43C8-BE34-AD6C7AD9D20E}" destId="{21E8011A-40B8-4D45-9B2E-1E9416A61B91}" srcOrd="0" destOrd="0" parTransId="{75CBC305-AD2C-4742-9EAD-565FA4D0C1AD}" sibTransId="{0679B749-EC87-4FAF-AC9F-DFA46EEEA316}"/>
    <dgm:cxn modelId="{D4C7D71E-36B7-46B3-85BD-E27482C61D05}" type="presOf" srcId="{0399D1CD-0F33-41FE-84B9-36F85B6CCA21}" destId="{5C5A173E-FF41-4D92-88ED-14200976BF74}" srcOrd="0" destOrd="0" presId="urn:microsoft.com/office/officeart/2005/8/layout/bList2"/>
    <dgm:cxn modelId="{DD2EBB1F-7F3F-42A1-892B-D15C23B87805}" type="presOf" srcId="{7032773C-EB30-457A-AD46-1175C679062C}" destId="{D984A6D1-1812-496F-8416-386BA8235771}" srcOrd="0" destOrd="0" presId="urn:microsoft.com/office/officeart/2005/8/layout/bList2"/>
    <dgm:cxn modelId="{07858C20-1AA6-4865-BA5E-73315CDCCF0C}" type="presOf" srcId="{04BC40CA-F26D-4075-9203-DEC508AC845A}" destId="{6C19F780-5B81-4DA1-BA7C-985A90679B18}" srcOrd="0" destOrd="0" presId="urn:microsoft.com/office/officeart/2005/8/layout/bList2"/>
    <dgm:cxn modelId="{6E39FD28-0F46-4443-AFC6-BB7587B979D6}" type="presOf" srcId="{54F35BF2-CECB-4A63-A698-A6EED47AD2FF}" destId="{617D7C13-5E76-4C1D-B258-41FA2B78003C}" srcOrd="0" destOrd="0" presId="urn:microsoft.com/office/officeart/2005/8/layout/bList2"/>
    <dgm:cxn modelId="{EB2AB93E-4CCD-4D1E-9360-5C1A017DED42}" type="presOf" srcId="{A740C960-8EFF-43C8-BE34-AD6C7AD9D20E}" destId="{49FBE83E-2B3A-43BF-A91B-2BFF2C37AD2C}" srcOrd="0" destOrd="0" presId="urn:microsoft.com/office/officeart/2005/8/layout/bList2"/>
    <dgm:cxn modelId="{4721D843-7A58-4E04-9745-4910163AF54C}" type="presOf" srcId="{21E8011A-40B8-4D45-9B2E-1E9416A61B91}" destId="{2F222BDF-4129-4B62-A0A2-87EA5A1661C7}" srcOrd="0" destOrd="0" presId="urn:microsoft.com/office/officeart/2005/8/layout/bList2"/>
    <dgm:cxn modelId="{263EC248-32C9-4DDA-AC24-DD98C330E5C9}" type="presOf" srcId="{54F35BF2-CECB-4A63-A698-A6EED47AD2FF}" destId="{E3CD0C6D-1492-43C8-B157-BF79A6159852}" srcOrd="1" destOrd="0" presId="urn:microsoft.com/office/officeart/2005/8/layout/bList2"/>
    <dgm:cxn modelId="{EC64FC51-514A-4127-95E1-731EE6B5988C}" type="presOf" srcId="{21E8011A-40B8-4D45-9B2E-1E9416A61B91}" destId="{FD063B86-805E-4A3C-ACAC-D3BE10E259D0}" srcOrd="1" destOrd="0" presId="urn:microsoft.com/office/officeart/2005/8/layout/bList2"/>
    <dgm:cxn modelId="{EEF01352-CD2E-4278-8ADD-C4825032B30A}" type="presOf" srcId="{0399D1CD-0F33-41FE-84B9-36F85B6CCA21}" destId="{01C6FE07-F1B2-41A7-B0A0-2F3A8E66E361}" srcOrd="1" destOrd="0" presId="urn:microsoft.com/office/officeart/2005/8/layout/bList2"/>
    <dgm:cxn modelId="{E11FFD93-75A8-46A3-9344-5A8E7ABFBD4C}" srcId="{A740C960-8EFF-43C8-BE34-AD6C7AD9D20E}" destId="{54F35BF2-CECB-4A63-A698-A6EED47AD2FF}" srcOrd="1" destOrd="0" parTransId="{BD9FA27E-6585-4E53-A558-BE892A7603BD}" sibTransId="{7032773C-EB30-457A-AD46-1175C679062C}"/>
    <dgm:cxn modelId="{E4EE63C7-682B-4E28-BC9B-1D4E0E24F961}" srcId="{0399D1CD-0F33-41FE-84B9-36F85B6CCA21}" destId="{04BC40CA-F26D-4075-9203-DEC508AC845A}" srcOrd="0" destOrd="0" parTransId="{05B1CFA6-43A6-48AC-AA13-03C87565F986}" sibTransId="{277F5C81-2C65-4F96-BA35-27EA3580ABEC}"/>
    <dgm:cxn modelId="{C0EF36F1-969B-42F3-8426-F867F876A61F}" srcId="{A740C960-8EFF-43C8-BE34-AD6C7AD9D20E}" destId="{0399D1CD-0F33-41FE-84B9-36F85B6CCA21}" srcOrd="2" destOrd="0" parTransId="{7E795B5A-CE31-460C-BE0E-957FFB752528}" sibTransId="{8576F7BF-031E-4830-9E71-41CF1E3E91B4}"/>
    <dgm:cxn modelId="{9CAA9BF4-EBDC-4661-8F99-28C34355FCB6}" type="presParOf" srcId="{49FBE83E-2B3A-43BF-A91B-2BFF2C37AD2C}" destId="{3AD49DF5-7ACE-4A31-A39A-74ED536B7E35}" srcOrd="0" destOrd="0" presId="urn:microsoft.com/office/officeart/2005/8/layout/bList2"/>
    <dgm:cxn modelId="{E0A0F119-6612-46BA-B793-6CAD26D4873F}" type="presParOf" srcId="{3AD49DF5-7ACE-4A31-A39A-74ED536B7E35}" destId="{430324BD-DF46-4B3D-8437-F78676EA525E}" srcOrd="0" destOrd="0" presId="urn:microsoft.com/office/officeart/2005/8/layout/bList2"/>
    <dgm:cxn modelId="{D35F82CE-E5DC-4361-B9D1-5A6E7CB26363}" type="presParOf" srcId="{3AD49DF5-7ACE-4A31-A39A-74ED536B7E35}" destId="{2F222BDF-4129-4B62-A0A2-87EA5A1661C7}" srcOrd="1" destOrd="0" presId="urn:microsoft.com/office/officeart/2005/8/layout/bList2"/>
    <dgm:cxn modelId="{E023304B-8978-4536-AAC0-5D3EDA9555BB}" type="presParOf" srcId="{3AD49DF5-7ACE-4A31-A39A-74ED536B7E35}" destId="{FD063B86-805E-4A3C-ACAC-D3BE10E259D0}" srcOrd="2" destOrd="0" presId="urn:microsoft.com/office/officeart/2005/8/layout/bList2"/>
    <dgm:cxn modelId="{34F898AF-6504-447E-BDA6-7DA7A7609B48}" type="presParOf" srcId="{3AD49DF5-7ACE-4A31-A39A-74ED536B7E35}" destId="{75C8C936-7729-47F7-8629-D75521AA55CE}" srcOrd="3" destOrd="0" presId="urn:microsoft.com/office/officeart/2005/8/layout/bList2"/>
    <dgm:cxn modelId="{1F114F44-AF40-48F7-8321-5CDA213BCB2F}" type="presParOf" srcId="{49FBE83E-2B3A-43BF-A91B-2BFF2C37AD2C}" destId="{CC788F1B-0CF4-4B0F-B4F8-713A952163B4}" srcOrd="1" destOrd="0" presId="urn:microsoft.com/office/officeart/2005/8/layout/bList2"/>
    <dgm:cxn modelId="{9558B1DA-E382-4171-B5AE-E2F8DBE3CE1F}" type="presParOf" srcId="{49FBE83E-2B3A-43BF-A91B-2BFF2C37AD2C}" destId="{A68FA754-ACDE-4C47-AE34-BB373E6617EA}" srcOrd="2" destOrd="0" presId="urn:microsoft.com/office/officeart/2005/8/layout/bList2"/>
    <dgm:cxn modelId="{53E3DED8-7702-4ABA-94A4-BAF7D9C134BB}" type="presParOf" srcId="{A68FA754-ACDE-4C47-AE34-BB373E6617EA}" destId="{9153245C-BB13-4EE9-B67B-49C109C120EA}" srcOrd="0" destOrd="0" presId="urn:microsoft.com/office/officeart/2005/8/layout/bList2"/>
    <dgm:cxn modelId="{CDE1E6F8-389D-413F-B175-8714F2C97873}" type="presParOf" srcId="{A68FA754-ACDE-4C47-AE34-BB373E6617EA}" destId="{617D7C13-5E76-4C1D-B258-41FA2B78003C}" srcOrd="1" destOrd="0" presId="urn:microsoft.com/office/officeart/2005/8/layout/bList2"/>
    <dgm:cxn modelId="{3FF03991-17CC-40B9-BA2E-CFBC8116D3AC}" type="presParOf" srcId="{A68FA754-ACDE-4C47-AE34-BB373E6617EA}" destId="{E3CD0C6D-1492-43C8-B157-BF79A6159852}" srcOrd="2" destOrd="0" presId="urn:microsoft.com/office/officeart/2005/8/layout/bList2"/>
    <dgm:cxn modelId="{78477F43-92DF-4ED0-8940-4447E4ADF9BF}" type="presParOf" srcId="{A68FA754-ACDE-4C47-AE34-BB373E6617EA}" destId="{A5058B52-91CB-4846-B2FE-B23CB6CA4ED7}" srcOrd="3" destOrd="0" presId="urn:microsoft.com/office/officeart/2005/8/layout/bList2"/>
    <dgm:cxn modelId="{BB3A118A-F947-4CE3-B479-BE20DFF8AEB4}" type="presParOf" srcId="{49FBE83E-2B3A-43BF-A91B-2BFF2C37AD2C}" destId="{D984A6D1-1812-496F-8416-386BA8235771}" srcOrd="3" destOrd="0" presId="urn:microsoft.com/office/officeart/2005/8/layout/bList2"/>
    <dgm:cxn modelId="{C02E8C56-AE1E-491C-8559-2C133DCF4804}" type="presParOf" srcId="{49FBE83E-2B3A-43BF-A91B-2BFF2C37AD2C}" destId="{2E6CF245-2241-4F13-A2F7-D0C72CD48E73}" srcOrd="4" destOrd="0" presId="urn:microsoft.com/office/officeart/2005/8/layout/bList2"/>
    <dgm:cxn modelId="{165BD78C-2F51-4AC6-9BCC-9E0071DB87D1}" type="presParOf" srcId="{2E6CF245-2241-4F13-A2F7-D0C72CD48E73}" destId="{6C19F780-5B81-4DA1-BA7C-985A90679B18}" srcOrd="0" destOrd="0" presId="urn:microsoft.com/office/officeart/2005/8/layout/bList2"/>
    <dgm:cxn modelId="{A1B4BBA3-6BD3-4477-BDFA-202734CE1C8C}" type="presParOf" srcId="{2E6CF245-2241-4F13-A2F7-D0C72CD48E73}" destId="{5C5A173E-FF41-4D92-88ED-14200976BF74}" srcOrd="1" destOrd="0" presId="urn:microsoft.com/office/officeart/2005/8/layout/bList2"/>
    <dgm:cxn modelId="{5C08879C-4D55-40B1-A504-559AE4A4E358}" type="presParOf" srcId="{2E6CF245-2241-4F13-A2F7-D0C72CD48E73}" destId="{01C6FE07-F1B2-41A7-B0A0-2F3A8E66E361}" srcOrd="2" destOrd="0" presId="urn:microsoft.com/office/officeart/2005/8/layout/bList2"/>
    <dgm:cxn modelId="{84C76486-FA48-49E4-90A5-394C589BA209}" type="presParOf" srcId="{2E6CF245-2241-4F13-A2F7-D0C72CD48E73}" destId="{0F0DF652-7447-448F-9BB0-344491D6C2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E628-6B64-41F8-86A9-8F1E531DB550}" type="doc">
      <dgm:prSet loTypeId="urn:microsoft.com/office/officeart/2005/8/layout/arrow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931DF57-294F-42E7-85A6-32E5A9FF32BA}">
      <dgm:prSet phldrT="[Text]" custT="1"/>
      <dgm:spPr/>
      <dgm:t>
        <a:bodyPr/>
        <a:lstStyle/>
        <a:p>
          <a:r>
            <a:rPr lang="de-DE" sz="2400" dirty="0"/>
            <a:t>Einarbeitung | Frontend | Datenbank</a:t>
          </a:r>
        </a:p>
      </dgm:t>
    </dgm:pt>
    <dgm:pt modelId="{565097AB-B706-43C3-A040-230E603411D0}" type="parTrans" cxnId="{0905F712-A8B1-45BD-BBFF-379767E2CBED}">
      <dgm:prSet/>
      <dgm:spPr/>
      <dgm:t>
        <a:bodyPr/>
        <a:lstStyle/>
        <a:p>
          <a:endParaRPr lang="de-DE"/>
        </a:p>
      </dgm:t>
    </dgm:pt>
    <dgm:pt modelId="{3E8DE777-8BC6-4365-BC20-D3AA45D9BE4C}" type="sibTrans" cxnId="{0905F712-A8B1-45BD-BBFF-379767E2CBED}">
      <dgm:prSet/>
      <dgm:spPr/>
      <dgm:t>
        <a:bodyPr/>
        <a:lstStyle/>
        <a:p>
          <a:endParaRPr lang="de-DE"/>
        </a:p>
      </dgm:t>
    </dgm:pt>
    <dgm:pt modelId="{12480045-F58B-422F-8C64-F7A46D8CE277}">
      <dgm:prSet phldrT="[Text]" custT="1"/>
      <dgm:spPr/>
      <dgm:t>
        <a:bodyPr/>
        <a:lstStyle/>
        <a:p>
          <a:r>
            <a:rPr lang="de-DE" sz="2400" dirty="0"/>
            <a:t>Benutzerprofil | </a:t>
          </a:r>
          <a:r>
            <a:rPr lang="de-DE" sz="2400" dirty="0" err="1"/>
            <a:t>Youtube</a:t>
          </a:r>
          <a:r>
            <a:rPr lang="de-DE" sz="2400" dirty="0"/>
            <a:t>-API | Chat </a:t>
          </a:r>
        </a:p>
      </dgm:t>
    </dgm:pt>
    <dgm:pt modelId="{2818E440-1013-4C00-A10F-DF6C02B3F7CF}" type="parTrans" cxnId="{4137007E-BF7B-44F2-892F-749DB3EB6876}">
      <dgm:prSet/>
      <dgm:spPr/>
      <dgm:t>
        <a:bodyPr/>
        <a:lstStyle/>
        <a:p>
          <a:endParaRPr lang="de-DE"/>
        </a:p>
      </dgm:t>
    </dgm:pt>
    <dgm:pt modelId="{B1A98850-5DC6-40C8-B938-542ABA2A8187}" type="sibTrans" cxnId="{4137007E-BF7B-44F2-892F-749DB3EB6876}">
      <dgm:prSet/>
      <dgm:spPr/>
      <dgm:t>
        <a:bodyPr/>
        <a:lstStyle/>
        <a:p>
          <a:endParaRPr lang="de-DE"/>
        </a:p>
      </dgm:t>
    </dgm:pt>
    <dgm:pt modelId="{DE2C1607-E24E-4225-ACEA-BE1047262895}">
      <dgm:prSet phldrT="[Text]" custT="1"/>
      <dgm:spPr/>
      <dgm:t>
        <a:bodyPr/>
        <a:lstStyle/>
        <a:p>
          <a:r>
            <a:rPr lang="de-DE" sz="2400" dirty="0"/>
            <a:t>Security | Schönheitsimplementierungen </a:t>
          </a:r>
        </a:p>
      </dgm:t>
    </dgm:pt>
    <dgm:pt modelId="{BB30BD55-949D-4474-B72C-9FC02CDFAD2B}" type="parTrans" cxnId="{46CEE7F0-18B6-4F55-91C6-10528D7A3977}">
      <dgm:prSet/>
      <dgm:spPr/>
      <dgm:t>
        <a:bodyPr/>
        <a:lstStyle/>
        <a:p>
          <a:endParaRPr lang="de-DE"/>
        </a:p>
      </dgm:t>
    </dgm:pt>
    <dgm:pt modelId="{AF5B74BE-586F-4F02-8149-ED246F1C380C}" type="sibTrans" cxnId="{46CEE7F0-18B6-4F55-91C6-10528D7A3977}">
      <dgm:prSet/>
      <dgm:spPr/>
      <dgm:t>
        <a:bodyPr/>
        <a:lstStyle/>
        <a:p>
          <a:endParaRPr lang="de-DE"/>
        </a:p>
      </dgm:t>
    </dgm:pt>
    <dgm:pt modelId="{F3482C8A-F7E9-4E3D-BDD5-83FAA18B748C}" type="pres">
      <dgm:prSet presAssocID="{BFB7E628-6B64-41F8-86A9-8F1E531DB550}" presName="arrowDiagram" presStyleCnt="0">
        <dgm:presLayoutVars>
          <dgm:chMax val="5"/>
          <dgm:dir/>
          <dgm:resizeHandles val="exact"/>
        </dgm:presLayoutVars>
      </dgm:prSet>
      <dgm:spPr/>
    </dgm:pt>
    <dgm:pt modelId="{F0E81315-B9D7-4661-97C9-FF01E1612E06}" type="pres">
      <dgm:prSet presAssocID="{BFB7E628-6B64-41F8-86A9-8F1E531DB550}" presName="arrow" presStyleLbl="bgShp" presStyleIdx="0" presStyleCnt="1"/>
      <dgm:spPr/>
    </dgm:pt>
    <dgm:pt modelId="{B1007DC7-D6E0-4906-BDE7-17EF86FA5F98}" type="pres">
      <dgm:prSet presAssocID="{BFB7E628-6B64-41F8-86A9-8F1E531DB550}" presName="arrowDiagram3" presStyleCnt="0"/>
      <dgm:spPr/>
    </dgm:pt>
    <dgm:pt modelId="{5C97C76E-E266-4DF7-B5B1-817C9BC53963}" type="pres">
      <dgm:prSet presAssocID="{3931DF57-294F-42E7-85A6-32E5A9FF32BA}" presName="bullet3a" presStyleLbl="node1" presStyleIdx="0" presStyleCnt="3"/>
      <dgm:spPr/>
    </dgm:pt>
    <dgm:pt modelId="{B93037BB-46BB-48F9-B24B-262F79A5E7F2}" type="pres">
      <dgm:prSet presAssocID="{3931DF57-294F-42E7-85A6-32E5A9FF32BA}" presName="textBox3a" presStyleLbl="revTx" presStyleIdx="0" presStyleCnt="3" custScaleX="246321" custLinFactNeighborX="3981" custLinFactNeighborY="18257">
        <dgm:presLayoutVars>
          <dgm:bulletEnabled val="1"/>
        </dgm:presLayoutVars>
      </dgm:prSet>
      <dgm:spPr/>
    </dgm:pt>
    <dgm:pt modelId="{1C998CCA-D9C1-414B-984C-01C14C0E010D}" type="pres">
      <dgm:prSet presAssocID="{12480045-F58B-422F-8C64-F7A46D8CE277}" presName="bullet3b" presStyleLbl="node1" presStyleIdx="1" presStyleCnt="3"/>
      <dgm:spPr/>
    </dgm:pt>
    <dgm:pt modelId="{67B38144-ABD9-4F36-A88C-0C947BBDACBC}" type="pres">
      <dgm:prSet presAssocID="{12480045-F58B-422F-8C64-F7A46D8CE277}" presName="textBox3b" presStyleLbl="revTx" presStyleIdx="1" presStyleCnt="3" custScaleX="256312" custScaleY="41146" custLinFactNeighborX="-8767" custLinFactNeighborY="-20520">
        <dgm:presLayoutVars>
          <dgm:bulletEnabled val="1"/>
        </dgm:presLayoutVars>
      </dgm:prSet>
      <dgm:spPr/>
    </dgm:pt>
    <dgm:pt modelId="{6FCE13F2-2999-43D7-9C67-9E6E6E19D206}" type="pres">
      <dgm:prSet presAssocID="{DE2C1607-E24E-4225-ACEA-BE1047262895}" presName="bullet3c" presStyleLbl="node1" presStyleIdx="2" presStyleCnt="3"/>
      <dgm:spPr/>
    </dgm:pt>
    <dgm:pt modelId="{DA4FBF98-BC65-4120-AA6C-67DAD257D6DD}" type="pres">
      <dgm:prSet presAssocID="{DE2C1607-E24E-4225-ACEA-BE1047262895}" presName="textBox3c" presStyleLbl="revTx" presStyleIdx="2" presStyleCnt="3" custScaleX="276509" custScaleY="39656" custLinFactNeighborX="-25653" custLinFactNeighborY="-22006">
        <dgm:presLayoutVars>
          <dgm:bulletEnabled val="1"/>
        </dgm:presLayoutVars>
      </dgm:prSet>
      <dgm:spPr/>
    </dgm:pt>
  </dgm:ptLst>
  <dgm:cxnLst>
    <dgm:cxn modelId="{0359E009-C1A4-4538-B5BA-07421C54F0B9}" type="presOf" srcId="{BFB7E628-6B64-41F8-86A9-8F1E531DB550}" destId="{F3482C8A-F7E9-4E3D-BDD5-83FAA18B748C}" srcOrd="0" destOrd="0" presId="urn:microsoft.com/office/officeart/2005/8/layout/arrow2"/>
    <dgm:cxn modelId="{0905F712-A8B1-45BD-BBFF-379767E2CBED}" srcId="{BFB7E628-6B64-41F8-86A9-8F1E531DB550}" destId="{3931DF57-294F-42E7-85A6-32E5A9FF32BA}" srcOrd="0" destOrd="0" parTransId="{565097AB-B706-43C3-A040-230E603411D0}" sibTransId="{3E8DE777-8BC6-4365-BC20-D3AA45D9BE4C}"/>
    <dgm:cxn modelId="{3AC25D28-75B5-4F28-9DEB-F19A3FEC5030}" type="presOf" srcId="{3931DF57-294F-42E7-85A6-32E5A9FF32BA}" destId="{B93037BB-46BB-48F9-B24B-262F79A5E7F2}" srcOrd="0" destOrd="0" presId="urn:microsoft.com/office/officeart/2005/8/layout/arrow2"/>
    <dgm:cxn modelId="{782C586E-8656-42DB-A0D9-6ED86B47FF96}" type="presOf" srcId="{12480045-F58B-422F-8C64-F7A46D8CE277}" destId="{67B38144-ABD9-4F36-A88C-0C947BBDACBC}" srcOrd="0" destOrd="0" presId="urn:microsoft.com/office/officeart/2005/8/layout/arrow2"/>
    <dgm:cxn modelId="{4137007E-BF7B-44F2-892F-749DB3EB6876}" srcId="{BFB7E628-6B64-41F8-86A9-8F1E531DB550}" destId="{12480045-F58B-422F-8C64-F7A46D8CE277}" srcOrd="1" destOrd="0" parTransId="{2818E440-1013-4C00-A10F-DF6C02B3F7CF}" sibTransId="{B1A98850-5DC6-40C8-B938-542ABA2A8187}"/>
    <dgm:cxn modelId="{8CE59CA9-51E9-42EF-A4DF-B4B1B4BFB2D3}" type="presOf" srcId="{DE2C1607-E24E-4225-ACEA-BE1047262895}" destId="{DA4FBF98-BC65-4120-AA6C-67DAD257D6DD}" srcOrd="0" destOrd="0" presId="urn:microsoft.com/office/officeart/2005/8/layout/arrow2"/>
    <dgm:cxn modelId="{46CEE7F0-18B6-4F55-91C6-10528D7A3977}" srcId="{BFB7E628-6B64-41F8-86A9-8F1E531DB550}" destId="{DE2C1607-E24E-4225-ACEA-BE1047262895}" srcOrd="2" destOrd="0" parTransId="{BB30BD55-949D-4474-B72C-9FC02CDFAD2B}" sibTransId="{AF5B74BE-586F-4F02-8149-ED246F1C380C}"/>
    <dgm:cxn modelId="{B3F675F7-692A-4FBF-8B68-51D859927DB6}" type="presParOf" srcId="{F3482C8A-F7E9-4E3D-BDD5-83FAA18B748C}" destId="{F0E81315-B9D7-4661-97C9-FF01E1612E06}" srcOrd="0" destOrd="0" presId="urn:microsoft.com/office/officeart/2005/8/layout/arrow2"/>
    <dgm:cxn modelId="{4DC37B81-139D-4A5C-A638-D57334489A07}" type="presParOf" srcId="{F3482C8A-F7E9-4E3D-BDD5-83FAA18B748C}" destId="{B1007DC7-D6E0-4906-BDE7-17EF86FA5F98}" srcOrd="1" destOrd="0" presId="urn:microsoft.com/office/officeart/2005/8/layout/arrow2"/>
    <dgm:cxn modelId="{0BDF8467-56A0-4103-B204-CED750416994}" type="presParOf" srcId="{B1007DC7-D6E0-4906-BDE7-17EF86FA5F98}" destId="{5C97C76E-E266-4DF7-B5B1-817C9BC53963}" srcOrd="0" destOrd="0" presId="urn:microsoft.com/office/officeart/2005/8/layout/arrow2"/>
    <dgm:cxn modelId="{09A1AA40-D002-4A2D-8D06-0A67FFB9CCA6}" type="presParOf" srcId="{B1007DC7-D6E0-4906-BDE7-17EF86FA5F98}" destId="{B93037BB-46BB-48F9-B24B-262F79A5E7F2}" srcOrd="1" destOrd="0" presId="urn:microsoft.com/office/officeart/2005/8/layout/arrow2"/>
    <dgm:cxn modelId="{B08F11FD-D4CF-4FD1-BA27-6C6B49D5B7C3}" type="presParOf" srcId="{B1007DC7-D6E0-4906-BDE7-17EF86FA5F98}" destId="{1C998CCA-D9C1-414B-984C-01C14C0E010D}" srcOrd="2" destOrd="0" presId="urn:microsoft.com/office/officeart/2005/8/layout/arrow2"/>
    <dgm:cxn modelId="{CA710F6F-E512-4C02-9161-9B30C5D6E704}" type="presParOf" srcId="{B1007DC7-D6E0-4906-BDE7-17EF86FA5F98}" destId="{67B38144-ABD9-4F36-A88C-0C947BBDACBC}" srcOrd="3" destOrd="0" presId="urn:microsoft.com/office/officeart/2005/8/layout/arrow2"/>
    <dgm:cxn modelId="{F546D4E0-F55F-4CCB-84A3-17C46B41BFE5}" type="presParOf" srcId="{B1007DC7-D6E0-4906-BDE7-17EF86FA5F98}" destId="{6FCE13F2-2999-43D7-9C67-9E6E6E19D206}" srcOrd="4" destOrd="0" presId="urn:microsoft.com/office/officeart/2005/8/layout/arrow2"/>
    <dgm:cxn modelId="{B3BD8E4A-5853-44C9-89DA-D8AF2453D41E}" type="presParOf" srcId="{B1007DC7-D6E0-4906-BDE7-17EF86FA5F98}" destId="{DA4FBF98-BC65-4120-AA6C-67DAD257D6D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8299-6907-421D-9B76-27F40FB48D47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Gemeinsam virtuell Zeit verbringen, Musik hören und chatten</a:t>
          </a:r>
        </a:p>
      </dsp:txBody>
      <dsp:txXfrm>
        <a:off x="4392232" y="3136513"/>
        <a:ext cx="1781934" cy="1531918"/>
      </dsp:txXfrm>
    </dsp:sp>
    <dsp:sp modelId="{D620EC91-7F95-4592-ACD1-65A336BA7A77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Freunde einladen</a:t>
          </a:r>
        </a:p>
      </dsp:txBody>
      <dsp:txXfrm>
        <a:off x="2604759" y="2282937"/>
        <a:ext cx="1076134" cy="1069538"/>
      </dsp:txXfrm>
    </dsp:sp>
    <dsp:sp modelId="{BA7BEE52-6385-4D73-A851-35BE5DF1F097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Benutzerkonto</a:t>
          </a:r>
        </a:p>
      </dsp:txBody>
      <dsp:txXfrm rot="-20700000">
        <a:off x="3738879" y="704426"/>
        <a:ext cx="1192106" cy="1192106"/>
      </dsp:txXfrm>
    </dsp:sp>
    <dsp:sp modelId="{5F3C05ED-E5AB-43EF-A2BF-AC54B58E205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06A35-324A-4EFB-AB93-F74EA4B58AE1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FAB03-33FC-495E-9B30-E62910FE070B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24BD-DF46-4B3D-8437-F78676EA525E}">
      <dsp:nvSpPr>
        <dsp:cNvPr id="0" name=""/>
        <dsp:cNvSpPr/>
      </dsp:nvSpPr>
      <dsp:spPr>
        <a:xfrm>
          <a:off x="1140053" y="280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63B86-805E-4A3C-ACAC-D3BE10E259D0}">
      <dsp:nvSpPr>
        <dsp:cNvPr id="0" name=""/>
        <dsp:cNvSpPr/>
      </dsp:nvSpPr>
      <dsp:spPr>
        <a:xfrm>
          <a:off x="1140053" y="1948635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Arian</a:t>
          </a:r>
        </a:p>
      </dsp:txBody>
      <dsp:txXfrm>
        <a:off x="1140053" y="1948635"/>
        <a:ext cx="1835687" cy="836706"/>
      </dsp:txXfrm>
    </dsp:sp>
    <dsp:sp modelId="{75C8C936-7729-47F7-8629-D75521AA55CE}">
      <dsp:nvSpPr>
        <dsp:cNvPr id="0" name=""/>
        <dsp:cNvSpPr/>
      </dsp:nvSpPr>
      <dsp:spPr>
        <a:xfrm>
          <a:off x="3049479" y="2081538"/>
          <a:ext cx="912336" cy="9123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3245C-BB13-4EE9-B67B-49C109C120EA}">
      <dsp:nvSpPr>
        <dsp:cNvPr id="0" name=""/>
        <dsp:cNvSpPr/>
      </dsp:nvSpPr>
      <dsp:spPr>
        <a:xfrm>
          <a:off x="4187841" y="280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D0C6D-1492-43C8-B157-BF79A6159852}">
      <dsp:nvSpPr>
        <dsp:cNvPr id="0" name=""/>
        <dsp:cNvSpPr/>
      </dsp:nvSpPr>
      <dsp:spPr>
        <a:xfrm>
          <a:off x="4187841" y="1948635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Alex</a:t>
          </a:r>
        </a:p>
      </dsp:txBody>
      <dsp:txXfrm>
        <a:off x="4187841" y="1948635"/>
        <a:ext cx="1835687" cy="836706"/>
      </dsp:txXfrm>
    </dsp:sp>
    <dsp:sp modelId="{A5058B52-91CB-4846-B2FE-B23CB6CA4ED7}">
      <dsp:nvSpPr>
        <dsp:cNvPr id="0" name=""/>
        <dsp:cNvSpPr/>
      </dsp:nvSpPr>
      <dsp:spPr>
        <a:xfrm>
          <a:off x="6097267" y="2081538"/>
          <a:ext cx="912336" cy="9123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9F780-5B81-4DA1-BA7C-985A90679B18}">
      <dsp:nvSpPr>
        <dsp:cNvPr id="0" name=""/>
        <dsp:cNvSpPr/>
      </dsp:nvSpPr>
      <dsp:spPr>
        <a:xfrm>
          <a:off x="2663947" y="344573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6500" kern="1200" dirty="0"/>
        </a:p>
      </dsp:txBody>
      <dsp:txXfrm>
        <a:off x="2709540" y="3491329"/>
        <a:ext cx="2515489" cy="1900235"/>
      </dsp:txXfrm>
    </dsp:sp>
    <dsp:sp modelId="{01C6FE07-F1B2-41A7-B0A0-2F3A8E66E361}">
      <dsp:nvSpPr>
        <dsp:cNvPr id="0" name=""/>
        <dsp:cNvSpPr/>
      </dsp:nvSpPr>
      <dsp:spPr>
        <a:xfrm>
          <a:off x="2663947" y="5391564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Chris</a:t>
          </a:r>
        </a:p>
      </dsp:txBody>
      <dsp:txXfrm>
        <a:off x="2663947" y="5391564"/>
        <a:ext cx="1835687" cy="836706"/>
      </dsp:txXfrm>
    </dsp:sp>
    <dsp:sp modelId="{0F0DF652-7447-448F-9BB0-344491D6C29E}">
      <dsp:nvSpPr>
        <dsp:cNvPr id="0" name=""/>
        <dsp:cNvSpPr/>
      </dsp:nvSpPr>
      <dsp:spPr>
        <a:xfrm>
          <a:off x="4573373" y="5524467"/>
          <a:ext cx="912336" cy="9123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1315-B9D7-4661-97C9-FF01E1612E06}">
      <dsp:nvSpPr>
        <dsp:cNvPr id="0" name=""/>
        <dsp:cNvSpPr/>
      </dsp:nvSpPr>
      <dsp:spPr>
        <a:xfrm>
          <a:off x="-379226" y="136891"/>
          <a:ext cx="8783806" cy="5489878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97C76E-E266-4DF7-B5B1-817C9BC53963}">
      <dsp:nvSpPr>
        <dsp:cNvPr id="0" name=""/>
        <dsp:cNvSpPr/>
      </dsp:nvSpPr>
      <dsp:spPr>
        <a:xfrm>
          <a:off x="736316" y="3926005"/>
          <a:ext cx="228378" cy="22837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3037BB-46BB-48F9-B24B-262F79A5E7F2}">
      <dsp:nvSpPr>
        <dsp:cNvPr id="0" name=""/>
        <dsp:cNvSpPr/>
      </dsp:nvSpPr>
      <dsp:spPr>
        <a:xfrm>
          <a:off x="-565340" y="4177086"/>
          <a:ext cx="5041271" cy="158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1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Einarbeitung | Frontend | Datenbank</a:t>
          </a:r>
        </a:p>
      </dsp:txBody>
      <dsp:txXfrm>
        <a:off x="-565340" y="4177086"/>
        <a:ext cx="5041271" cy="1586574"/>
      </dsp:txXfrm>
    </dsp:sp>
    <dsp:sp modelId="{1C998CCA-D9C1-414B-984C-01C14C0E010D}">
      <dsp:nvSpPr>
        <dsp:cNvPr id="0" name=""/>
        <dsp:cNvSpPr/>
      </dsp:nvSpPr>
      <dsp:spPr>
        <a:xfrm>
          <a:off x="2752199" y="2433856"/>
          <a:ext cx="412838" cy="41283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38144-ABD9-4F36-A88C-0C947BBDACBC}">
      <dsp:nvSpPr>
        <dsp:cNvPr id="0" name=""/>
        <dsp:cNvSpPr/>
      </dsp:nvSpPr>
      <dsp:spPr>
        <a:xfrm>
          <a:off x="1126183" y="2906282"/>
          <a:ext cx="5403347" cy="122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55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Benutzerprofil | </a:t>
          </a:r>
          <a:r>
            <a:rPr lang="de-DE" sz="2400" kern="1200" dirty="0" err="1"/>
            <a:t>Youtube</a:t>
          </a:r>
          <a:r>
            <a:rPr lang="de-DE" sz="2400" kern="1200" dirty="0"/>
            <a:t>-API | Chat </a:t>
          </a:r>
        </a:p>
      </dsp:txBody>
      <dsp:txXfrm>
        <a:off x="1126183" y="2906282"/>
        <a:ext cx="5403347" cy="1228822"/>
      </dsp:txXfrm>
    </dsp:sp>
    <dsp:sp modelId="{6FCE13F2-2999-43D7-9C67-9E6E6E19D206}">
      <dsp:nvSpPr>
        <dsp:cNvPr id="0" name=""/>
        <dsp:cNvSpPr/>
      </dsp:nvSpPr>
      <dsp:spPr>
        <a:xfrm>
          <a:off x="5176530" y="1525830"/>
          <a:ext cx="570947" cy="57094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FBF98-BC65-4120-AA6C-67DAD257D6DD}">
      <dsp:nvSpPr>
        <dsp:cNvPr id="0" name=""/>
        <dsp:cNvSpPr/>
      </dsp:nvSpPr>
      <dsp:spPr>
        <a:xfrm>
          <a:off x="3060704" y="2122875"/>
          <a:ext cx="5829123" cy="15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53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Security | Schönheitsimplementierungen </a:t>
          </a:r>
        </a:p>
      </dsp:txBody>
      <dsp:txXfrm>
        <a:off x="3060704" y="2122875"/>
        <a:ext cx="5829123" cy="151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8B6C-C479-4297-BBFF-80386BEE6A86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4CCB-B000-4221-8454-DF7DFEBB3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Jsonwebtoken</a:t>
            </a:r>
            <a:br>
              <a:rPr lang="de-DE" dirty="0"/>
            </a:br>
            <a:r>
              <a:rPr lang="de-DE" dirty="0" err="1"/>
              <a:t>bcrypt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983D2-4D9A-49C5-A31D-DDCB3D00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6A68B0-8322-4F42-A03E-D04A4D4F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14984-4194-4C46-9236-AE6E2B4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7AB4-C655-45D0-ACD6-F0074DFF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4E1CE-3C24-4B8C-9541-1A8CC34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E78D5-1FFE-436F-88ED-EA5401B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B21505-985F-47AF-8195-A1E1295B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B56E-9F3F-4506-8530-E0FA8D1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548FB-454A-4A2F-96D5-1360B428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CDA53-B96C-4612-B87F-F7032FE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E16A-D5B6-458D-B454-D6E845F6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F91EC6-800B-4B9E-8885-574B03C9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C6CAC-6FBC-4EAD-A891-CADF725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C698D-E861-477D-95C5-1EDF4EB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A801D-602F-4AEB-88A3-7051DE3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DD669-80F6-42B9-852F-E78CF49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5332C-7A20-469B-9BEC-D5B0101F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21441-ABC3-4646-AB44-3FD296C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6990-78EA-44B3-A2F7-BEFC1ED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F3B48-16CD-4727-93CA-86A6715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54FD9-D3CB-4069-9528-3B738EFC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E5F36-7F4B-4792-8C1A-EFC93B0E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28A00-E24B-4C25-A7A8-8FBE3BA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88209-60A8-4D37-B7A7-5B45E3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4B3C9-E264-42D1-BC48-A1FC5542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D7613-7D51-47FD-93BA-887418F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BBCFD-9F79-4270-A1B9-2FC01420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5DD76-BF76-4E5E-913B-43EEB8F8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5240-522C-431D-8AF5-B9B07F6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6F8D-CDAB-4259-9396-28905E3D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C084E-82BC-4455-A263-4853147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FBEA3-8BA8-42F3-BAED-07F40F59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3B3D82-E466-44C1-A4ED-F7735E1C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8A684-1973-4CDE-B973-0CF1EFE3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A7F42B-5B10-4E47-A35C-08C5A3A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5DBEA4-F8C4-4EEE-8721-2DE78350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54B474-D7DB-40A1-B6AA-FA842CAC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FC44DF-A716-4102-926C-80B7DC0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42A609-2806-4733-9ECA-964457C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5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92774-D3F8-4EF2-BBAC-33D65A4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6EFD28-219C-455B-80B0-CC2D55D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437AB-4E8B-41ED-89B4-045F187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731DC2-6777-47B2-83EF-2F50EE5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E7154D-F0FB-4A64-BABC-F083188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6EEF41-F049-4531-9253-357399B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E63CBB-FD4A-4D15-848A-7229622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82808-D753-4B6C-B42D-AFC23BF6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87AD5-17CF-48BA-A433-7FB5A92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22C5C-EB4D-4112-B0B6-50490B09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D652FD-7225-4737-AE33-A8CD3F7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6A282-C156-47AB-A6AC-C6833CD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FC4400-AC2C-4BB7-9C8F-6A855B08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C42-DA9E-4587-AE67-E8B8EC98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64A225-42B6-4624-A211-ACE89C1E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065C5E-8323-444B-863B-E0B70B8D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01BD16-04ED-4E75-A4C7-92CF42F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C25C4-2D5B-42CD-8BEA-7FA1694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30502-B167-4698-9594-D1080B7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6C0C76-839C-4266-9067-37CDFF3A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945DB-94FF-478C-9FEE-AE8F7B42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1A553-E5BE-42DC-BC3A-47F63D60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0B9A-0E93-4C4C-A43A-459D42249A1B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09C72-4BB4-48FA-815B-D3CB5FA9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57986-AF0C-4699-BC9B-2B60D00F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43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4B2D1B6-9CC9-4D39-9877-4068CF72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141572"/>
            <a:ext cx="1982031" cy="13399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A64369-5BE0-40C8-B9CB-5E6B39AA2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44D108-3F84-4CB9-8043-9E1F6783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47AFD9-8E90-4C61-9AB3-7FC58834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/>
              <a:t>StreamTogether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FC9BF-292C-4541-88FD-73573910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8" y="4954754"/>
            <a:ext cx="5609219" cy="741331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Klapdor</a:t>
            </a:r>
            <a:r>
              <a:rPr lang="de-DE" sz="2000" dirty="0"/>
              <a:t>, Moser, Car</a:t>
            </a:r>
          </a:p>
        </p:txBody>
      </p:sp>
    </p:spTree>
    <p:extLst>
      <p:ext uri="{BB962C8B-B14F-4D97-AF65-F5344CB8AC3E}">
        <p14:creationId xmlns:p14="http://schemas.microsoft.com/office/powerpoint/2010/main" val="164177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30B805-B3AA-4E8D-BB14-56F2C91F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86D367-D5D2-426B-A0B0-E5A7C8ECC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229578"/>
            <a:ext cx="2124076" cy="1591006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A0BA83-B92C-462D-8C67-FAE88DDFE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50" y="5956653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br>
              <a:rPr lang="en-US" sz="4800" dirty="0"/>
            </a:b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154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6303B73-1BE8-495B-810F-B7171065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6898"/>
              </p:ext>
            </p:extLst>
          </p:nvPr>
        </p:nvGraphicFramePr>
        <p:xfrm>
          <a:off x="3035300" y="903838"/>
          <a:ext cx="8783806" cy="576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18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887C29-BDDD-470A-A266-BBA08FA6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IV. </a:t>
            </a:r>
            <a:r>
              <a:rPr lang="en-US" sz="3600" dirty="0" err="1">
                <a:solidFill>
                  <a:schemeClr val="bg1"/>
                </a:solidFill>
              </a:rPr>
              <a:t>Fazit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003E075-98FD-4D24-9416-AC73CBE803DB}"/>
              </a:ext>
            </a:extLst>
          </p:cNvPr>
          <p:cNvSpPr>
            <a:spLocks noGrp="1"/>
          </p:cNvSpPr>
          <p:nvPr/>
        </p:nvSpPr>
        <p:spPr>
          <a:xfrm>
            <a:off x="6805289" y="3537250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F88ECA09-A8F2-4BDB-9617-2541072D9236}"/>
              </a:ext>
            </a:extLst>
          </p:cNvPr>
          <p:cNvSpPr>
            <a:spLocks noGrp="1"/>
          </p:cNvSpPr>
          <p:nvPr/>
        </p:nvSpPr>
        <p:spPr>
          <a:xfrm>
            <a:off x="6805289" y="389122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E6EF24E-B70D-42AF-A95E-39833628D6F4}"/>
              </a:ext>
            </a:extLst>
          </p:cNvPr>
          <p:cNvSpPr>
            <a:spLocks noGrp="1"/>
          </p:cNvSpPr>
          <p:nvPr/>
        </p:nvSpPr>
        <p:spPr>
          <a:xfrm>
            <a:off x="1419713" y="3532372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5A34A1-6E42-4F94-9CF9-F4BB69F5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70" y="568273"/>
            <a:ext cx="886837" cy="8868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AE4F7A-0446-4343-819D-3C60C12C6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60" y="3691682"/>
            <a:ext cx="1238056" cy="1137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0F7AB82-BA20-44B1-84F7-5C73F616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2" y="3627621"/>
            <a:ext cx="1007501" cy="10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80114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Fragen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593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Vielen</a:t>
            </a:r>
            <a:r>
              <a:rPr lang="en-US" sz="4800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261310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F8B91-1D56-443B-B246-64234097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Quellen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D1EF3A-A1E5-4165-A4F7-6A44A864B653}"/>
              </a:ext>
            </a:extLst>
          </p:cNvPr>
          <p:cNvSpPr txBox="1"/>
          <p:nvPr/>
        </p:nvSpPr>
        <p:spPr>
          <a:xfrm>
            <a:off x="4661853" y="2872987"/>
            <a:ext cx="69526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Internetquellen: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https://react.semantic-ui.com/introduction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https://github.com/kelektiv/node.bcrypt.js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https://nodejs.org/en/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https://reactjs.org/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73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fik 109">
            <a:extLst>
              <a:ext uri="{FF2B5EF4-FFF2-40B4-BE49-F238E27FC236}">
                <a16:creationId xmlns:a16="http://schemas.microsoft.com/office/drawing/2014/main" id="{EF74F9AE-6657-4F3E-B73D-942AE06E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0" r="26282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93025D-41CD-4E54-8421-803CA294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348" y="1001880"/>
            <a:ext cx="5257803" cy="242712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Ziele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 &amp; Verteilung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Technologien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Umsetzung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Fazit</a:t>
            </a:r>
            <a:endParaRPr lang="de-DE" dirty="0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D5D75B60-54C6-4637-A8C3-A328DF68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I. </a:t>
            </a:r>
            <a:r>
              <a:rPr lang="en-US" sz="3600" dirty="0" err="1">
                <a:solidFill>
                  <a:schemeClr val="bg1"/>
                </a:solidFill>
              </a:rPr>
              <a:t>Ziel</a:t>
            </a:r>
            <a:r>
              <a:rPr lang="en-US" sz="3600" dirty="0">
                <a:solidFill>
                  <a:schemeClr val="bg1"/>
                </a:solidFill>
              </a:rPr>
              <a:t> des </a:t>
            </a:r>
            <a:r>
              <a:rPr lang="en-US" sz="3600" dirty="0" err="1">
                <a:solidFill>
                  <a:schemeClr val="bg1"/>
                </a:solidFill>
              </a:rPr>
              <a:t>Projektes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4999A2C-F4C3-4DB0-AD54-8463A7674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725819"/>
              </p:ext>
            </p:extLst>
          </p:nvPr>
        </p:nvGraphicFramePr>
        <p:xfrm>
          <a:off x="3035300" y="8733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3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II.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A7C4E9-FD6A-48B1-89D8-C2A2C99357D4}"/>
              </a:ext>
            </a:extLst>
          </p:cNvPr>
          <p:cNvSpPr/>
          <p:nvPr/>
        </p:nvSpPr>
        <p:spPr>
          <a:xfrm>
            <a:off x="3914775" y="4247228"/>
            <a:ext cx="65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u="sng" dirty="0"/>
              <a:t>https://gruppe2.testsites.info/</a:t>
            </a:r>
          </a:p>
        </p:txBody>
      </p:sp>
    </p:spTree>
    <p:extLst>
      <p:ext uri="{BB962C8B-B14F-4D97-AF65-F5344CB8AC3E}">
        <p14:creationId xmlns:p14="http://schemas.microsoft.com/office/powerpoint/2010/main" val="33463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DD65C2-4B20-4D5C-AFF8-12C63A2A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III.</a:t>
            </a:r>
            <a:r>
              <a:rPr lang="de-DE" sz="3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Team &amp; Verteilung</a:t>
            </a:r>
            <a:br>
              <a:rPr lang="de-DE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BCA650B-8BCC-4BDE-BF12-505EF24EC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15046"/>
              </p:ext>
            </p:extLst>
          </p:nvPr>
        </p:nvGraphicFramePr>
        <p:xfrm>
          <a:off x="3823384" y="304444"/>
          <a:ext cx="8149658" cy="643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3AD15615-715B-4D9F-94F6-D4663A63AB4C}"/>
              </a:ext>
            </a:extLst>
          </p:cNvPr>
          <p:cNvSpPr txBox="1"/>
          <p:nvPr/>
        </p:nvSpPr>
        <p:spPr>
          <a:xfrm>
            <a:off x="8325944" y="971848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Serverkonfig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91888E5-B5CC-424E-A07C-1BB2DB7CAF62}"/>
              </a:ext>
            </a:extLst>
          </p:cNvPr>
          <p:cNvSpPr txBox="1"/>
          <p:nvPr/>
        </p:nvSpPr>
        <p:spPr>
          <a:xfrm>
            <a:off x="5613568" y="532259"/>
            <a:ext cx="2284645" cy="120032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Fixes (Chat, API,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39FEB12-8483-43CD-85D2-932A3800ADF2}"/>
              </a:ext>
            </a:extLst>
          </p:cNvPr>
          <p:cNvSpPr txBox="1"/>
          <p:nvPr/>
        </p:nvSpPr>
        <p:spPr>
          <a:xfrm>
            <a:off x="7088473" y="3945269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Youtube</a:t>
            </a:r>
            <a:r>
              <a:rPr lang="de-DE" dirty="0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1650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863EA1-EC9E-4D18-8114-CAE5B0861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CBE6A-7A06-4927-BCCF-8C3D8BF5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57" y="3525254"/>
            <a:ext cx="1428750" cy="1428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7E4830-E8F6-44F8-9122-299794812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27" y="3525254"/>
            <a:ext cx="1428750" cy="1428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78916D-806C-47BA-89DC-539BF3BF4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0" y="3429000"/>
            <a:ext cx="1428751" cy="14287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91FBAE-C7A1-458C-974F-7F81AA8FF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3" y="3519011"/>
            <a:ext cx="2378441" cy="143499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6B5F0AE-F5C8-41E2-8A7B-0500501AA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3" y="3357814"/>
            <a:ext cx="3209925" cy="14287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6BAACDF-55AC-4B52-9D4B-A127210D75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95" y="5164272"/>
            <a:ext cx="2942028" cy="6712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E393EE1-69FA-453E-99C1-EB0A7F376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4" y="4954004"/>
            <a:ext cx="3124200" cy="14668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DD9CBBF-BFB2-4104-BF73-DEDFA863E6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4343" y="1405715"/>
            <a:ext cx="2008162" cy="20081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164046B-0C86-49B3-9FDB-3FD130BAB9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6" y="1617952"/>
            <a:ext cx="2008162" cy="15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2F1C736-63AE-4F60-8F61-A3513E04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 Datenbank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9328C25-18F8-8142-A5F6-5B72AD373859}"/>
              </a:ext>
            </a:extLst>
          </p:cNvPr>
          <p:cNvSpPr>
            <a:spLocks noGrp="1"/>
          </p:cNvSpPr>
          <p:nvPr/>
        </p:nvSpPr>
        <p:spPr>
          <a:xfrm>
            <a:off x="6864484" y="3338629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FDF25EE8-13FA-EE43-A5CA-42A794804D4D}"/>
              </a:ext>
            </a:extLst>
          </p:cNvPr>
          <p:cNvSpPr>
            <a:spLocks noGrp="1"/>
          </p:cNvSpPr>
          <p:nvPr/>
        </p:nvSpPr>
        <p:spPr>
          <a:xfrm>
            <a:off x="6864484" y="190501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29152AD-7686-425C-BF18-79A25701F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89" y="296028"/>
            <a:ext cx="2246721" cy="10000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5EA0E6-FE78-41E6-86C3-442BF8FEE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93" y="3429000"/>
            <a:ext cx="2345582" cy="124894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1DDB840-F678-45E8-92E4-4139E5DAAEBB}"/>
              </a:ext>
            </a:extLst>
          </p:cNvPr>
          <p:cNvCxnSpPr>
            <a:stCxn id="16" idx="2"/>
          </p:cNvCxnSpPr>
          <p:nvPr/>
        </p:nvCxnSpPr>
        <p:spPr>
          <a:xfrm flipV="1">
            <a:off x="9455284" y="1296052"/>
            <a:ext cx="0" cy="19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A78EB08-02B4-4F2A-9FD1-844B8C72D4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55284" y="4677946"/>
            <a:ext cx="0" cy="1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872F49E-A9FC-417D-BCDD-3EB35A157173}"/>
              </a:ext>
            </a:extLst>
          </p:cNvPr>
          <p:cNvSpPr txBox="1"/>
          <p:nvPr/>
        </p:nvSpPr>
        <p:spPr>
          <a:xfrm>
            <a:off x="6864484" y="1296052"/>
            <a:ext cx="25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EF824A0-5E1F-4DDB-9FBA-CE70BED6837E}"/>
              </a:ext>
            </a:extLst>
          </p:cNvPr>
          <p:cNvSpPr txBox="1"/>
          <p:nvPr/>
        </p:nvSpPr>
        <p:spPr>
          <a:xfrm>
            <a:off x="9455288" y="1287757"/>
            <a:ext cx="25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/>
              <a:t>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3B1073-583C-4391-8BB7-4A2F84DE7CF5}"/>
              </a:ext>
            </a:extLst>
          </p:cNvPr>
          <p:cNvSpPr txBox="1"/>
          <p:nvPr/>
        </p:nvSpPr>
        <p:spPr>
          <a:xfrm>
            <a:off x="6864484" y="4694906"/>
            <a:ext cx="25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96AF99D-6D7B-4039-A2F9-1632A711FFC7}"/>
              </a:ext>
            </a:extLst>
          </p:cNvPr>
          <p:cNvSpPr txBox="1"/>
          <p:nvPr/>
        </p:nvSpPr>
        <p:spPr>
          <a:xfrm>
            <a:off x="9455288" y="4686611"/>
            <a:ext cx="25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ED520D6-8B57-4047-BB5F-2BE1017B2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7583227-44AB-4ECD-AD51-9EC7A5A3E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4331BEA-8EFC-4054-815F-612B4501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33" y="211666"/>
            <a:ext cx="2131483" cy="213148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47371F8-6314-47CB-B661-FC1E02F2A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30" y="2951554"/>
            <a:ext cx="3088111" cy="308811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07975D7-572E-4F68-B98D-313E5A7CE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58B844-212D-4BF7-8322-79AFF8D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266496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25DF93-08F3-4350-B7A0-E67EF58A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777890"/>
            <a:ext cx="1827742" cy="85814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3FC0197-E396-42F8-AC56-BAFD7C94C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33BDCBA-3BF5-4009-BA11-176A5985A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5" y="715424"/>
            <a:ext cx="2343150" cy="5345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1AD9253-34AD-4597-8ECB-9B7DB8733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776263"/>
            <a:ext cx="2260711" cy="1363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D5A00C-43A0-45EC-B8D1-28AB269D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br>
              <a:rPr lang="en-US" sz="4800" dirty="0"/>
            </a:br>
            <a:r>
              <a:rPr lang="en-US" sz="4800" dirty="0"/>
              <a:t>Backend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FA6C1C-5288-44DD-ADC3-6308CC848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05" y="6017863"/>
            <a:ext cx="992830" cy="6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58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 Light</vt:lpstr>
      <vt:lpstr>Office</vt:lpstr>
      <vt:lpstr>StreamTogether</vt:lpstr>
      <vt:lpstr>Agenda</vt:lpstr>
      <vt:lpstr>I. Ziel des Projektes</vt:lpstr>
      <vt:lpstr>II. Demo</vt:lpstr>
      <vt:lpstr>III. Team &amp; Verteilung  </vt:lpstr>
      <vt:lpstr>IV. Technologien</vt:lpstr>
      <vt:lpstr>IV. Technologien Datenbank</vt:lpstr>
      <vt:lpstr>IV. Technologien Frontend</vt:lpstr>
      <vt:lpstr>IV. Technologien Backend</vt:lpstr>
      <vt:lpstr>IV. Technologien Security</vt:lpstr>
      <vt:lpstr>V. Umsetzung</vt:lpstr>
      <vt:lpstr>IV. Fazit</vt:lpstr>
      <vt:lpstr>Fragen?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StreamTogether</dc:title>
  <dc:creator>Christian Car</dc:creator>
  <cp:lastModifiedBy>Christian Car</cp:lastModifiedBy>
  <cp:revision>19</cp:revision>
  <dcterms:created xsi:type="dcterms:W3CDTF">2018-05-09T16:01:21Z</dcterms:created>
  <dcterms:modified xsi:type="dcterms:W3CDTF">2018-05-09T18:24:38Z</dcterms:modified>
</cp:coreProperties>
</file>