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1E41B-8710-44C9-9FF7-3D276C2EAAB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2776C-B847-47EA-A32E-D3BE2684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8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776C-B847-47EA-A32E-D3BE26841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776C-B847-47EA-A32E-D3BE26841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0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FBD6-7B70-48B7-842B-C6556EE7DC5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EE6A-345D-4410-B30F-C2911C0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5940" y="1500996"/>
            <a:ext cx="2122098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4705350" y="1160881"/>
            <a:ext cx="1695450" cy="12668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28112" y="1500995"/>
            <a:ext cx="2122098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Room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3278038" y="1794294"/>
            <a:ext cx="1427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00800" y="1794293"/>
            <a:ext cx="1427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8038" y="1424961"/>
            <a:ext cx="1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80462" y="1468797"/>
            <a:ext cx="1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8041436" y="2942056"/>
            <a:ext cx="1695450" cy="12668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have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/>
        </p:nvCxnSpPr>
        <p:spPr>
          <a:xfrm flipV="1">
            <a:off x="8889161" y="2087591"/>
            <a:ext cx="0" cy="854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28112" y="5063346"/>
            <a:ext cx="2122098" cy="586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889161" y="4208881"/>
            <a:ext cx="0" cy="854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51074" y="2087591"/>
            <a:ext cx="1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89161" y="4698570"/>
            <a:ext cx="1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475" y="990600"/>
            <a:ext cx="4714875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u="sng" dirty="0" smtClean="0"/>
              <a:t>ID</a:t>
            </a:r>
            <a:r>
              <a:rPr lang="de-DE" dirty="0" smtClean="0"/>
              <a:t>        </a:t>
            </a:r>
            <a:r>
              <a:rPr lang="de-DE" dirty="0" err="1" smtClean="0"/>
              <a:t>Nickname</a:t>
            </a:r>
            <a:r>
              <a:rPr lang="de-DE" dirty="0" smtClean="0"/>
              <a:t>     Email      Password    </a:t>
            </a:r>
            <a:r>
              <a:rPr lang="de-DE" u="sng" dirty="0" err="1" smtClean="0"/>
              <a:t>R</a:t>
            </a:r>
            <a:r>
              <a:rPr lang="de-DE" dirty="0" err="1" smtClean="0"/>
              <a:t>o</a:t>
            </a:r>
            <a:r>
              <a:rPr lang="de-DE" u="sng" dirty="0" err="1" smtClean="0"/>
              <a:t>o</a:t>
            </a:r>
            <a:r>
              <a:rPr lang="de-DE" dirty="0" err="1" smtClean="0"/>
              <a:t>m</a:t>
            </a:r>
            <a:r>
              <a:rPr lang="de-DE" u="sng" dirty="0" smtClean="0"/>
              <a:t>-</a:t>
            </a:r>
            <a:r>
              <a:rPr lang="de-DE" dirty="0" smtClean="0"/>
              <a:t>I</a:t>
            </a:r>
            <a:r>
              <a:rPr lang="de-DE" u="sng" dirty="0" smtClean="0"/>
              <a:t>D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2475" y="621268"/>
            <a:ext cx="271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User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323975" y="990600"/>
            <a:ext cx="9525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505075" y="990600"/>
            <a:ext cx="9525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71850" y="990600"/>
            <a:ext cx="9525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438650" y="990600"/>
            <a:ext cx="9525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2476" y="2495550"/>
            <a:ext cx="26289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u="sng" dirty="0" smtClean="0"/>
              <a:t>ID</a:t>
            </a:r>
            <a:r>
              <a:rPr lang="de-DE" dirty="0" smtClean="0"/>
              <a:t>        Title    Description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52475" y="2126218"/>
            <a:ext cx="271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Room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23975" y="2495550"/>
            <a:ext cx="9525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81200" y="2519065"/>
            <a:ext cx="9525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2476" y="4110514"/>
            <a:ext cx="26289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u="sng" dirty="0" smtClean="0"/>
              <a:t>ID</a:t>
            </a:r>
            <a:r>
              <a:rPr lang="de-DE" dirty="0" smtClean="0"/>
              <a:t>        Title    Description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752475" y="3741182"/>
            <a:ext cx="271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Video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323975" y="4110514"/>
            <a:ext cx="9525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981200" y="4134029"/>
            <a:ext cx="9525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2476" y="5725478"/>
            <a:ext cx="26289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u="sng" dirty="0" err="1" smtClean="0"/>
              <a:t>Room</a:t>
            </a:r>
            <a:r>
              <a:rPr lang="de-DE" u="sng" dirty="0" smtClean="0"/>
              <a:t>-ID    Video-ID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752475" y="5356146"/>
            <a:ext cx="271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Playlist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743075" y="5725478"/>
            <a:ext cx="9525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2" idx="1"/>
          </p:cNvCxnSpPr>
          <p:nvPr/>
        </p:nvCxnSpPr>
        <p:spPr>
          <a:xfrm rot="10800000" flipV="1">
            <a:off x="752476" y="2049466"/>
            <a:ext cx="4276724" cy="884233"/>
          </a:xfrm>
          <a:prstGeom prst="bentConnector3">
            <a:avLst>
              <a:gd name="adj1" fmla="val 10534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029200" y="1619250"/>
            <a:ext cx="0" cy="4302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117905" y="3387300"/>
            <a:ext cx="1031021" cy="60007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3376" y="4202847"/>
            <a:ext cx="0" cy="2264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3376" y="6467475"/>
            <a:ext cx="8477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811713" y="4828226"/>
            <a:ext cx="643531" cy="40004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333500" y="5332631"/>
            <a:ext cx="1076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409823" y="5335161"/>
            <a:ext cx="2" cy="7036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Christian (DualStudy)</dc:creator>
  <cp:lastModifiedBy>Car, Christian (DualStudy)</cp:lastModifiedBy>
  <cp:revision>4</cp:revision>
  <dcterms:created xsi:type="dcterms:W3CDTF">2018-03-24T19:11:20Z</dcterms:created>
  <dcterms:modified xsi:type="dcterms:W3CDTF">2018-03-24T19:29:52Z</dcterms:modified>
</cp:coreProperties>
</file>