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0456-A227-4D25-BB55-3F1BB69E9C1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8EDC-00F0-4FB5-AF5A-02C90E9631B5}" type="slidenum">
              <a:rPr lang="en-GB" smtClean="0"/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ro.wikipedia.org/wiki/3D" TargetMode="External"/><Relationship Id="rId3" Type="http://schemas.openxmlformats.org/officeDocument/2006/relationships/hyperlink" Target="https://ro.wikipedia.org/wiki/2D" TargetMode="External"/><Relationship Id="rId2" Type="http://schemas.openxmlformats.org/officeDocument/2006/relationships/hyperlink" Target="https://ro.wikipedia.org/wiki/Multiplatform%C4%83" TargetMode="External"/><Relationship Id="rId1" Type="http://schemas.openxmlformats.org/officeDocument/2006/relationships/hyperlink" Target="https://ro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Cubul</a:t>
            </a:r>
            <a:r>
              <a:rPr lang="en-US" dirty="0"/>
              <a:t> </a:t>
            </a:r>
            <a:r>
              <a:rPr lang="en-US" dirty="0" err="1"/>
              <a:t>rubi</a:t>
            </a:r>
            <a:r>
              <a:rPr lang="ro-RO" dirty="0"/>
              <a:t>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A</a:t>
            </a:r>
            <a:r>
              <a:rPr lang="ro-RO" dirty="0" err="1"/>
              <a:t>ndrișan</a:t>
            </a:r>
            <a:r>
              <a:rPr lang="ro-RO" dirty="0"/>
              <a:t> Ariana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Prezentare generala</a:t>
            </a:r>
            <a:endParaRPr lang="ro-RO" dirty="0"/>
          </a:p>
          <a:p>
            <a:r>
              <a:rPr lang="ro-RO" dirty="0"/>
              <a:t>Limbajul de programare</a:t>
            </a:r>
            <a:endParaRPr lang="ro-RO" dirty="0"/>
          </a:p>
          <a:p>
            <a:r>
              <a:rPr lang="ro-RO" dirty="0"/>
              <a:t>Algoritm</a:t>
            </a:r>
            <a:endParaRPr lang="en-GB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 generala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 un cub Rubik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șase</a:t>
            </a:r>
            <a:r>
              <a:rPr lang="en-GB" dirty="0"/>
              <a:t> </a:t>
            </a:r>
            <a:r>
              <a:rPr lang="en-GB" dirty="0" err="1"/>
              <a:t>fețe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acoperită</a:t>
            </a:r>
            <a:r>
              <a:rPr lang="en-GB" dirty="0"/>
              <a:t> cu 9 </a:t>
            </a:r>
            <a:r>
              <a:rPr lang="en-GB" dirty="0" err="1"/>
              <a:t>etichete</a:t>
            </a:r>
            <a:r>
              <a:rPr lang="en-GB" dirty="0"/>
              <a:t> </a:t>
            </a:r>
            <a:r>
              <a:rPr lang="en-GB" dirty="0" err="1"/>
              <a:t>colorate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-una din </a:t>
            </a:r>
            <a:r>
              <a:rPr lang="en-GB" dirty="0" err="1"/>
              <a:t>șase</a:t>
            </a:r>
            <a:r>
              <a:rPr lang="en-GB" dirty="0"/>
              <a:t> </a:t>
            </a:r>
            <a:r>
              <a:rPr lang="en-GB" dirty="0" err="1"/>
              <a:t>culori</a:t>
            </a:r>
            <a:r>
              <a:rPr lang="en-GB" dirty="0"/>
              <a:t> (</a:t>
            </a:r>
            <a:r>
              <a:rPr lang="en-GB" dirty="0" err="1"/>
              <a:t>în</a:t>
            </a:r>
            <a:r>
              <a:rPr lang="en-GB" dirty="0"/>
              <a:t> mod </a:t>
            </a:r>
            <a:r>
              <a:rPr lang="en-GB" dirty="0" err="1"/>
              <a:t>tradițional</a:t>
            </a:r>
            <a:r>
              <a:rPr lang="en-GB" dirty="0"/>
              <a:t> </a:t>
            </a:r>
            <a:r>
              <a:rPr lang="en-GB" dirty="0" err="1"/>
              <a:t>alb</a:t>
            </a:r>
            <a:r>
              <a:rPr lang="en-GB" dirty="0"/>
              <a:t>, </a:t>
            </a:r>
            <a:r>
              <a:rPr lang="en-GB" dirty="0" err="1"/>
              <a:t>galben</a:t>
            </a:r>
            <a:r>
              <a:rPr lang="en-GB" dirty="0"/>
              <a:t>, </a:t>
            </a:r>
            <a:r>
              <a:rPr lang="en-GB" dirty="0" err="1"/>
              <a:t>portocaliu</a:t>
            </a:r>
            <a:r>
              <a:rPr lang="en-GB" dirty="0"/>
              <a:t>, </a:t>
            </a:r>
            <a:r>
              <a:rPr lang="en-GB" dirty="0" err="1"/>
              <a:t>roșu</a:t>
            </a:r>
            <a:r>
              <a:rPr lang="en-GB" dirty="0"/>
              <a:t>, </a:t>
            </a:r>
            <a:r>
              <a:rPr lang="en-GB" dirty="0" err="1"/>
              <a:t>albastru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verde</a:t>
            </a:r>
            <a:r>
              <a:rPr lang="en-GB" dirty="0"/>
              <a:t>). Un </a:t>
            </a:r>
            <a:r>
              <a:rPr lang="en-GB" dirty="0" err="1"/>
              <a:t>mecanism</a:t>
            </a:r>
            <a:r>
              <a:rPr lang="en-GB" dirty="0"/>
              <a:t> de </a:t>
            </a:r>
            <a:r>
              <a:rPr lang="en-GB" dirty="0" err="1"/>
              <a:t>pivoți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rotirea</a:t>
            </a:r>
            <a:r>
              <a:rPr lang="en-GB" dirty="0"/>
              <a:t> </a:t>
            </a:r>
            <a:r>
              <a:rPr lang="en-GB" dirty="0" err="1"/>
              <a:t>independentă</a:t>
            </a:r>
            <a:r>
              <a:rPr lang="en-GB" dirty="0"/>
              <a:t> a </a:t>
            </a:r>
            <a:r>
              <a:rPr lang="en-GB" dirty="0" err="1"/>
              <a:t>fiecărei</a:t>
            </a:r>
            <a:r>
              <a:rPr lang="en-GB" dirty="0"/>
              <a:t> </a:t>
            </a:r>
            <a:r>
              <a:rPr lang="en-GB" dirty="0" err="1"/>
              <a:t>fețe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încât</a:t>
            </a:r>
            <a:r>
              <a:rPr lang="en-GB" dirty="0"/>
              <a:t> </a:t>
            </a:r>
            <a:r>
              <a:rPr lang="en-GB" dirty="0" err="1"/>
              <a:t>culorile</a:t>
            </a:r>
            <a:r>
              <a:rPr lang="en-GB" dirty="0"/>
              <a:t> se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amesteca</a:t>
            </a:r>
            <a:r>
              <a:rPr lang="en-GB" dirty="0"/>
              <a:t>.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rezolvarea</a:t>
            </a:r>
            <a:r>
              <a:rPr lang="en-GB" dirty="0"/>
              <a:t> </a:t>
            </a:r>
            <a:r>
              <a:rPr lang="en-GB" dirty="0" err="1"/>
              <a:t>jucăriei</a:t>
            </a:r>
            <a:r>
              <a:rPr lang="en-GB" dirty="0"/>
              <a:t>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față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adusă</a:t>
            </a:r>
            <a:r>
              <a:rPr lang="en-GB" dirty="0"/>
              <a:t> la o </a:t>
            </a:r>
            <a:r>
              <a:rPr lang="en-GB" dirty="0" err="1"/>
              <a:t>singură</a:t>
            </a:r>
            <a:r>
              <a:rPr lang="en-GB" dirty="0"/>
              <a:t> </a:t>
            </a:r>
            <a:r>
              <a:rPr lang="en-GB" dirty="0" err="1"/>
              <a:t>culoare</a:t>
            </a:r>
            <a:r>
              <a:rPr lang="en-GB" dirty="0"/>
              <a:t>. </a:t>
            </a:r>
            <a:endParaRPr lang="en-GB" dirty="0"/>
          </a:p>
          <a:p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variații</a:t>
            </a:r>
            <a:r>
              <a:rPr lang="en-GB" dirty="0"/>
              <a:t> ale </a:t>
            </a:r>
            <a:r>
              <a:rPr lang="en-GB" dirty="0" err="1"/>
              <a:t>cubului</a:t>
            </a:r>
            <a:r>
              <a:rPr lang="en-GB" dirty="0"/>
              <a:t>, </a:t>
            </a:r>
            <a:r>
              <a:rPr lang="en-GB" dirty="0" err="1"/>
              <a:t>produse</a:t>
            </a:r>
            <a:r>
              <a:rPr lang="en-GB" dirty="0"/>
              <a:t> pe </a:t>
            </a:r>
            <a:r>
              <a:rPr lang="en-GB" dirty="0" err="1"/>
              <a:t>scară</a:t>
            </a:r>
            <a:r>
              <a:rPr lang="en-GB" dirty="0"/>
              <a:t> </a:t>
            </a:r>
            <a:r>
              <a:rPr lang="en-GB" dirty="0" err="1"/>
              <a:t>largă</a:t>
            </a:r>
            <a:r>
              <a:rPr lang="en-GB" dirty="0"/>
              <a:t>, </a:t>
            </a:r>
            <a:r>
              <a:rPr lang="en-GB" dirty="0" err="1"/>
              <a:t>printre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răspândite</a:t>
            </a:r>
            <a:r>
              <a:rPr lang="en-GB" dirty="0"/>
              <a:t> </a:t>
            </a:r>
            <a:r>
              <a:rPr lang="en-GB" dirty="0" err="1"/>
              <a:t>fiind</a:t>
            </a:r>
            <a:r>
              <a:rPr lang="en-GB" dirty="0"/>
              <a:t>: puzzle-urile </a:t>
            </a:r>
            <a:r>
              <a:rPr lang="en-GB" dirty="0" err="1"/>
              <a:t>cubice</a:t>
            </a:r>
            <a:r>
              <a:rPr lang="en-GB" dirty="0"/>
              <a:t> 2×2×2 </a:t>
            </a:r>
            <a:r>
              <a:rPr lang="en-GB" dirty="0" err="1"/>
              <a:t>până</a:t>
            </a:r>
            <a:r>
              <a:rPr lang="en-GB" dirty="0"/>
              <a:t> la 11x11x11 (11 </a:t>
            </a:r>
            <a:r>
              <a:rPr lang="en-GB" dirty="0" err="1"/>
              <a:t>straturi</a:t>
            </a:r>
            <a:r>
              <a:rPr lang="en-GB" dirty="0"/>
              <a:t>).</a:t>
            </a:r>
            <a:endParaRPr lang="en-GB" dirty="0"/>
          </a:p>
          <a:p>
            <a:r>
              <a:rPr lang="en-GB" b="1" dirty="0"/>
              <a:t>OpenGL</a:t>
            </a:r>
            <a:r>
              <a:rPr lang="en-GB" dirty="0"/>
              <a:t> (</a:t>
            </a:r>
            <a:r>
              <a:rPr lang="en-GB" b="1" dirty="0"/>
              <a:t>Open Graphics Library</a:t>
            </a:r>
            <a:r>
              <a:rPr lang="en-GB" dirty="0"/>
              <a:t>)</a:t>
            </a:r>
            <a:r>
              <a:rPr lang="ro-RO" baseline="30000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specificație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standard care </a:t>
            </a:r>
            <a:r>
              <a:rPr lang="en-GB" dirty="0" err="1"/>
              <a:t>definește</a:t>
            </a:r>
            <a:r>
              <a:rPr lang="en-GB" dirty="0"/>
              <a:t> un </a:t>
            </a:r>
            <a:r>
              <a:rPr lang="en-GB" dirty="0">
                <a:hlinkClick r:id="rId1" tooltip="API"/>
              </a:rPr>
              <a:t>API</a:t>
            </a:r>
            <a:r>
              <a:rPr lang="en-GB" dirty="0"/>
              <a:t> (</a:t>
            </a:r>
            <a:r>
              <a:rPr lang="en-GB" i="1" dirty="0"/>
              <a:t>Application Programming Interface</a:t>
            </a:r>
            <a:r>
              <a:rPr lang="en-GB" dirty="0"/>
              <a:t>) </a:t>
            </a:r>
            <a:r>
              <a:rPr lang="en-GB" dirty="0" err="1">
                <a:hlinkClick r:id="rId2" tooltip="Multiplatformă"/>
              </a:rPr>
              <a:t>multiplatformă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utilizat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programarea</a:t>
            </a:r>
            <a:r>
              <a:rPr lang="en-GB" dirty="0"/>
              <a:t> </a:t>
            </a:r>
            <a:r>
              <a:rPr lang="en-GB" dirty="0" err="1"/>
              <a:t>componentelor</a:t>
            </a:r>
            <a:r>
              <a:rPr lang="en-GB" dirty="0"/>
              <a:t> </a:t>
            </a:r>
            <a:r>
              <a:rPr lang="en-GB" dirty="0" err="1"/>
              <a:t>grafice</a:t>
            </a:r>
            <a:r>
              <a:rPr lang="en-GB" dirty="0"/>
              <a:t> </a:t>
            </a:r>
            <a:r>
              <a:rPr lang="en-GB" dirty="0">
                <a:hlinkClick r:id="rId3" tooltip="2D"/>
              </a:rPr>
              <a:t>2D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>
                <a:hlinkClick r:id="rId4" tooltip="3D"/>
              </a:rPr>
              <a:t>3D</a:t>
            </a:r>
            <a:r>
              <a:rPr lang="en-GB" dirty="0"/>
              <a:t> ale </a:t>
            </a:r>
            <a:r>
              <a:rPr lang="en-GB" dirty="0" err="1"/>
              <a:t>programelor</a:t>
            </a:r>
            <a:r>
              <a:rPr lang="en-GB" dirty="0"/>
              <a:t> de calculator.</a:t>
            </a:r>
            <a:endParaRPr lang="en-GB" dirty="0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277" y="673240"/>
            <a:ext cx="303152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/>
              <a:t>Limbajul de programare folosit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276" y="4119613"/>
            <a:ext cx="3031524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Aplicația este construită în limbajul de programare C.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r="28754"/>
          <a:stretch>
            <a:fillRect/>
          </a:stretch>
        </p:blipFill>
        <p:spPr>
          <a:xfrm>
            <a:off x="2405" y="10"/>
            <a:ext cx="7794245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96651" y="0"/>
            <a:ext cx="1645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4820920" cy="4024125"/>
          </a:xfrm>
        </p:spPr>
        <p:txBody>
          <a:bodyPr>
            <a:noAutofit/>
          </a:bodyPr>
          <a:lstStyle/>
          <a:p>
            <a:r>
              <a:rPr lang="ro-RO" sz="1800" dirty="0"/>
              <a:t>PASUL 1: Definirea nodurilor pentru 27 de cuburi care sunt folosite pentru a compune</a:t>
            </a:r>
            <a:br>
              <a:rPr lang="ro-RO" sz="1800" dirty="0"/>
            </a:br>
            <a:r>
              <a:rPr lang="ro-RO" sz="1800" dirty="0"/>
              <a:t>un cub întreg cunoscut sub numele de "cub </a:t>
            </a:r>
            <a:r>
              <a:rPr lang="ro-RO" sz="1800" dirty="0" err="1"/>
              <a:t>Rubik</a:t>
            </a:r>
            <a:r>
              <a:rPr lang="ro-RO" sz="1800" dirty="0"/>
              <a:t>".</a:t>
            </a:r>
            <a:br>
              <a:rPr lang="ro-RO" sz="1800" dirty="0"/>
            </a:br>
            <a:br>
              <a:rPr lang="ro-RO" sz="1800" dirty="0"/>
            </a:br>
            <a:r>
              <a:rPr lang="ro-RO" sz="1800" dirty="0"/>
              <a:t>PASUL 2: Definim culorile pentru fiecare cub al cubului </a:t>
            </a:r>
            <a:r>
              <a:rPr lang="ro-RO" sz="1800" dirty="0" err="1"/>
              <a:t>Rubik</a:t>
            </a:r>
            <a:r>
              <a:rPr lang="ro-RO" sz="1800" dirty="0"/>
              <a:t> la</a:t>
            </a:r>
            <a:br>
              <a:rPr lang="ro-RO" sz="1800" dirty="0"/>
            </a:br>
            <a:r>
              <a:rPr lang="ro-RO" sz="1800" dirty="0"/>
              <a:t>distinge un cub de celălalt și de asemenea culoarea</a:t>
            </a:r>
            <a:br>
              <a:rPr lang="ro-RO" sz="1800" dirty="0"/>
            </a:br>
            <a:r>
              <a:rPr lang="ro-RO" sz="1800" dirty="0"/>
              <a:t>contorul de viteză, care este utilizat pentru a controla viteza</a:t>
            </a:r>
            <a:br>
              <a:rPr lang="ro-RO" sz="1800" dirty="0"/>
            </a:br>
            <a:r>
              <a:rPr lang="ro-RO" sz="1800" dirty="0"/>
              <a:t>rotație.</a:t>
            </a:r>
            <a:br>
              <a:rPr lang="ro-RO" sz="1800" dirty="0"/>
            </a:br>
            <a:br>
              <a:rPr lang="ro-RO" sz="1800" dirty="0"/>
            </a:br>
            <a:r>
              <a:rPr lang="ro-RO" sz="1800" dirty="0"/>
              <a:t>Funcția Output ():</a:t>
            </a:r>
            <a:br>
              <a:rPr lang="ro-RO" sz="1800" dirty="0"/>
            </a:br>
            <a:r>
              <a:rPr lang="ro-RO" sz="1800" dirty="0"/>
              <a:t>PASUL 3: Această funcție este utilizată pentru a afișa mesajul folosind</a:t>
            </a:r>
            <a:br>
              <a:rPr lang="ro-RO" sz="1800" dirty="0"/>
            </a:br>
            <a:r>
              <a:rPr lang="ro-RO" sz="1800" dirty="0"/>
              <a:t>Comenzile </a:t>
            </a:r>
            <a:r>
              <a:rPr lang="ro-RO" sz="1800" dirty="0" err="1"/>
              <a:t>glutBitmapCharacter</a:t>
            </a:r>
            <a:r>
              <a:rPr lang="ro-RO" sz="1800" dirty="0"/>
              <a:t> () și </a:t>
            </a:r>
            <a:r>
              <a:rPr lang="ro-RO" sz="1800" dirty="0" err="1"/>
              <a:t>glRasterpos</a:t>
            </a:r>
            <a:r>
              <a:rPr lang="ro-RO" sz="1800" dirty="0"/>
              <a:t> * ().</a:t>
            </a:r>
            <a:br>
              <a:rPr lang="ro-RO" sz="1800" dirty="0"/>
            </a:br>
            <a:br>
              <a:rPr lang="ro-RO" sz="1800" dirty="0"/>
            </a:br>
            <a:br>
              <a:rPr lang="ro-RO" sz="1000" dirty="0"/>
            </a:br>
            <a:endParaRPr lang="en-GB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6675120" y="1910080"/>
            <a:ext cx="4998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Funcția </a:t>
            </a:r>
            <a:r>
              <a:rPr lang="ro-RO" dirty="0" err="1"/>
              <a:t>ColorCube</a:t>
            </a:r>
            <a:r>
              <a:rPr lang="ro-RO" dirty="0"/>
              <a:t> ():</a:t>
            </a:r>
            <a:br>
              <a:rPr lang="ro-RO" dirty="0"/>
            </a:br>
            <a:r>
              <a:rPr lang="ro-RO" dirty="0"/>
              <a:t>PASUL 5: Vârfurile hărților pentru fețe. Aceasta este utilizarea funcției </a:t>
            </a:r>
            <a:r>
              <a:rPr lang="ro-RO" dirty="0" err="1"/>
              <a:t>colorcube</a:t>
            </a:r>
            <a:br>
              <a:rPr lang="ro-RO" dirty="0"/>
            </a:br>
            <a:r>
              <a:rPr lang="ro-RO" dirty="0"/>
              <a:t>a făcut 27 de ori cu prefixe diferite pentru toate cele 27</a:t>
            </a:r>
            <a:br>
              <a:rPr lang="ro-RO" dirty="0"/>
            </a:br>
            <a:r>
              <a:rPr lang="ro-RO" dirty="0"/>
              <a:t>cuburi printre care una fără culoare, 6 cu o singură culoare,</a:t>
            </a:r>
            <a:br>
              <a:rPr lang="ro-RO" dirty="0"/>
            </a:br>
            <a:r>
              <a:rPr lang="ro-RO" dirty="0"/>
              <a:t>12 cu două culori și 8 cu trei culori pe ea.</a:t>
            </a:r>
            <a:br>
              <a:rPr lang="ro-RO" dirty="0"/>
            </a:br>
            <a:br>
              <a:rPr lang="ro-RO" dirty="0"/>
            </a:br>
            <a:r>
              <a:rPr lang="ro-RO" dirty="0"/>
              <a:t>Funcția </a:t>
            </a:r>
            <a:r>
              <a:rPr lang="ro-RO" dirty="0" err="1"/>
              <a:t>Speedmeter</a:t>
            </a:r>
            <a:r>
              <a:rPr lang="ro-RO" dirty="0"/>
              <a:t> ():</a:t>
            </a:r>
            <a:br>
              <a:rPr lang="ro-RO" dirty="0"/>
            </a:br>
            <a:r>
              <a:rPr lang="ro-RO" dirty="0"/>
              <a:t>PASUL 6: Această funcție este utilizată pentru a defini vârfuri pentru un vitezometru,</a:t>
            </a:r>
            <a:br>
              <a:rPr lang="ro-RO" dirty="0"/>
            </a:br>
            <a:r>
              <a:rPr lang="ro-RO" dirty="0"/>
              <a:t>care este folosit pentru a controla viteza de rotație.</a:t>
            </a:r>
            <a:endParaRPr lang="ro-RO" dirty="0"/>
          </a:p>
          <a:p>
            <a:endParaRPr lang="en-GB"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2635" y="2967335"/>
            <a:ext cx="9406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Mulțumesc pentru vizionare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WPS Presentation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Century Gothic</vt:lpstr>
      <vt:lpstr>Segoe Print</vt:lpstr>
      <vt:lpstr>Microsoft YaHei</vt:lpstr>
      <vt:lpstr>Arial Unicode MS</vt:lpstr>
      <vt:lpstr>Calibri</vt:lpstr>
      <vt:lpstr>Vapor Trail</vt:lpstr>
      <vt:lpstr>Cubul rubik</vt:lpstr>
      <vt:lpstr>Cuprins</vt:lpstr>
      <vt:lpstr>Prezentare generala</vt:lpstr>
      <vt:lpstr>PowerPoint 演示文稿</vt:lpstr>
      <vt:lpstr>Limbajul de programare folosit</vt:lpstr>
      <vt:lpstr>Algoritm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Cubul rubic</dc:title>
  <dc:creator>Andrisan Ariana</dc:creator>
  <cp:lastModifiedBy>Ariana</cp:lastModifiedBy>
  <cp:revision>3</cp:revision>
  <dcterms:created xsi:type="dcterms:W3CDTF">2019-05-21T17:22:00Z</dcterms:created>
  <dcterms:modified xsi:type="dcterms:W3CDTF">2019-05-29T07:25:48Z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