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98" r:id="rId6"/>
    <p:sldId id="260" r:id="rId7"/>
    <p:sldId id="299" r:id="rId8"/>
    <p:sldId id="318" r:id="rId9"/>
    <p:sldId id="285" r:id="rId10"/>
    <p:sldId id="286" r:id="rId11"/>
    <p:sldId id="289" r:id="rId12"/>
    <p:sldId id="290" r:id="rId13"/>
    <p:sldId id="291" r:id="rId14"/>
    <p:sldId id="292" r:id="rId15"/>
    <p:sldId id="293" r:id="rId16"/>
    <p:sldId id="300" r:id="rId17"/>
    <p:sldId id="301" r:id="rId18"/>
    <p:sldId id="316"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64" d="100"/>
          <a:sy n="64" d="100"/>
        </p:scale>
        <p:origin x="18" y="118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5" qsCatId="simple" csTypeId="urn:microsoft.com/office/officeart/2005/8/colors/colorful3" csCatId="accent1" phldr="0"/>
      <dgm:spPr/>
      <dgm:t>
        <a:bodyPr/>
        <a:p>
          <a:endParaRPr lang="zh-CN" altLang="en-US"/>
        </a:p>
      </dgm:t>
    </dgm:pt>
    <dgm:pt modelId="{47C757F0-AA23-46BE-9311-EA432CDEEAA1}">
      <dgm:prSet phldrT="[文本]" phldr="0" custT="0">
        <dgm:style>
          <a:lnRef idx="0">
            <a:schemeClr val="dk1"/>
          </a:lnRef>
          <a:fillRef idx="3">
            <a:schemeClr val="dk1"/>
          </a:fillRef>
          <a:effectRef idx="3">
            <a:schemeClr val="dk1"/>
          </a:effectRef>
          <a:fontRef idx="minor">
            <a:schemeClr val="lt1"/>
          </a:fontRef>
        </dgm:style>
      </dgm:prSet>
      <dgm:spPr/>
      <dgm:t>
        <a:bodyPr vert="horz" wrap="square"/>
        <a:p>
          <a:pPr>
            <a:lnSpc>
              <a:spcPct val="100000"/>
            </a:lnSpc>
            <a:spcBef>
              <a:spcPct val="0"/>
            </a:spcBef>
            <a:spcAft>
              <a:spcPct val="35000"/>
            </a:spcAft>
          </a:pPr>
          <a:r>
            <a:rPr lang="zh-CN" altLang="en-US"/>
            <a:t>简浩男</a:t>
          </a:r>
          <a:endParaRPr lang="zh-CN" altLang="en-US"/>
        </a:p>
        <a:p>
          <a:pPr>
            <a:lnSpc>
              <a:spcPct val="100000"/>
            </a:lnSpc>
            <a:spcBef>
              <a:spcPct val="0"/>
            </a:spcBef>
            <a:spcAft>
              <a:spcPct val="35000"/>
            </a:spcAft>
          </a:pPr>
          <a:r>
            <a:rPr lang="zh-CN" altLang="en-US"/>
            <a:t>项目经理</a:t>
          </a:r>
          <a:r>
            <a:rPr lang="zh-CN" altLang="en-US"/>
            <a:t/>
          </a:r>
          <a:endParaRPr lang="zh-CN" altLang="en-US"/>
        </a:p>
      </dgm:t>
    </dgm:pt>
    <dgm:pt modelId="{AB39B06D-FE6C-48B2-B5B4-77CD0C8CF7AD}" cxnId="{F495AD75-A72A-4742-9113-B52E67AF70E6}" type="parTrans">
      <dgm:prSet/>
      <dgm:spPr/>
      <dgm:t>
        <a:bodyPr/>
        <a:p>
          <a:endParaRPr lang="zh-CN" altLang="en-US"/>
        </a:p>
      </dgm:t>
    </dgm:pt>
    <dgm:pt modelId="{DF0D1C21-B79E-4875-B7FA-EF183CB48B88}" cxnId="{F495AD75-A72A-4742-9113-B52E67AF70E6}" type="sibTrans">
      <dgm:prSet/>
      <dgm:spPr/>
      <dgm:t>
        <a:bodyPr/>
        <a:p>
          <a:endParaRPr lang="zh-CN" altLang="en-US"/>
        </a:p>
      </dgm:t>
    </dgm:pt>
    <dgm:pt modelId="{B29BF47F-FB6F-4BB3-8B1F-25C507DDACF5}" type="asst">
      <dgm:prSet phldrT="[文本]" phldr="0" custT="0">
        <dgm:style>
          <a:lnRef idx="3">
            <a:schemeClr val="lt1"/>
          </a:lnRef>
          <a:fillRef idx="1">
            <a:schemeClr val="accent5"/>
          </a:fillRef>
          <a:effectRef idx="1">
            <a:schemeClr val="accent5"/>
          </a:effectRef>
          <a:fontRef idx="minor">
            <a:schemeClr val="lt1"/>
          </a:fontRef>
        </dgm:style>
      </dgm:prSet>
      <dgm:spPr/>
      <dgm:t>
        <a:bodyPr vert="horz" wrap="square"/>
        <a:p>
          <a:pPr>
            <a:lnSpc>
              <a:spcPct val="100000"/>
            </a:lnSpc>
            <a:spcBef>
              <a:spcPct val="0"/>
            </a:spcBef>
            <a:spcAft>
              <a:spcPct val="35000"/>
            </a:spcAft>
          </a:pPr>
          <a:r>
            <a:rPr lang="zh-CN" altLang="en-US"/>
            <a:t>简浩男</a:t>
          </a:r>
          <a:endParaRPr lang="zh-CN" altLang="en-US"/>
        </a:p>
        <a:p>
          <a:pPr>
            <a:lnSpc>
              <a:spcPct val="100000"/>
            </a:lnSpc>
            <a:spcBef>
              <a:spcPct val="0"/>
            </a:spcBef>
            <a:spcAft>
              <a:spcPct val="35000"/>
            </a:spcAft>
          </a:pPr>
          <a:r>
            <a:rPr lang="zh-CN" altLang="en-US"/>
            <a:t>配置管理员</a:t>
          </a:r>
          <a:r>
            <a:rPr lang="zh-CN" altLang="en-US"/>
            <a:t/>
          </a:r>
          <a:endParaRPr lang="zh-CN" altLang="en-US"/>
        </a:p>
      </dgm:t>
    </dgm:pt>
    <dgm:pt modelId="{4294CB15-5EAF-442A-BADC-24588A60ECFF}" cxnId="{27336C5C-BE9D-4548-9D56-667D12894B43}" type="parTrans">
      <dgm:prSet/>
      <dgm:spPr/>
      <dgm:t>
        <a:bodyPr/>
        <a:p>
          <a:endParaRPr lang="zh-CN" altLang="en-US"/>
        </a:p>
      </dgm:t>
    </dgm:pt>
    <dgm:pt modelId="{4FBEC948-3FA9-4375-B83A-B44348E5F34D}" cxnId="{27336C5C-BE9D-4548-9D56-667D12894B43}" type="sibTrans">
      <dgm:prSet/>
      <dgm:spPr/>
      <dgm:t>
        <a:bodyPr/>
        <a:p>
          <a:endParaRPr lang="zh-CN" altLang="en-US"/>
        </a:p>
      </dgm:t>
    </dgm:pt>
    <dgm:pt modelId="{299EF3EA-B001-4CA1-933D-CCFC9B19C9F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管理</a:t>
          </a:r>
          <a:r>
            <a:rPr lang="zh-CN"/>
            <a:t>所有</a:t>
          </a:r>
          <a:r>
            <a:rPr lang="zh-CN"/>
            <a:t>文件</a:t>
          </a:r>
          <a:endParaRPr lang="zh-CN"/>
        </a:p>
        <a:p>
          <a:pPr>
            <a:lnSpc>
              <a:spcPct val="100000"/>
            </a:lnSpc>
            <a:spcBef>
              <a:spcPct val="0"/>
            </a:spcBef>
            <a:spcAft>
              <a:spcPct val="35000"/>
            </a:spcAft>
          </a:pPr>
          <a:r>
            <a:rPr lang="zh-CN"/>
            <a:t>控制</a:t>
          </a:r>
          <a:r>
            <a:rPr lang="zh-CN"/>
            <a:t>版本</a:t>
          </a:r>
          <a:r>
            <a:rPr altLang="en-US"/>
            <a:t/>
          </a:r>
          <a:endParaRPr altLang="en-US"/>
        </a:p>
      </dgm:t>
    </dgm:pt>
    <dgm:pt modelId="{C3D48E6E-023D-4EDD-BA6A-081B9642C847}" cxnId="{9317352C-25C6-43EE-9E30-7D32548E9AF8}" type="parTrans">
      <dgm:prSet/>
      <dgm:spPr/>
    </dgm:pt>
    <dgm:pt modelId="{045CE6F2-336A-4682-BD46-5F26C8BFA138}" cxnId="{9317352C-25C6-43EE-9E30-7D32548E9AF8}" type="sibTrans">
      <dgm:prSet/>
      <dgm:spPr/>
    </dgm:pt>
    <dgm:pt modelId="{BE1401F3-70BF-4953-B233-16ECCE8E586B}">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分配</a:t>
          </a:r>
          <a:r>
            <a:rPr lang="zh-CN"/>
            <a:t>任务</a:t>
          </a:r>
          <a:r>
            <a:rPr altLang="en-US"/>
            <a:t/>
          </a:r>
          <a:endParaRPr altLang="en-US"/>
        </a:p>
      </dgm:t>
    </dgm:pt>
    <dgm:pt modelId="{7CE0A9CB-0CF1-40E5-8A9D-AE69B30C6F0E}" cxnId="{32B4430A-013C-42C8-A4C4-8FD355225C9D}" type="parTrans">
      <dgm:prSet/>
      <dgm:spPr/>
    </dgm:pt>
    <dgm:pt modelId="{AE76439B-1C7D-45FD-8B4F-FF12ADB7E0C9}" cxnId="{32B4430A-013C-42C8-A4C4-8FD355225C9D}" type="sibTrans">
      <dgm:prSet/>
      <dgm:spPr/>
    </dgm:pt>
    <dgm:pt modelId="{12714FC6-8B41-47E5-91DD-F02D34D23B93}">
      <dgm:prSet phldrT="[文本]" phldr="0" custT="0">
        <dgm:style>
          <a:lnRef idx="3">
            <a:schemeClr val="lt1"/>
          </a:lnRef>
          <a:fillRef idx="1">
            <a:schemeClr val="accent1"/>
          </a:fillRef>
          <a:effectRef idx="1">
            <a:schemeClr val="accent1"/>
          </a:effectRef>
          <a:fontRef idx="minor">
            <a:schemeClr val="lt1"/>
          </a:fontRef>
        </dgm:style>
      </dgm:prSet>
      <dgm:spPr/>
      <dgm:t>
        <a:bodyPr vert="horz" wrap="square"/>
        <a:p>
          <a:pPr>
            <a:lnSpc>
              <a:spcPct val="100000"/>
            </a:lnSpc>
            <a:spcBef>
              <a:spcPct val="0"/>
            </a:spcBef>
            <a:spcAft>
              <a:spcPct val="35000"/>
            </a:spcAft>
          </a:pPr>
          <a:r>
            <a:rPr lang="zh-CN" altLang="en-US"/>
            <a:t>温中磊</a:t>
          </a:r>
          <a:endParaRPr lang="zh-CN" altLang="en-US"/>
        </a:p>
        <a:p>
          <a:pPr>
            <a:lnSpc>
              <a:spcPct val="100000"/>
            </a:lnSpc>
            <a:spcBef>
              <a:spcPct val="0"/>
            </a:spcBef>
            <a:spcAft>
              <a:spcPct val="35000"/>
            </a:spcAft>
          </a:pPr>
          <a:r>
            <a:rPr lang="zh-CN" altLang="en-US"/>
            <a:t>计划</a:t>
          </a:r>
          <a:r>
            <a:rPr lang="zh-CN" altLang="en-US"/>
            <a:t>财政部</a:t>
          </a:r>
          <a:r>
            <a:rPr lang="zh-CN" altLang="en-US"/>
            <a:t/>
          </a:r>
          <a:endParaRPr lang="zh-CN" altLang="en-US"/>
        </a:p>
      </dgm:t>
    </dgm:pt>
    <dgm:pt modelId="{EACD17F5-D793-4A43-B489-D1804D50CFEF}" cxnId="{4F9A119B-83E6-4B02-A49B-50B9969685D7}" type="parTrans">
      <dgm:prSet/>
      <dgm:spPr/>
      <dgm:t>
        <a:bodyPr/>
        <a:p>
          <a:endParaRPr lang="zh-CN" altLang="en-US"/>
        </a:p>
      </dgm:t>
    </dgm:pt>
    <dgm:pt modelId="{FA45D93F-0724-4936-AA45-E6762732A19D}" cxnId="{4F9A119B-83E6-4B02-A49B-50B9969685D7}" type="sibTrans">
      <dgm:prSet/>
      <dgm:spPr/>
      <dgm:t>
        <a:bodyPr/>
        <a:p>
          <a:endParaRPr lang="zh-CN" altLang="en-US"/>
        </a:p>
      </dgm:t>
    </dgm:pt>
    <dgm:pt modelId="{0F759C14-04B7-4B56-944D-C8B8D2B2BCF8}">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调整</a:t>
          </a:r>
          <a:r>
            <a:rPr lang="zh-CN"/>
            <a:t>计划</a:t>
          </a:r>
          <a:r>
            <a:rPr altLang="en-US"/>
            <a:t/>
          </a:r>
          <a:endParaRPr altLang="en-US"/>
        </a:p>
      </dgm:t>
    </dgm:pt>
    <dgm:pt modelId="{17734CE5-848B-4EC2-84DE-DABA974D1F7B}" cxnId="{563D4B97-E6B3-49AB-865D-41D1E369D2DB}" type="parTrans">
      <dgm:prSet/>
      <dgm:spPr/>
    </dgm:pt>
    <dgm:pt modelId="{371BF230-E6F2-436E-AFF5-F60B775A71CB}" cxnId="{563D4B97-E6B3-49AB-865D-41D1E369D2DB}" type="sibTrans">
      <dgm:prSet/>
      <dgm:spPr/>
    </dgm:pt>
    <dgm:pt modelId="{5300B6B3-9AB0-4CA3-BA58-36FC7B7E10F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调整</a:t>
          </a:r>
          <a:r>
            <a:rPr lang="zh-CN"/>
            <a:t>甘特图</a:t>
          </a:r>
          <a:r>
            <a:rPr altLang="en-US"/>
            <a:t/>
          </a:r>
          <a:endParaRPr altLang="en-US"/>
        </a:p>
      </dgm:t>
    </dgm:pt>
    <dgm:pt modelId="{6282475E-4D2D-446D-96DF-F5D084739E07}" cxnId="{E88A0F36-1D82-455C-A851-BACF3B8F2D84}" type="parTrans">
      <dgm:prSet/>
      <dgm:spPr/>
    </dgm:pt>
    <dgm:pt modelId="{684DB884-09D9-46F9-8998-DD91EE913F54}" cxnId="{E88A0F36-1D82-455C-A851-BACF3B8F2D84}" type="sibTrans">
      <dgm:prSet/>
      <dgm:spPr/>
    </dgm:pt>
    <dgm:pt modelId="{632409F8-0B48-41C0-8C83-14E4271E60D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经济</a:t>
          </a:r>
          <a:r>
            <a:rPr lang="zh-CN"/>
            <a:t>管理</a:t>
          </a:r>
          <a:r>
            <a:rPr altLang="en-US"/>
            <a:t/>
          </a:r>
          <a:endParaRPr altLang="en-US"/>
        </a:p>
      </dgm:t>
    </dgm:pt>
    <dgm:pt modelId="{51C33DDE-377F-4927-BC95-95E1C356BD95}" cxnId="{01FD9D80-8CD6-4E17-8A0C-04E462A5F4C5}" type="parTrans">
      <dgm:prSet/>
      <dgm:spPr/>
    </dgm:pt>
    <dgm:pt modelId="{118BD571-F80C-4568-9C1F-CD5452E941B7}" cxnId="{01FD9D80-8CD6-4E17-8A0C-04E462A5F4C5}" type="sibTrans">
      <dgm:prSet/>
      <dgm:spPr/>
    </dgm:pt>
    <dgm:pt modelId="{4EC42421-831D-4CD3-8215-2AF4300F9C01}">
      <dgm:prSet phldrT="[文本]" phldr="0" custT="0">
        <dgm:style>
          <a:lnRef idx="3">
            <a:schemeClr val="lt1"/>
          </a:lnRef>
          <a:fillRef idx="1">
            <a:schemeClr val="accent1"/>
          </a:fillRef>
          <a:effectRef idx="1">
            <a:schemeClr val="accent1"/>
          </a:effectRef>
          <a:fontRef idx="minor">
            <a:schemeClr val="lt1"/>
          </a:fontRef>
        </dgm:style>
      </dgm:prSet>
      <dgm:spPr/>
      <dgm:t>
        <a:bodyPr vert="horz" wrap="square"/>
        <a:p>
          <a:pPr>
            <a:lnSpc>
              <a:spcPct val="100000"/>
            </a:lnSpc>
            <a:spcBef>
              <a:spcPct val="0"/>
            </a:spcBef>
            <a:spcAft>
              <a:spcPct val="35000"/>
            </a:spcAft>
          </a:pPr>
          <a:r>
            <a:rPr lang="zh-CN" altLang="en-US"/>
            <a:t>楼静靓</a:t>
          </a:r>
          <a:endParaRPr lang="zh-CN" altLang="en-US"/>
        </a:p>
        <a:p>
          <a:pPr>
            <a:lnSpc>
              <a:spcPct val="100000"/>
            </a:lnSpc>
            <a:spcBef>
              <a:spcPct val="0"/>
            </a:spcBef>
            <a:spcAft>
              <a:spcPct val="35000"/>
            </a:spcAft>
          </a:pPr>
          <a:r>
            <a:rPr lang="zh-CN" altLang="en-US"/>
            <a:t>文档编辑部</a:t>
          </a:r>
          <a:r>
            <a:rPr lang="zh-CN" altLang="en-US"/>
            <a:t/>
          </a:r>
          <a:endParaRPr lang="zh-CN" altLang="en-US"/>
        </a:p>
      </dgm:t>
    </dgm:pt>
    <dgm:pt modelId="{8D5FB264-0A5C-4C3A-85B7-453D9BD837DF}" cxnId="{28869FCC-B38D-4531-9C9C-D39BE01D0B33}" type="parTrans">
      <dgm:prSet/>
      <dgm:spPr/>
      <dgm:t>
        <a:bodyPr/>
        <a:p>
          <a:endParaRPr lang="zh-CN" altLang="en-US"/>
        </a:p>
      </dgm:t>
    </dgm:pt>
    <dgm:pt modelId="{A1825131-D805-48C8-BFCE-E45C02E6F5CE}" cxnId="{28869FCC-B38D-4531-9C9C-D39BE01D0B33}" type="sibTrans">
      <dgm:prSet/>
      <dgm:spPr/>
      <dgm:t>
        <a:bodyPr/>
        <a:p>
          <a:endParaRPr lang="zh-CN" altLang="en-US"/>
        </a:p>
      </dgm:t>
    </dgm:pt>
    <dgm:pt modelId="{14200FE2-742B-4698-809E-F0EB250AB2E8}">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制作</a:t>
          </a:r>
          <a:r>
            <a:rPr lang="zh-CN"/>
            <a:t>文档</a:t>
          </a:r>
          <a:r>
            <a:rPr altLang="en-US"/>
            <a:t/>
          </a:r>
          <a:endParaRPr altLang="en-US"/>
        </a:p>
      </dgm:t>
    </dgm:pt>
    <dgm:pt modelId="{93B6D0D7-E7FB-4113-BB87-B1945C9F0B18}" cxnId="{80B9F78C-746C-4E1E-A76C-3FC205376771}" type="parTrans">
      <dgm:prSet/>
      <dgm:spPr/>
    </dgm:pt>
    <dgm:pt modelId="{5B0E618B-55F7-4653-AF6C-EC6C9B1161E0}" cxnId="{80B9F78C-746C-4E1E-A76C-3FC205376771}" type="sibTrans">
      <dgm:prSet/>
      <dgm:spPr/>
    </dgm:pt>
    <dgm:pt modelId="{4347AE38-5A6A-4D86-B7AB-1257082EECFE}">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修改文档</a:t>
          </a:r>
          <a:r>
            <a:rPr altLang="en-US"/>
            <a:t/>
          </a:r>
          <a:endParaRPr altLang="en-US"/>
        </a:p>
      </dgm:t>
    </dgm:pt>
    <dgm:pt modelId="{CD0C9587-EB9D-4A4F-BA21-D75F2DF991B1}" cxnId="{6FED21CE-7BC6-49D0-AB6A-AADDA7662D10}" type="parTrans">
      <dgm:prSet/>
      <dgm:spPr/>
    </dgm:pt>
    <dgm:pt modelId="{6C4CB19C-C291-478F-961E-20A815DE8C49}" cxnId="{6FED21CE-7BC6-49D0-AB6A-AADDA7662D10}" type="sibTrans">
      <dgm:prSet/>
      <dgm:spPr/>
    </dgm:pt>
    <dgm:pt modelId="{2A5F564B-2AF6-4CB3-B957-450A6B0AD137}">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制作</a:t>
          </a:r>
          <a:r>
            <a:rPr lang="zh-CN"/>
            <a:t>表格</a:t>
          </a:r>
          <a:r>
            <a:rPr altLang="en-US"/>
            <a:t/>
          </a:r>
          <a:endParaRPr altLang="en-US"/>
        </a:p>
      </dgm:t>
    </dgm:pt>
    <dgm:pt modelId="{8E75D806-F0D3-4522-B173-F355413C0A81}" cxnId="{16152C60-8FB0-479F-B317-C325CF989C59}" type="parTrans">
      <dgm:prSet/>
      <dgm:spPr/>
    </dgm:pt>
    <dgm:pt modelId="{62525A25-2FEF-4783-B4E2-8A6916E79050}" cxnId="{16152C60-8FB0-479F-B317-C325CF989C59}" type="sibTrans">
      <dgm:prSet/>
      <dgm:spPr/>
    </dgm:pt>
    <dgm:pt modelId="{CF717C8A-B40B-4AFF-BF49-65ABB7DF8190}">
      <dgm:prSet phldrT="[文本]" phldr="0" custT="0">
        <dgm:style>
          <a:lnRef idx="3">
            <a:schemeClr val="lt1"/>
          </a:lnRef>
          <a:fillRef idx="1">
            <a:schemeClr val="accent1"/>
          </a:fillRef>
          <a:effectRef idx="1">
            <a:schemeClr val="accent1"/>
          </a:effectRef>
          <a:fontRef idx="minor">
            <a:schemeClr val="lt1"/>
          </a:fontRef>
        </dgm:style>
      </dgm:prSet>
      <dgm:spPr>
        <a:ln w="19050">
          <a:solidFill>
            <a:schemeClr val="bg1"/>
          </a:solidFill>
        </a:ln>
      </dgm:spPr>
      <dgm:t>
        <a:bodyPr vert="horz" wrap="square"/>
        <a:p>
          <a:pPr>
            <a:lnSpc>
              <a:spcPct val="100000"/>
            </a:lnSpc>
            <a:spcBef>
              <a:spcPct val="0"/>
            </a:spcBef>
            <a:spcAft>
              <a:spcPct val="35000"/>
            </a:spcAft>
          </a:pPr>
          <a:r>
            <a:rPr lang="zh-CN" altLang="en-US"/>
            <a:t>陈金润</a:t>
          </a:r>
          <a:endParaRPr lang="zh-CN" altLang="en-US"/>
        </a:p>
        <a:p>
          <a:pPr>
            <a:lnSpc>
              <a:spcPct val="100000"/>
            </a:lnSpc>
            <a:spcBef>
              <a:spcPct val="0"/>
            </a:spcBef>
            <a:spcAft>
              <a:spcPct val="35000"/>
            </a:spcAft>
          </a:pPr>
          <a:r>
            <a:rPr lang="zh-CN" altLang="en-US"/>
            <a:t>美工部</a:t>
          </a:r>
          <a:r>
            <a:rPr lang="zh-CN" altLang="en-US"/>
            <a:t/>
          </a:r>
          <a:endParaRPr lang="zh-CN" altLang="en-US"/>
        </a:p>
      </dgm:t>
    </dgm:pt>
    <dgm:pt modelId="{CCF68ADE-40B6-47D0-93C1-88EC13ADC8AC}" cxnId="{13F6120A-7677-4CC1-B3C3-D626B9C3855E}" type="parTrans">
      <dgm:prSet/>
      <dgm:spPr/>
      <dgm:t>
        <a:bodyPr/>
        <a:p>
          <a:endParaRPr lang="zh-CN" altLang="en-US"/>
        </a:p>
      </dgm:t>
    </dgm:pt>
    <dgm:pt modelId="{630D3E0B-D1D7-4E1A-8193-515AA5E1866F}" cxnId="{13F6120A-7677-4CC1-B3C3-D626B9C3855E}" type="sibTrans">
      <dgm:prSet/>
      <dgm:spPr/>
      <dgm:t>
        <a:bodyPr/>
        <a:p>
          <a:endParaRPr lang="zh-CN" altLang="en-US"/>
        </a:p>
      </dgm:t>
    </dgm:pt>
    <dgm:pt modelId="{91F83E96-EE8F-454F-BF05-5020B87FFB90}">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en-US"/>
            <a:t>logo</a:t>
          </a:r>
          <a:r>
            <a:rPr lang="zh-CN" altLang="en-US"/>
            <a:t>设计</a:t>
          </a:r>
          <a:r>
            <a:rPr altLang="en-US"/>
            <a:t/>
          </a:r>
          <a:endParaRPr altLang="en-US"/>
        </a:p>
      </dgm:t>
    </dgm:pt>
    <dgm:pt modelId="{C4EFEC32-F7AA-4B58-9236-D00CB8DD1CC0}" cxnId="{228F8C0C-15F8-427A-B086-3A1E71909785}" type="parTrans">
      <dgm:prSet/>
      <dgm:spPr/>
    </dgm:pt>
    <dgm:pt modelId="{35909461-5386-434C-948A-0BB0315B14C2}" cxnId="{228F8C0C-15F8-427A-B086-3A1E71909785}" type="sibTrans">
      <dgm:prSet/>
      <dgm:spPr/>
    </dgm:pt>
    <dgm:pt modelId="{4FD568E6-5BA0-4740-A911-324F720A423C}">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en-US"/>
            <a:t>ppt</a:t>
          </a:r>
          <a:r>
            <a:rPr lang="zh-CN" altLang="en-US"/>
            <a:t>制作</a:t>
          </a:r>
          <a:r>
            <a:rPr altLang="en-US"/>
            <a:t/>
          </a:r>
          <a:endParaRPr altLang="en-US"/>
        </a:p>
      </dgm:t>
    </dgm:pt>
    <dgm:pt modelId="{C4A36323-74D3-4ADE-9CD4-AC65635FCC9F}" cxnId="{67793632-B351-47CC-A640-98725BE3CCBA}" type="parTrans">
      <dgm:prSet/>
      <dgm:spPr/>
    </dgm:pt>
    <dgm:pt modelId="{63C09860-1240-475D-90B2-3F7A6178AB2B}" cxnId="{67793632-B351-47CC-A640-98725BE3CCBA}" type="sibTrans">
      <dgm:prSet/>
      <dgm:spPr/>
    </dgm:pt>
    <dgm:pt modelId="{0308AA2F-A19B-4E42-942B-C85C92B11F4D}">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软件</a:t>
          </a:r>
          <a:r>
            <a:rPr lang="zh-CN"/>
            <a:t>界面</a:t>
          </a:r>
          <a:r>
            <a:rPr lang="zh-CN"/>
            <a:t>制作</a:t>
          </a:r>
          <a:r>
            <a:rPr altLang="en-US"/>
            <a:t/>
          </a:r>
          <a:endParaRPr altLang="en-US"/>
        </a:p>
      </dgm:t>
    </dgm:pt>
    <dgm:pt modelId="{D862B2E5-BD0F-488C-B578-0B9CF2802F3A}" cxnId="{62BA977D-0C0C-4E46-AFC8-8BEC3B2F6269}" type="parTrans">
      <dgm:prSet/>
      <dgm:spPr/>
    </dgm:pt>
    <dgm:pt modelId="{B79C7073-05F4-4F42-B2EA-D2175CC7429E}" cxnId="{62BA977D-0C0C-4E46-AFC8-8BEC3B2F6269}" type="sibTrans">
      <dgm:prSet/>
      <dgm:spPr/>
    </dgm:pt>
    <dgm:pt modelId="{65452BB7-2DAC-4AEA-AB06-6BAA4A00FA65}">
      <dgm:prSet phldr="0" custT="0">
        <dgm:style>
          <a:lnRef idx="3">
            <a:schemeClr val="lt1"/>
          </a:lnRef>
          <a:fillRef idx="1">
            <a:schemeClr val="accent1"/>
          </a:fillRef>
          <a:effectRef idx="1">
            <a:schemeClr val="accent1"/>
          </a:effectRef>
          <a:fontRef idx="minor">
            <a:schemeClr val="lt1"/>
          </a:fontRef>
        </dgm:style>
      </dgm:prSet>
      <dgm:spPr>
        <a:ln w="19050">
          <a:solidFill>
            <a:schemeClr val="bg1"/>
          </a:solidFill>
        </a:ln>
      </dgm:spPr>
      <dgm:t>
        <a:bodyPr vert="horz" wrap="square"/>
        <a:p>
          <a:pPr>
            <a:lnSpc>
              <a:spcPct val="100000"/>
            </a:lnSpc>
            <a:spcBef>
              <a:spcPct val="0"/>
            </a:spcBef>
            <a:spcAft>
              <a:spcPct val="35000"/>
            </a:spcAft>
          </a:pPr>
          <a:r>
            <a:rPr lang="zh-CN"/>
            <a:t>吕政凯</a:t>
          </a:r>
          <a:endParaRPr lang="zh-CN"/>
        </a:p>
        <a:p>
          <a:pPr>
            <a:lnSpc>
              <a:spcPct val="100000"/>
            </a:lnSpc>
            <a:spcBef>
              <a:spcPct val="0"/>
            </a:spcBef>
            <a:spcAft>
              <a:spcPct val="35000"/>
            </a:spcAft>
          </a:pPr>
          <a:r>
            <a:rPr lang="zh-CN"/>
            <a:t>秘书</a:t>
          </a:r>
          <a:r>
            <a:rPr altLang="en-US"/>
            <a:t> </a:t>
          </a:r>
          <a:endParaRPr altLang="en-US"/>
        </a:p>
      </dgm:t>
    </dgm:pt>
    <dgm:pt modelId="{CE9A7AC6-2DD5-49D6-BAEB-63D5B677E7B3}" cxnId="{47A23E24-33DB-48BA-9667-C9FD4245911F}" type="parTrans">
      <dgm:prSet/>
      <dgm:spPr/>
    </dgm:pt>
    <dgm:pt modelId="{EAE4D4C1-92E8-42D9-8653-9017D0EE4738}" cxnId="{47A23E24-33DB-48BA-9667-C9FD4245911F}" type="sibTrans">
      <dgm:prSet/>
      <dgm:spPr/>
    </dgm:pt>
    <dgm:pt modelId="{9BA36575-E0D6-463A-BA61-E78FB118D60D}">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修改文档</a:t>
          </a:r>
          <a:r>
            <a:rPr altLang="en-US"/>
            <a:t/>
          </a:r>
          <a:endParaRPr altLang="en-US"/>
        </a:p>
      </dgm:t>
    </dgm:pt>
    <dgm:pt modelId="{3F3840CD-E755-485F-848D-2AACCB86FE18}" cxnId="{758266A8-394E-40DF-9C2B-4FCAEDD9C1E9}" type="parTrans">
      <dgm:prSet/>
      <dgm:spPr/>
    </dgm:pt>
    <dgm:pt modelId="{8D39040D-84F0-4FC7-8A31-F131FA17E418}" cxnId="{758266A8-394E-40DF-9C2B-4FCAEDD9C1E9}" type="sibTrans">
      <dgm:prSet/>
      <dgm:spPr/>
    </dgm:pt>
    <dgm:pt modelId="{F0CF3C92-8818-452C-8823-FF95C5AADB0B}">
      <dgm:prSet phldr="0" custT="0">
        <dgm:style>
          <a:lnRef idx="3">
            <a:schemeClr val="lt1"/>
          </a:lnRef>
          <a:fillRef idx="1">
            <a:schemeClr val="accent2"/>
          </a:fillRef>
          <a:effectRef idx="1">
            <a:schemeClr val="accent2"/>
          </a:effectRef>
          <a:fontRef idx="minor">
            <a:schemeClr val="lt1"/>
          </a:fontRef>
        </dgm:style>
      </dgm:prSet>
      <dgm:spPr/>
      <dgm:t>
        <a:bodyPr vert="horz" wrap="square"/>
        <a:p>
          <a:pPr>
            <a:lnSpc>
              <a:spcPct val="100000"/>
            </a:lnSpc>
            <a:spcBef>
              <a:spcPct val="0"/>
            </a:spcBef>
            <a:spcAft>
              <a:spcPct val="35000"/>
            </a:spcAft>
          </a:pPr>
          <a:r>
            <a:rPr lang="zh-CN"/>
            <a:t>会议</a:t>
          </a:r>
          <a:r>
            <a:rPr lang="zh-CN"/>
            <a:t>主持</a:t>
          </a:r>
          <a:r>
            <a:rPr altLang="en-US"/>
            <a:t/>
          </a:r>
          <a:endParaRPr altLang="en-US"/>
        </a:p>
      </dgm:t>
    </dgm:pt>
    <dgm:pt modelId="{6CFFBD22-28CE-4A70-9D19-E1821BBACDC4}" cxnId="{295CABC2-956D-4254-9174-D4C5E86FFBEC}" type="parTrans">
      <dgm:prSet/>
      <dgm:spPr/>
    </dgm:pt>
    <dgm:pt modelId="{81359F73-F73D-488A-8174-57D074094EB2}" cxnId="{295CABC2-956D-4254-9174-D4C5E86FFBEC}" type="sibTrans">
      <dgm:prSet/>
      <dgm:spPr/>
    </dgm:pt>
    <dgm:pt modelId="{9D5D86FF-203A-4330-B358-1E48B0DB796E}">
      <dgm:prSet phldr="0" custT="0">
        <dgm:style>
          <a:lnRef idx="3">
            <a:schemeClr val="lt1"/>
          </a:lnRef>
          <a:fillRef idx="1">
            <a:schemeClr val="accent2"/>
          </a:fillRef>
          <a:effectRef idx="1">
            <a:schemeClr val="accent2"/>
          </a:effectRef>
          <a:fontRef idx="minor">
            <a:schemeClr val="lt1"/>
          </a:fontRef>
        </dgm:style>
      </dgm:prSet>
      <dgm:spPr/>
      <dgm:t>
        <a:bodyPr vert="horz" wrap="square"/>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a:lnSpc>
              <a:spcPct val="100000"/>
            </a:lnSpc>
            <a:spcBef>
              <a:spcPct val="0"/>
            </a:spcBef>
            <a:spcAft>
              <a:spcPct val="35000"/>
            </a:spcAft>
          </a:pPr>
          <a:r>
            <a:rPr lang="zh-CN"/>
            <a:t>完善所有</a:t>
          </a:r>
          <a:endParaRPr lang="zh-CN"/>
        </a:p>
        <a:p>
          <a:pPr>
            <a:lnSpc>
              <a:spcPct val="100000"/>
            </a:lnSpc>
            <a:spcBef>
              <a:spcPct val="0"/>
            </a:spcBef>
            <a:spcAft>
              <a:spcPct val="35000"/>
            </a:spcAft>
          </a:pPr>
          <a:r>
            <a:rPr lang="zh-CN"/>
            <a:t>文档、</a:t>
          </a:r>
          <a:r>
            <a:rPr lang="en-US" altLang="zh-CN"/>
            <a:t>ppt</a:t>
          </a:r>
          <a:r>
            <a:rPr altLang="en-US"/>
            <a:t/>
          </a:r>
          <a:endParaRPr altLang="en-US"/>
        </a:p>
      </dgm:t>
    </dgm:pt>
    <dgm:pt modelId="{A66E256C-B9BD-4D81-82C4-B55DEBB93371}" cxnId="{38131FB0-524E-4167-8202-A8B967B786B7}" type="parTrans">
      <dgm:prSet/>
      <dgm:spPr/>
    </dgm:pt>
    <dgm:pt modelId="{3A6D3579-5D2B-4E85-AABD-10A859B11FD6}" cxnId="{38131FB0-524E-4167-8202-A8B967B786B7}"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5"/>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4">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F32F8BC2-C83D-41F1-A9D1-1CDB8F2B79B6}" type="pres">
      <dgm:prSet presAssocID="{17734CE5-848B-4EC2-84DE-DABA974D1F7B}" presName="Name37" presStyleLbl="parChTrans1D3" presStyleIdx="0" presStyleCnt="14"/>
      <dgm:spPr/>
    </dgm:pt>
    <dgm:pt modelId="{E9BB5A72-E163-4606-AD05-FC218A4EEF56}" type="pres">
      <dgm:prSet presAssocID="{0F759C14-04B7-4B56-944D-C8B8D2B2BCF8}" presName="hierRoot2" presStyleCnt="0">
        <dgm:presLayoutVars>
          <dgm:hierBranch val="init"/>
        </dgm:presLayoutVars>
      </dgm:prSet>
      <dgm:spPr/>
    </dgm:pt>
    <dgm:pt modelId="{92959FA1-85EB-459C-8374-E88F49D90989}" type="pres">
      <dgm:prSet presAssocID="{0F759C14-04B7-4B56-944D-C8B8D2B2BCF8}" presName="rootComposite" presStyleCnt="0"/>
      <dgm:spPr/>
    </dgm:pt>
    <dgm:pt modelId="{242701D6-C3D9-42D0-BB2D-7BC1F51126AA}" type="pres">
      <dgm:prSet presAssocID="{0F759C14-04B7-4B56-944D-C8B8D2B2BCF8}" presName="rootText" presStyleLbl="node3" presStyleIdx="0" presStyleCnt="14">
        <dgm:presLayoutVars>
          <dgm:chPref val="3"/>
        </dgm:presLayoutVars>
      </dgm:prSet>
      <dgm:spPr/>
    </dgm:pt>
    <dgm:pt modelId="{16B5EFF5-3C5A-4F7A-BE08-CAC4A6BF09A0}" type="pres">
      <dgm:prSet presAssocID="{0F759C14-04B7-4B56-944D-C8B8D2B2BCF8}" presName="rootConnector" presStyleCnt="0"/>
      <dgm:spPr/>
    </dgm:pt>
    <dgm:pt modelId="{517B632C-AF7A-4DD5-9A4A-3EB081025484}" type="pres">
      <dgm:prSet presAssocID="{0F759C14-04B7-4B56-944D-C8B8D2B2BCF8}" presName="hierChild4" presStyleCnt="0"/>
      <dgm:spPr/>
    </dgm:pt>
    <dgm:pt modelId="{97E8C70D-B722-43FE-8011-FC3E8559ED7D}" type="pres">
      <dgm:prSet presAssocID="{0F759C14-04B7-4B56-944D-C8B8D2B2BCF8}" presName="hierChild5" presStyleCnt="0"/>
      <dgm:spPr/>
    </dgm:pt>
    <dgm:pt modelId="{FCCE5511-EAC4-4C94-AD3F-FB078013D98D}" type="pres">
      <dgm:prSet presAssocID="{6282475E-4D2D-446D-96DF-F5D084739E07}" presName="Name37" presStyleLbl="parChTrans1D3" presStyleIdx="1" presStyleCnt="14"/>
      <dgm:spPr/>
    </dgm:pt>
    <dgm:pt modelId="{85B76BAF-54D7-41DC-816A-2378B5E98CC8}" type="pres">
      <dgm:prSet presAssocID="{5300B6B3-9AB0-4CA3-BA58-36FC7B7E10FC}" presName="hierRoot2" presStyleCnt="0">
        <dgm:presLayoutVars>
          <dgm:hierBranch val="init"/>
        </dgm:presLayoutVars>
      </dgm:prSet>
      <dgm:spPr/>
    </dgm:pt>
    <dgm:pt modelId="{BE973F51-12DC-4C5D-986C-39175EF42F27}" type="pres">
      <dgm:prSet presAssocID="{5300B6B3-9AB0-4CA3-BA58-36FC7B7E10FC}" presName="rootComposite" presStyleCnt="0"/>
      <dgm:spPr/>
    </dgm:pt>
    <dgm:pt modelId="{153064F2-B6F0-4688-A172-E1BA8F18AC9D}" type="pres">
      <dgm:prSet presAssocID="{5300B6B3-9AB0-4CA3-BA58-36FC7B7E10FC}" presName="rootText" presStyleLbl="node3" presStyleIdx="1" presStyleCnt="14">
        <dgm:presLayoutVars>
          <dgm:chPref val="3"/>
        </dgm:presLayoutVars>
      </dgm:prSet>
      <dgm:spPr/>
    </dgm:pt>
    <dgm:pt modelId="{8529D2B7-B2F9-413C-9C8E-0F8F4017A201}" type="pres">
      <dgm:prSet presAssocID="{5300B6B3-9AB0-4CA3-BA58-36FC7B7E10FC}" presName="rootConnector" presStyleCnt="0"/>
      <dgm:spPr/>
    </dgm:pt>
    <dgm:pt modelId="{45CE9B4B-D8D0-4E08-A509-BC20DE06B6F6}" type="pres">
      <dgm:prSet presAssocID="{5300B6B3-9AB0-4CA3-BA58-36FC7B7E10FC}" presName="hierChild4" presStyleCnt="0"/>
      <dgm:spPr/>
    </dgm:pt>
    <dgm:pt modelId="{640F5483-C745-452A-A2A9-23D2674A240C}" type="pres">
      <dgm:prSet presAssocID="{5300B6B3-9AB0-4CA3-BA58-36FC7B7E10FC}" presName="hierChild5" presStyleCnt="0"/>
      <dgm:spPr/>
    </dgm:pt>
    <dgm:pt modelId="{9BC9432A-4DBF-47E7-8004-2FF25A4370F6}" type="pres">
      <dgm:prSet presAssocID="{51C33DDE-377F-4927-BC95-95E1C356BD95}" presName="Name37" presStyleLbl="parChTrans1D3" presStyleIdx="2" presStyleCnt="14"/>
      <dgm:spPr/>
    </dgm:pt>
    <dgm:pt modelId="{D96EB6A6-0A16-4D70-8B90-F8D1339713C1}" type="pres">
      <dgm:prSet presAssocID="{632409F8-0B48-41C0-8C83-14E4271E60DC}" presName="hierRoot2" presStyleCnt="0">
        <dgm:presLayoutVars>
          <dgm:hierBranch val="init"/>
        </dgm:presLayoutVars>
      </dgm:prSet>
      <dgm:spPr/>
    </dgm:pt>
    <dgm:pt modelId="{F0CC3A99-5088-4FAC-BC73-F12674A2F4D5}" type="pres">
      <dgm:prSet presAssocID="{632409F8-0B48-41C0-8C83-14E4271E60DC}" presName="rootComposite" presStyleCnt="0"/>
      <dgm:spPr/>
    </dgm:pt>
    <dgm:pt modelId="{AB8A9CC4-D693-4AEF-BB90-3EF656ABE617}" type="pres">
      <dgm:prSet presAssocID="{632409F8-0B48-41C0-8C83-14E4271E60DC}" presName="rootText" presStyleLbl="node3" presStyleIdx="2" presStyleCnt="14">
        <dgm:presLayoutVars>
          <dgm:chPref val="3"/>
        </dgm:presLayoutVars>
      </dgm:prSet>
      <dgm:spPr/>
    </dgm:pt>
    <dgm:pt modelId="{3F2ADFD2-6F2B-41E1-A325-7A2CF65E13AC}" type="pres">
      <dgm:prSet presAssocID="{632409F8-0B48-41C0-8C83-14E4271E60DC}" presName="rootConnector" presStyleCnt="0"/>
      <dgm:spPr/>
    </dgm:pt>
    <dgm:pt modelId="{892B4C0A-EE2B-4DDA-B3E1-C7E2112D3011}" type="pres">
      <dgm:prSet presAssocID="{632409F8-0B48-41C0-8C83-14E4271E60DC}" presName="hierChild4" presStyleCnt="0"/>
      <dgm:spPr/>
    </dgm:pt>
    <dgm:pt modelId="{97701401-2D2A-47FC-939A-CEAB8F7B91B9}" type="pres">
      <dgm:prSet presAssocID="{632409F8-0B48-41C0-8C83-14E4271E60DC}" presName="hierChild5" presStyleCnt="0"/>
      <dgm:spPr/>
    </dgm:pt>
    <dgm:pt modelId="{A7309641-2A58-41EA-9E42-56812CF298ED}" type="pres">
      <dgm:prSet presAssocID="{12714FC6-8B41-47E5-91DD-F02D34D23B93}" presName="hierChild5" presStyleCnt="0"/>
      <dgm:spPr/>
    </dgm:pt>
    <dgm:pt modelId="{F492B679-3C8C-4E72-95A8-8B81298826E7}" type="pres">
      <dgm:prSet presAssocID="{8D5FB264-0A5C-4C3A-85B7-453D9BD837DF}" presName="Name37" presStyleLbl="parChTrans1D2" presStyleIdx="1" presStyleCnt="5"/>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1" presStyleCnt="4">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409D80C8-442A-44C8-803B-867A68413413}" type="pres">
      <dgm:prSet presAssocID="{93B6D0D7-E7FB-4113-BB87-B1945C9F0B18}" presName="Name37" presStyleLbl="parChTrans1D3" presStyleIdx="3" presStyleCnt="14"/>
      <dgm:spPr/>
    </dgm:pt>
    <dgm:pt modelId="{BAC34C76-7C85-4D02-84FD-414457EE916B}" type="pres">
      <dgm:prSet presAssocID="{14200FE2-742B-4698-809E-F0EB250AB2E8}" presName="hierRoot2" presStyleCnt="0">
        <dgm:presLayoutVars>
          <dgm:hierBranch val="init"/>
        </dgm:presLayoutVars>
      </dgm:prSet>
      <dgm:spPr/>
    </dgm:pt>
    <dgm:pt modelId="{BE22BBD0-5857-41CB-85C1-999C0A107B7B}" type="pres">
      <dgm:prSet presAssocID="{14200FE2-742B-4698-809E-F0EB250AB2E8}" presName="rootComposite" presStyleCnt="0"/>
      <dgm:spPr/>
    </dgm:pt>
    <dgm:pt modelId="{4D19B8EB-E82A-40D3-951C-B94FFB00AEAA}" type="pres">
      <dgm:prSet presAssocID="{14200FE2-742B-4698-809E-F0EB250AB2E8}" presName="rootText" presStyleLbl="node3" presStyleIdx="3" presStyleCnt="14">
        <dgm:presLayoutVars>
          <dgm:chPref val="3"/>
        </dgm:presLayoutVars>
      </dgm:prSet>
      <dgm:spPr/>
    </dgm:pt>
    <dgm:pt modelId="{457136A9-FA84-457D-BE54-38FA69C72E23}" type="pres">
      <dgm:prSet presAssocID="{14200FE2-742B-4698-809E-F0EB250AB2E8}" presName="rootConnector" presStyleCnt="0"/>
      <dgm:spPr/>
    </dgm:pt>
    <dgm:pt modelId="{1EE1A63B-BFB3-4561-B282-9711A1740E87}" type="pres">
      <dgm:prSet presAssocID="{14200FE2-742B-4698-809E-F0EB250AB2E8}" presName="hierChild4" presStyleCnt="0"/>
      <dgm:spPr/>
    </dgm:pt>
    <dgm:pt modelId="{BC7E72C8-3768-4C41-81BA-433D856A51E9}" type="pres">
      <dgm:prSet presAssocID="{14200FE2-742B-4698-809E-F0EB250AB2E8}" presName="hierChild5" presStyleCnt="0"/>
      <dgm:spPr/>
    </dgm:pt>
    <dgm:pt modelId="{6FC1ED13-10C6-452E-9F5C-2894EC3CC091}" type="pres">
      <dgm:prSet presAssocID="{CD0C9587-EB9D-4A4F-BA21-D75F2DF991B1}" presName="Name37" presStyleLbl="parChTrans1D3" presStyleIdx="4" presStyleCnt="14"/>
      <dgm:spPr/>
    </dgm:pt>
    <dgm:pt modelId="{20E510D0-CB04-493E-A6E2-659254DBAAC4}" type="pres">
      <dgm:prSet presAssocID="{4347AE38-5A6A-4D86-B7AB-1257082EECFE}" presName="hierRoot2" presStyleCnt="0">
        <dgm:presLayoutVars>
          <dgm:hierBranch val="init"/>
        </dgm:presLayoutVars>
      </dgm:prSet>
      <dgm:spPr/>
    </dgm:pt>
    <dgm:pt modelId="{739182AC-6BCF-4E36-A32E-0E1F6D34F9C4}" type="pres">
      <dgm:prSet presAssocID="{4347AE38-5A6A-4D86-B7AB-1257082EECFE}" presName="rootComposite" presStyleCnt="0"/>
      <dgm:spPr/>
    </dgm:pt>
    <dgm:pt modelId="{41717E6A-28A9-4957-B7DD-7C35FF283D4E}" type="pres">
      <dgm:prSet presAssocID="{4347AE38-5A6A-4D86-B7AB-1257082EECFE}" presName="rootText" presStyleLbl="node3" presStyleIdx="4" presStyleCnt="14">
        <dgm:presLayoutVars>
          <dgm:chPref val="3"/>
        </dgm:presLayoutVars>
      </dgm:prSet>
      <dgm:spPr/>
    </dgm:pt>
    <dgm:pt modelId="{902CE088-E001-4E27-BD02-4A98EACA0279}" type="pres">
      <dgm:prSet presAssocID="{4347AE38-5A6A-4D86-B7AB-1257082EECFE}" presName="rootConnector" presStyleCnt="0"/>
      <dgm:spPr/>
    </dgm:pt>
    <dgm:pt modelId="{B8C64ED6-0034-4308-B9FE-F2B21DA28CA4}" type="pres">
      <dgm:prSet presAssocID="{4347AE38-5A6A-4D86-B7AB-1257082EECFE}" presName="hierChild4" presStyleCnt="0"/>
      <dgm:spPr/>
    </dgm:pt>
    <dgm:pt modelId="{F8535D24-BFA2-4B2F-83A3-4EA43A9EB689}" type="pres">
      <dgm:prSet presAssocID="{4347AE38-5A6A-4D86-B7AB-1257082EECFE}" presName="hierChild5" presStyleCnt="0"/>
      <dgm:spPr/>
    </dgm:pt>
    <dgm:pt modelId="{B1DCFDB5-19B5-447A-A27C-A0F26B10FB99}" type="pres">
      <dgm:prSet presAssocID="{8E75D806-F0D3-4522-B173-F355413C0A81}" presName="Name37" presStyleLbl="parChTrans1D3" presStyleIdx="5" presStyleCnt="14"/>
      <dgm:spPr/>
    </dgm:pt>
    <dgm:pt modelId="{B0C42A09-9649-403E-904F-EE02E1A74369}" type="pres">
      <dgm:prSet presAssocID="{2A5F564B-2AF6-4CB3-B957-450A6B0AD137}" presName="hierRoot2" presStyleCnt="0">
        <dgm:presLayoutVars>
          <dgm:hierBranch val="init"/>
        </dgm:presLayoutVars>
      </dgm:prSet>
      <dgm:spPr/>
    </dgm:pt>
    <dgm:pt modelId="{FEA78EFA-EAE8-4E34-AF34-0D671503D348}" type="pres">
      <dgm:prSet presAssocID="{2A5F564B-2AF6-4CB3-B957-450A6B0AD137}" presName="rootComposite" presStyleCnt="0"/>
      <dgm:spPr/>
    </dgm:pt>
    <dgm:pt modelId="{D9B6ABD8-8915-4921-B17F-88F8A71A6284}" type="pres">
      <dgm:prSet presAssocID="{2A5F564B-2AF6-4CB3-B957-450A6B0AD137}" presName="rootText" presStyleLbl="node3" presStyleIdx="5" presStyleCnt="14">
        <dgm:presLayoutVars>
          <dgm:chPref val="3"/>
        </dgm:presLayoutVars>
      </dgm:prSet>
      <dgm:spPr/>
    </dgm:pt>
    <dgm:pt modelId="{6F0B580F-E7E2-44E1-8CE4-C3D3736C0B30}" type="pres">
      <dgm:prSet presAssocID="{2A5F564B-2AF6-4CB3-B957-450A6B0AD137}" presName="rootConnector" presStyleCnt="0"/>
      <dgm:spPr/>
    </dgm:pt>
    <dgm:pt modelId="{22811E6F-D11A-4662-AB87-1533630220F2}" type="pres">
      <dgm:prSet presAssocID="{2A5F564B-2AF6-4CB3-B957-450A6B0AD137}" presName="hierChild4" presStyleCnt="0"/>
      <dgm:spPr/>
    </dgm:pt>
    <dgm:pt modelId="{F9099257-4D62-4986-8194-BF277144E2C6}" type="pres">
      <dgm:prSet presAssocID="{2A5F564B-2AF6-4CB3-B957-450A6B0AD137}"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2" presStyleCnt="5"/>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2" presStyleCnt="4">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35BBB6C9-8A9C-45CC-9A69-75F95C1EF0D3}" type="pres">
      <dgm:prSet presAssocID="{C4EFEC32-F7AA-4B58-9236-D00CB8DD1CC0}" presName="Name37" presStyleLbl="parChTrans1D3" presStyleIdx="6" presStyleCnt="14"/>
      <dgm:spPr/>
    </dgm:pt>
    <dgm:pt modelId="{FFFC52AF-6A26-4F4B-B407-CEA323EFC411}" type="pres">
      <dgm:prSet presAssocID="{91F83E96-EE8F-454F-BF05-5020B87FFB90}" presName="hierRoot2" presStyleCnt="0">
        <dgm:presLayoutVars>
          <dgm:hierBranch val="init"/>
        </dgm:presLayoutVars>
      </dgm:prSet>
      <dgm:spPr/>
    </dgm:pt>
    <dgm:pt modelId="{131CA43F-970F-437E-A3A6-29ED4E531106}" type="pres">
      <dgm:prSet presAssocID="{91F83E96-EE8F-454F-BF05-5020B87FFB90}" presName="rootComposite" presStyleCnt="0"/>
      <dgm:spPr/>
    </dgm:pt>
    <dgm:pt modelId="{88CEE207-F87E-4EA7-BB13-339D59A9E024}" type="pres">
      <dgm:prSet presAssocID="{91F83E96-EE8F-454F-BF05-5020B87FFB90}" presName="rootText" presStyleLbl="node3" presStyleIdx="6" presStyleCnt="14">
        <dgm:presLayoutVars>
          <dgm:chPref val="3"/>
        </dgm:presLayoutVars>
      </dgm:prSet>
      <dgm:spPr/>
    </dgm:pt>
    <dgm:pt modelId="{131F42EE-4FDD-4F45-9C7F-880222F8B929}" type="pres">
      <dgm:prSet presAssocID="{91F83E96-EE8F-454F-BF05-5020B87FFB90}" presName="rootConnector" presStyleCnt="0"/>
      <dgm:spPr/>
    </dgm:pt>
    <dgm:pt modelId="{91F8C588-7E46-4728-9177-9A038B75100D}" type="pres">
      <dgm:prSet presAssocID="{91F83E96-EE8F-454F-BF05-5020B87FFB90}" presName="hierChild4" presStyleCnt="0"/>
      <dgm:spPr/>
    </dgm:pt>
    <dgm:pt modelId="{C222D772-4220-4AE5-B07A-6491B750A419}" type="pres">
      <dgm:prSet presAssocID="{91F83E96-EE8F-454F-BF05-5020B87FFB90}" presName="hierChild5" presStyleCnt="0"/>
      <dgm:spPr/>
    </dgm:pt>
    <dgm:pt modelId="{3A85CB3B-F5EF-48F2-AFC5-DF43BB650828}" type="pres">
      <dgm:prSet presAssocID="{C4A36323-74D3-4ADE-9CD4-AC65635FCC9F}" presName="Name37" presStyleLbl="parChTrans1D3" presStyleIdx="7" presStyleCnt="14"/>
      <dgm:spPr/>
    </dgm:pt>
    <dgm:pt modelId="{482B44BA-1977-4310-9E6D-36D23994C391}" type="pres">
      <dgm:prSet presAssocID="{4FD568E6-5BA0-4740-A911-324F720A423C}" presName="hierRoot2" presStyleCnt="0">
        <dgm:presLayoutVars>
          <dgm:hierBranch val="init"/>
        </dgm:presLayoutVars>
      </dgm:prSet>
      <dgm:spPr/>
    </dgm:pt>
    <dgm:pt modelId="{10C3AFC9-8841-4553-9AFD-F2F0A8A1348A}" type="pres">
      <dgm:prSet presAssocID="{4FD568E6-5BA0-4740-A911-324F720A423C}" presName="rootComposite" presStyleCnt="0"/>
      <dgm:spPr/>
    </dgm:pt>
    <dgm:pt modelId="{3DEA3EA3-B4AD-49E8-87AB-B67B2173978B}" type="pres">
      <dgm:prSet presAssocID="{4FD568E6-5BA0-4740-A911-324F720A423C}" presName="rootText" presStyleLbl="node3" presStyleIdx="7" presStyleCnt="14">
        <dgm:presLayoutVars>
          <dgm:chPref val="3"/>
        </dgm:presLayoutVars>
      </dgm:prSet>
      <dgm:spPr/>
    </dgm:pt>
    <dgm:pt modelId="{68005AFD-6870-4531-AB1B-147AFF03A3DB}" type="pres">
      <dgm:prSet presAssocID="{4FD568E6-5BA0-4740-A911-324F720A423C}" presName="rootConnector" presStyleCnt="0"/>
      <dgm:spPr/>
    </dgm:pt>
    <dgm:pt modelId="{BF94C782-BD11-437D-B2D6-7B18991ACFA0}" type="pres">
      <dgm:prSet presAssocID="{4FD568E6-5BA0-4740-A911-324F720A423C}" presName="hierChild4" presStyleCnt="0"/>
      <dgm:spPr/>
    </dgm:pt>
    <dgm:pt modelId="{07F52B86-298B-42ED-B07A-7550E206F944}" type="pres">
      <dgm:prSet presAssocID="{4FD568E6-5BA0-4740-A911-324F720A423C}" presName="hierChild5" presStyleCnt="0"/>
      <dgm:spPr/>
    </dgm:pt>
    <dgm:pt modelId="{538D3360-FFC0-45E6-9073-5D8EEF0CDC36}" type="pres">
      <dgm:prSet presAssocID="{D862B2E5-BD0F-488C-B578-0B9CF2802F3A}" presName="Name37" presStyleLbl="parChTrans1D3" presStyleIdx="8" presStyleCnt="14"/>
      <dgm:spPr/>
    </dgm:pt>
    <dgm:pt modelId="{51ADAF9F-DE81-4902-A71E-85A9365A875E}" type="pres">
      <dgm:prSet presAssocID="{0308AA2F-A19B-4E42-942B-C85C92B11F4D}" presName="hierRoot2" presStyleCnt="0">
        <dgm:presLayoutVars>
          <dgm:hierBranch val="init"/>
        </dgm:presLayoutVars>
      </dgm:prSet>
      <dgm:spPr/>
    </dgm:pt>
    <dgm:pt modelId="{0FA207DE-8D7B-4CA1-BFA2-08A9AF12401C}" type="pres">
      <dgm:prSet presAssocID="{0308AA2F-A19B-4E42-942B-C85C92B11F4D}" presName="rootComposite" presStyleCnt="0"/>
      <dgm:spPr/>
    </dgm:pt>
    <dgm:pt modelId="{C21B0245-C32B-49AA-B62E-9DC967B94F50}" type="pres">
      <dgm:prSet presAssocID="{0308AA2F-A19B-4E42-942B-C85C92B11F4D}" presName="rootText" presStyleLbl="node3" presStyleIdx="8" presStyleCnt="14">
        <dgm:presLayoutVars>
          <dgm:chPref val="3"/>
        </dgm:presLayoutVars>
      </dgm:prSet>
      <dgm:spPr/>
    </dgm:pt>
    <dgm:pt modelId="{F3E18359-CAC1-4C25-8563-7A369A7F345E}" type="pres">
      <dgm:prSet presAssocID="{0308AA2F-A19B-4E42-942B-C85C92B11F4D}" presName="rootConnector" presStyleCnt="0"/>
      <dgm:spPr/>
    </dgm:pt>
    <dgm:pt modelId="{9526ECDD-5133-4F9B-9737-F4856FAB6D4A}" type="pres">
      <dgm:prSet presAssocID="{0308AA2F-A19B-4E42-942B-C85C92B11F4D}" presName="hierChild4" presStyleCnt="0"/>
      <dgm:spPr/>
    </dgm:pt>
    <dgm:pt modelId="{AF0BF16B-8F65-4026-B2D2-1EBF86C47858}" type="pres">
      <dgm:prSet presAssocID="{0308AA2F-A19B-4E42-942B-C85C92B11F4D}" presName="hierChild5" presStyleCnt="0"/>
      <dgm:spPr/>
    </dgm:pt>
    <dgm:pt modelId="{B05C5608-85C8-433E-A928-1755312B673B}" type="pres">
      <dgm:prSet presAssocID="{CF717C8A-B40B-4AFF-BF49-65ABB7DF8190}" presName="hierChild5" presStyleCnt="0"/>
      <dgm:spPr/>
    </dgm:pt>
    <dgm:pt modelId="{CDB02D4C-ED5E-44C1-8458-7840BF01797C}" type="pres">
      <dgm:prSet presAssocID="{CE9A7AC6-2DD5-49D6-BAEB-63D5B677E7B3}" presName="Name37" presStyleLbl="parChTrans1D2" presStyleIdx="3" presStyleCnt="5"/>
      <dgm:spPr/>
    </dgm:pt>
    <dgm:pt modelId="{C01BC396-8200-488C-A08C-A96FBDB2CCA1}" type="pres">
      <dgm:prSet presAssocID="{65452BB7-2DAC-4AEA-AB06-6BAA4A00FA65}" presName="hierRoot2" presStyleCnt="0">
        <dgm:presLayoutVars>
          <dgm:hierBranch val="init"/>
        </dgm:presLayoutVars>
      </dgm:prSet>
      <dgm:spPr/>
    </dgm:pt>
    <dgm:pt modelId="{0515AF6E-EA14-4FBC-9B67-CD46DFDA136F}" type="pres">
      <dgm:prSet presAssocID="{65452BB7-2DAC-4AEA-AB06-6BAA4A00FA65}" presName="rootComposite" presStyleCnt="0"/>
      <dgm:spPr/>
    </dgm:pt>
    <dgm:pt modelId="{2FC15C43-52C7-4E50-B587-ABC72BBEED5E}" type="pres">
      <dgm:prSet presAssocID="{65452BB7-2DAC-4AEA-AB06-6BAA4A00FA65}" presName="rootText" presStyleLbl="node2" presStyleIdx="3" presStyleCnt="4">
        <dgm:presLayoutVars>
          <dgm:chPref val="3"/>
        </dgm:presLayoutVars>
      </dgm:prSet>
      <dgm:spPr/>
    </dgm:pt>
    <dgm:pt modelId="{6283951E-BAB9-40A0-B99F-5B78CDBE76F3}" type="pres">
      <dgm:prSet presAssocID="{65452BB7-2DAC-4AEA-AB06-6BAA4A00FA65}" presName="rootConnector" presStyleCnt="0"/>
      <dgm:spPr/>
    </dgm:pt>
    <dgm:pt modelId="{1208B916-73FA-4FEE-91B9-7CC2B712ABF9}" type="pres">
      <dgm:prSet presAssocID="{65452BB7-2DAC-4AEA-AB06-6BAA4A00FA65}" presName="hierChild4" presStyleCnt="0"/>
      <dgm:spPr/>
    </dgm:pt>
    <dgm:pt modelId="{9DFB7A00-4369-4213-B435-CF7D5D8925C6}" type="pres">
      <dgm:prSet presAssocID="{3F3840CD-E755-485F-848D-2AACCB86FE18}" presName="Name37" presStyleLbl="parChTrans1D3" presStyleIdx="9" presStyleCnt="14"/>
      <dgm:spPr/>
    </dgm:pt>
    <dgm:pt modelId="{AA3409FC-27BE-45E9-92A1-7835CFB07978}" type="pres">
      <dgm:prSet presAssocID="{9BA36575-E0D6-463A-BA61-E78FB118D60D}" presName="hierRoot2" presStyleCnt="0">
        <dgm:presLayoutVars>
          <dgm:hierBranch val="init"/>
        </dgm:presLayoutVars>
      </dgm:prSet>
      <dgm:spPr/>
    </dgm:pt>
    <dgm:pt modelId="{2F755975-38DC-4399-BCA8-C7C4A299A7AF}" type="pres">
      <dgm:prSet presAssocID="{9BA36575-E0D6-463A-BA61-E78FB118D60D}" presName="rootComposite" presStyleCnt="0"/>
      <dgm:spPr/>
    </dgm:pt>
    <dgm:pt modelId="{97B5B850-902C-4086-8F9C-A9C52EE92018}" type="pres">
      <dgm:prSet presAssocID="{9BA36575-E0D6-463A-BA61-E78FB118D60D}" presName="rootText" presStyleLbl="node3" presStyleIdx="9" presStyleCnt="14">
        <dgm:presLayoutVars>
          <dgm:chPref val="3"/>
        </dgm:presLayoutVars>
      </dgm:prSet>
      <dgm:spPr/>
    </dgm:pt>
    <dgm:pt modelId="{26BF0984-1001-498D-8123-B14DE01A75CB}" type="pres">
      <dgm:prSet presAssocID="{9BA36575-E0D6-463A-BA61-E78FB118D60D}" presName="rootConnector" presStyleCnt="0"/>
      <dgm:spPr/>
    </dgm:pt>
    <dgm:pt modelId="{26D9CE59-8A6F-4E4F-8109-75B1E6BF5F42}" type="pres">
      <dgm:prSet presAssocID="{9BA36575-E0D6-463A-BA61-E78FB118D60D}" presName="hierChild4" presStyleCnt="0"/>
      <dgm:spPr/>
    </dgm:pt>
    <dgm:pt modelId="{82CDDA87-01DC-4F12-B2A3-E3600CCBA756}" type="pres">
      <dgm:prSet presAssocID="{9BA36575-E0D6-463A-BA61-E78FB118D60D}" presName="hierChild5" presStyleCnt="0"/>
      <dgm:spPr/>
    </dgm:pt>
    <dgm:pt modelId="{DF592134-7351-44A6-BCE8-B506085A08AB}" type="pres">
      <dgm:prSet presAssocID="{6CFFBD22-28CE-4A70-9D19-E1821BBACDC4}" presName="Name37" presStyleLbl="parChTrans1D3" presStyleIdx="10" presStyleCnt="14"/>
      <dgm:spPr/>
    </dgm:pt>
    <dgm:pt modelId="{5E173606-5919-4F35-A7A3-397ADC11A306}" type="pres">
      <dgm:prSet presAssocID="{F0CF3C92-8818-452C-8823-FF95C5AADB0B}" presName="hierRoot2" presStyleCnt="0">
        <dgm:presLayoutVars>
          <dgm:hierBranch val="init"/>
        </dgm:presLayoutVars>
      </dgm:prSet>
      <dgm:spPr/>
    </dgm:pt>
    <dgm:pt modelId="{936E8190-B050-4EB3-B195-CB3DC505EDB2}" type="pres">
      <dgm:prSet presAssocID="{F0CF3C92-8818-452C-8823-FF95C5AADB0B}" presName="rootComposite" presStyleCnt="0"/>
      <dgm:spPr/>
    </dgm:pt>
    <dgm:pt modelId="{9D964F1F-3BA1-406F-B52C-E810FA734672}" type="pres">
      <dgm:prSet presAssocID="{F0CF3C92-8818-452C-8823-FF95C5AADB0B}" presName="rootText" presStyleLbl="node3" presStyleIdx="10" presStyleCnt="14">
        <dgm:presLayoutVars>
          <dgm:chPref val="3"/>
        </dgm:presLayoutVars>
      </dgm:prSet>
      <dgm:spPr/>
    </dgm:pt>
    <dgm:pt modelId="{86638E0D-3C9C-49D7-8BE0-525BD963CD20}" type="pres">
      <dgm:prSet presAssocID="{F0CF3C92-8818-452C-8823-FF95C5AADB0B}" presName="rootConnector" presStyleCnt="0"/>
      <dgm:spPr/>
    </dgm:pt>
    <dgm:pt modelId="{34F51C35-37DF-4F59-955F-FEE3DDE6212F}" type="pres">
      <dgm:prSet presAssocID="{F0CF3C92-8818-452C-8823-FF95C5AADB0B}" presName="hierChild4" presStyleCnt="0"/>
      <dgm:spPr/>
    </dgm:pt>
    <dgm:pt modelId="{9682549E-8FCC-496E-8236-A11D4587D089}" type="pres">
      <dgm:prSet presAssocID="{F0CF3C92-8818-452C-8823-FF95C5AADB0B}" presName="hierChild5" presStyleCnt="0"/>
      <dgm:spPr/>
    </dgm:pt>
    <dgm:pt modelId="{4FEFC0BA-AE48-4E42-9B34-87E2B380E185}" type="pres">
      <dgm:prSet presAssocID="{A66E256C-B9BD-4D81-82C4-B55DEBB93371}" presName="Name37" presStyleLbl="parChTrans1D3" presStyleIdx="11" presStyleCnt="14"/>
      <dgm:spPr/>
    </dgm:pt>
    <dgm:pt modelId="{9D012C73-1FFF-489C-86A1-42D6FEDBF9F7}" type="pres">
      <dgm:prSet presAssocID="{9D5D86FF-203A-4330-B358-1E48B0DB796E}" presName="hierRoot2" presStyleCnt="0">
        <dgm:presLayoutVars>
          <dgm:hierBranch val="init"/>
        </dgm:presLayoutVars>
      </dgm:prSet>
      <dgm:spPr/>
    </dgm:pt>
    <dgm:pt modelId="{B2AB45AB-D3D9-479E-B883-7FCD66307B85}" type="pres">
      <dgm:prSet presAssocID="{9D5D86FF-203A-4330-B358-1E48B0DB796E}" presName="rootComposite" presStyleCnt="0"/>
      <dgm:spPr/>
    </dgm:pt>
    <dgm:pt modelId="{68B09874-D771-469F-98E9-81BEB6AF7453}" type="pres">
      <dgm:prSet presAssocID="{9D5D86FF-203A-4330-B358-1E48B0DB796E}" presName="rootText" presStyleLbl="node3" presStyleIdx="11" presStyleCnt="14">
        <dgm:presLayoutVars>
          <dgm:chPref val="3"/>
        </dgm:presLayoutVars>
      </dgm:prSet>
      <dgm:spPr/>
    </dgm:pt>
    <dgm:pt modelId="{A925C3CD-2751-46C5-96EF-6736B3E2843D}" type="pres">
      <dgm:prSet presAssocID="{9D5D86FF-203A-4330-B358-1E48B0DB796E}" presName="rootConnector" presStyleCnt="0"/>
      <dgm:spPr/>
    </dgm:pt>
    <dgm:pt modelId="{9F5EC1D5-EF74-4F15-A9F9-6620789822FC}" type="pres">
      <dgm:prSet presAssocID="{9D5D86FF-203A-4330-B358-1E48B0DB796E}" presName="hierChild4" presStyleCnt="0"/>
      <dgm:spPr/>
    </dgm:pt>
    <dgm:pt modelId="{F9959954-BEF1-4428-BC10-2C6A223FA359}" type="pres">
      <dgm:prSet presAssocID="{9D5D86FF-203A-4330-B358-1E48B0DB796E}" presName="hierChild5" presStyleCnt="0"/>
      <dgm:spPr/>
    </dgm:pt>
    <dgm:pt modelId="{DDA87018-0D0C-4076-9770-0465B2C2522F}" type="pres">
      <dgm:prSet presAssocID="{65452BB7-2DAC-4AEA-AB06-6BAA4A00FA65}" presName="hierChild5" presStyleCnt="0"/>
      <dgm:spPr/>
    </dgm:pt>
    <dgm:pt modelId="{0E819307-1B4E-434E-BA76-D5A4192B0663}" type="pres">
      <dgm:prSet presAssocID="{47C757F0-AA23-46BE-9311-EA432CDEEAA1}" presName="hierChild3" presStyleCnt="0"/>
      <dgm:spPr/>
    </dgm:pt>
    <dgm:pt modelId="{7CC60CE2-51D0-47DE-A469-FE4884597341}" type="pres">
      <dgm:prSet presAssocID="{4294CB15-5EAF-442A-BADC-24588A60ECFF}" presName="Name111" presStyleLbl="parChTrans1D2" presStyleIdx="4" presStyleCnt="5"/>
      <dgm:spPr/>
    </dgm:pt>
    <dgm:pt modelId="{2C28615C-654F-4C05-9383-C72EAED46321}" type="pres">
      <dgm:prSet presAssocID="{B29BF47F-FB6F-4BB3-8B1F-25C507DDACF5}" presName="hierRoot3" presStyleCnt="0">
        <dgm:presLayoutVars>
          <dgm:hierBranch val="init"/>
        </dgm:presLayoutVars>
      </dgm:prSet>
      <dgm:spPr/>
    </dgm:pt>
    <dgm:pt modelId="{531B400A-09FB-4AC6-91D5-6C58DB555D6A}" type="pres">
      <dgm:prSet presAssocID="{B29BF47F-FB6F-4BB3-8B1F-25C507DDACF5}" presName="rootComposite3" presStyleCnt="0"/>
      <dgm:spPr/>
    </dgm:pt>
    <dgm:pt modelId="{15F46F7C-8483-49B2-9069-BD47518FA3C5}" type="pres">
      <dgm:prSet presAssocID="{B29BF47F-FB6F-4BB3-8B1F-25C507DDACF5}" presName="rootText3" presStyleLbl="asst1" presStyleIdx="0" presStyleCnt="1">
        <dgm:presLayoutVars>
          <dgm:chPref val="3"/>
        </dgm:presLayoutVars>
      </dgm:prSet>
      <dgm:spPr/>
    </dgm:pt>
    <dgm:pt modelId="{84CA6990-2D5D-47C3-9020-DF2944DEADCF}" type="pres">
      <dgm:prSet presAssocID="{B29BF47F-FB6F-4BB3-8B1F-25C507DDACF5}" presName="rootConnector3" presStyleCnt="0"/>
      <dgm:spPr/>
    </dgm:pt>
    <dgm:pt modelId="{0851F80F-8C6D-4400-A85F-BC390C21E4EE}" type="pres">
      <dgm:prSet presAssocID="{B29BF47F-FB6F-4BB3-8B1F-25C507DDACF5}" presName="hierChild6" presStyleCnt="0"/>
      <dgm:spPr/>
    </dgm:pt>
    <dgm:pt modelId="{33B50045-59C3-4B50-AAD0-4605B81A2188}" type="pres">
      <dgm:prSet presAssocID="{C3D48E6E-023D-4EDD-BA6A-081B9642C847}" presName="Name37" presStyleLbl="parChTrans1D3" presStyleIdx="12" presStyleCnt="14"/>
      <dgm:spPr/>
    </dgm:pt>
    <dgm:pt modelId="{DB8B3765-0482-4ED2-8C27-3AC4177E07B3}" type="pres">
      <dgm:prSet presAssocID="{299EF3EA-B001-4CA1-933D-CCFC9B19C9FC}" presName="hierRoot2" presStyleCnt="0">
        <dgm:presLayoutVars>
          <dgm:hierBranch val="init"/>
        </dgm:presLayoutVars>
      </dgm:prSet>
      <dgm:spPr/>
    </dgm:pt>
    <dgm:pt modelId="{987B73E5-3AC2-44D5-A0E9-A523F9D54BA5}" type="pres">
      <dgm:prSet presAssocID="{299EF3EA-B001-4CA1-933D-CCFC9B19C9FC}" presName="rootComposite" presStyleCnt="0"/>
      <dgm:spPr/>
    </dgm:pt>
    <dgm:pt modelId="{B6019000-E333-48EE-BC36-27DFFAC34FDC}" type="pres">
      <dgm:prSet presAssocID="{299EF3EA-B001-4CA1-933D-CCFC9B19C9FC}" presName="rootText" presStyleLbl="node3" presStyleIdx="12" presStyleCnt="14">
        <dgm:presLayoutVars>
          <dgm:chPref val="3"/>
        </dgm:presLayoutVars>
      </dgm:prSet>
      <dgm:spPr/>
    </dgm:pt>
    <dgm:pt modelId="{87B79607-A078-4A87-9286-1EE4F7E9CF09}" type="pres">
      <dgm:prSet presAssocID="{299EF3EA-B001-4CA1-933D-CCFC9B19C9FC}" presName="rootConnector" presStyleCnt="0"/>
      <dgm:spPr/>
    </dgm:pt>
    <dgm:pt modelId="{F822B398-F724-461E-B662-23DBCB0BDF52}" type="pres">
      <dgm:prSet presAssocID="{299EF3EA-B001-4CA1-933D-CCFC9B19C9FC}" presName="hierChild4" presStyleCnt="0"/>
      <dgm:spPr/>
    </dgm:pt>
    <dgm:pt modelId="{6E0F164E-D061-4F59-90CC-171B923AC081}" type="pres">
      <dgm:prSet presAssocID="{299EF3EA-B001-4CA1-933D-CCFC9B19C9FC}" presName="hierChild5" presStyleCnt="0"/>
      <dgm:spPr/>
    </dgm:pt>
    <dgm:pt modelId="{DF2BE96A-70E1-4FB1-A463-6DEAB67CA18D}" type="pres">
      <dgm:prSet presAssocID="{7CE0A9CB-0CF1-40E5-8A9D-AE69B30C6F0E}" presName="Name37" presStyleLbl="parChTrans1D3" presStyleIdx="13" presStyleCnt="14"/>
      <dgm:spPr/>
    </dgm:pt>
    <dgm:pt modelId="{4B3E7DFC-D707-48FB-BE78-5B28013987B0}" type="pres">
      <dgm:prSet presAssocID="{BE1401F3-70BF-4953-B233-16ECCE8E586B}" presName="hierRoot2" presStyleCnt="0">
        <dgm:presLayoutVars>
          <dgm:hierBranch val="init"/>
        </dgm:presLayoutVars>
      </dgm:prSet>
      <dgm:spPr/>
    </dgm:pt>
    <dgm:pt modelId="{0F341627-22EB-401D-B1B8-9822D0F6198F}" type="pres">
      <dgm:prSet presAssocID="{BE1401F3-70BF-4953-B233-16ECCE8E586B}" presName="rootComposite" presStyleCnt="0"/>
      <dgm:spPr/>
    </dgm:pt>
    <dgm:pt modelId="{27F5B078-7E04-4690-978D-A7FCD18A73B7}" type="pres">
      <dgm:prSet presAssocID="{BE1401F3-70BF-4953-B233-16ECCE8E586B}" presName="rootText" presStyleLbl="node3" presStyleIdx="13" presStyleCnt="14">
        <dgm:presLayoutVars>
          <dgm:chPref val="3"/>
        </dgm:presLayoutVars>
      </dgm:prSet>
      <dgm:spPr/>
    </dgm:pt>
    <dgm:pt modelId="{92A06AFC-6AF1-48A6-9E8A-599C59754BD7}" type="pres">
      <dgm:prSet presAssocID="{BE1401F3-70BF-4953-B233-16ECCE8E586B}" presName="rootConnector" presStyleCnt="0"/>
      <dgm:spPr/>
    </dgm:pt>
    <dgm:pt modelId="{1E7B081C-40FB-4C83-8EC5-095FC52758CA}" type="pres">
      <dgm:prSet presAssocID="{BE1401F3-70BF-4953-B233-16ECCE8E586B}" presName="hierChild4" presStyleCnt="0"/>
      <dgm:spPr/>
    </dgm:pt>
    <dgm:pt modelId="{E404C3E1-BF8C-4431-B449-E93A0B33FB7F}" type="pres">
      <dgm:prSet presAssocID="{BE1401F3-70BF-4953-B233-16ECCE8E586B}" presName="hierChild5" presStyleCnt="0"/>
      <dgm:spPr/>
    </dgm:pt>
    <dgm:pt modelId="{3025C0A7-DA6F-4394-8167-7956EFF162F0}" type="pres">
      <dgm:prSet presAssocID="{B29BF47F-FB6F-4BB3-8B1F-25C507DDACF5}" presName="hierChild7" presStyleCnt="0"/>
      <dgm:spPr/>
    </dgm:pt>
  </dgm:ptLst>
  <dgm:cxnLst>
    <dgm:cxn modelId="{F495AD75-A72A-4742-9113-B52E67AF70E6}" srcId="{A77D31B3-3808-4FBA-8FA4-CC8D448A173E}" destId="{47C757F0-AA23-46BE-9311-EA432CDEEAA1}" srcOrd="0" destOrd="0" parTransId="{AB39B06D-FE6C-48B2-B5B4-77CD0C8CF7AD}" sibTransId="{DF0D1C21-B79E-4875-B7FA-EF183CB48B88}"/>
    <dgm:cxn modelId="{27336C5C-BE9D-4548-9D56-667D12894B43}" srcId="{47C757F0-AA23-46BE-9311-EA432CDEEAA1}" destId="{B29BF47F-FB6F-4BB3-8B1F-25C507DDACF5}" srcOrd="0" destOrd="0" parTransId="{4294CB15-5EAF-442A-BADC-24588A60ECFF}" sibTransId="{4FBEC948-3FA9-4375-B83A-B44348E5F34D}"/>
    <dgm:cxn modelId="{9317352C-25C6-43EE-9E30-7D32548E9AF8}" srcId="{B29BF47F-FB6F-4BB3-8B1F-25C507DDACF5}" destId="{299EF3EA-B001-4CA1-933D-CCFC9B19C9FC}" srcOrd="0" destOrd="0" parTransId="{C3D48E6E-023D-4EDD-BA6A-081B9642C847}" sibTransId="{045CE6F2-336A-4682-BD46-5F26C8BFA138}"/>
    <dgm:cxn modelId="{32B4430A-013C-42C8-A4C4-8FD355225C9D}" srcId="{B29BF47F-FB6F-4BB3-8B1F-25C507DDACF5}" destId="{BE1401F3-70BF-4953-B233-16ECCE8E586B}" srcOrd="1" destOrd="0" parTransId="{7CE0A9CB-0CF1-40E5-8A9D-AE69B30C6F0E}" sibTransId="{AE76439B-1C7D-45FD-8B4F-FF12ADB7E0C9}"/>
    <dgm:cxn modelId="{4F9A119B-83E6-4B02-A49B-50B9969685D7}" srcId="{47C757F0-AA23-46BE-9311-EA432CDEEAA1}" destId="{12714FC6-8B41-47E5-91DD-F02D34D23B93}" srcOrd="1" destOrd="0" parTransId="{EACD17F5-D793-4A43-B489-D1804D50CFEF}" sibTransId="{FA45D93F-0724-4936-AA45-E6762732A19D}"/>
    <dgm:cxn modelId="{563D4B97-E6B3-49AB-865D-41D1E369D2DB}" srcId="{12714FC6-8B41-47E5-91DD-F02D34D23B93}" destId="{0F759C14-04B7-4B56-944D-C8B8D2B2BCF8}" srcOrd="0" destOrd="1" parTransId="{17734CE5-848B-4EC2-84DE-DABA974D1F7B}" sibTransId="{371BF230-E6F2-436E-AFF5-F60B775A71CB}"/>
    <dgm:cxn modelId="{E88A0F36-1D82-455C-A851-BACF3B8F2D84}" srcId="{12714FC6-8B41-47E5-91DD-F02D34D23B93}" destId="{5300B6B3-9AB0-4CA3-BA58-36FC7B7E10FC}" srcOrd="1" destOrd="1" parTransId="{6282475E-4D2D-446D-96DF-F5D084739E07}" sibTransId="{684DB884-09D9-46F9-8998-DD91EE913F54}"/>
    <dgm:cxn modelId="{01FD9D80-8CD6-4E17-8A0C-04E462A5F4C5}" srcId="{12714FC6-8B41-47E5-91DD-F02D34D23B93}" destId="{632409F8-0B48-41C0-8C83-14E4271E60DC}" srcOrd="2" destOrd="1" parTransId="{51C33DDE-377F-4927-BC95-95E1C356BD95}" sibTransId="{118BD571-F80C-4568-9C1F-CD5452E941B7}"/>
    <dgm:cxn modelId="{28869FCC-B38D-4531-9C9C-D39BE01D0B33}" srcId="{47C757F0-AA23-46BE-9311-EA432CDEEAA1}" destId="{4EC42421-831D-4CD3-8215-2AF4300F9C01}" srcOrd="2" destOrd="0" parTransId="{8D5FB264-0A5C-4C3A-85B7-453D9BD837DF}" sibTransId="{A1825131-D805-48C8-BFCE-E45C02E6F5CE}"/>
    <dgm:cxn modelId="{80B9F78C-746C-4E1E-A76C-3FC205376771}" srcId="{4EC42421-831D-4CD3-8215-2AF4300F9C01}" destId="{14200FE2-742B-4698-809E-F0EB250AB2E8}" srcOrd="0" destOrd="2" parTransId="{93B6D0D7-E7FB-4113-BB87-B1945C9F0B18}" sibTransId="{5B0E618B-55F7-4653-AF6C-EC6C9B1161E0}"/>
    <dgm:cxn modelId="{6FED21CE-7BC6-49D0-AB6A-AADDA7662D10}" srcId="{4EC42421-831D-4CD3-8215-2AF4300F9C01}" destId="{4347AE38-5A6A-4D86-B7AB-1257082EECFE}" srcOrd="1" destOrd="2" parTransId="{CD0C9587-EB9D-4A4F-BA21-D75F2DF991B1}" sibTransId="{6C4CB19C-C291-478F-961E-20A815DE8C49}"/>
    <dgm:cxn modelId="{16152C60-8FB0-479F-B317-C325CF989C59}" srcId="{4EC42421-831D-4CD3-8215-2AF4300F9C01}" destId="{2A5F564B-2AF6-4CB3-B957-450A6B0AD137}" srcOrd="2" destOrd="2" parTransId="{8E75D806-F0D3-4522-B173-F355413C0A81}" sibTransId="{62525A25-2FEF-4783-B4E2-8A6916E79050}"/>
    <dgm:cxn modelId="{13F6120A-7677-4CC1-B3C3-D626B9C3855E}" srcId="{47C757F0-AA23-46BE-9311-EA432CDEEAA1}" destId="{CF717C8A-B40B-4AFF-BF49-65ABB7DF8190}" srcOrd="3" destOrd="0" parTransId="{CCF68ADE-40B6-47D0-93C1-88EC13ADC8AC}" sibTransId="{630D3E0B-D1D7-4E1A-8193-515AA5E1866F}"/>
    <dgm:cxn modelId="{228F8C0C-15F8-427A-B086-3A1E71909785}" srcId="{CF717C8A-B40B-4AFF-BF49-65ABB7DF8190}" destId="{91F83E96-EE8F-454F-BF05-5020B87FFB90}" srcOrd="0" destOrd="3" parTransId="{C4EFEC32-F7AA-4B58-9236-D00CB8DD1CC0}" sibTransId="{35909461-5386-434C-948A-0BB0315B14C2}"/>
    <dgm:cxn modelId="{67793632-B351-47CC-A640-98725BE3CCBA}" srcId="{CF717C8A-B40B-4AFF-BF49-65ABB7DF8190}" destId="{4FD568E6-5BA0-4740-A911-324F720A423C}" srcOrd="1" destOrd="3" parTransId="{C4A36323-74D3-4ADE-9CD4-AC65635FCC9F}" sibTransId="{63C09860-1240-475D-90B2-3F7A6178AB2B}"/>
    <dgm:cxn modelId="{62BA977D-0C0C-4E46-AFC8-8BEC3B2F6269}" srcId="{CF717C8A-B40B-4AFF-BF49-65ABB7DF8190}" destId="{0308AA2F-A19B-4E42-942B-C85C92B11F4D}" srcOrd="2" destOrd="3" parTransId="{D862B2E5-BD0F-488C-B578-0B9CF2802F3A}" sibTransId="{B79C7073-05F4-4F42-B2EA-D2175CC7429E}"/>
    <dgm:cxn modelId="{47A23E24-33DB-48BA-9667-C9FD4245911F}" srcId="{47C757F0-AA23-46BE-9311-EA432CDEEAA1}" destId="{65452BB7-2DAC-4AEA-AB06-6BAA4A00FA65}" srcOrd="4" destOrd="0" parTransId="{CE9A7AC6-2DD5-49D6-BAEB-63D5B677E7B3}" sibTransId="{EAE4D4C1-92E8-42D9-8653-9017D0EE4738}"/>
    <dgm:cxn modelId="{758266A8-394E-40DF-9C2B-4FCAEDD9C1E9}" srcId="{65452BB7-2DAC-4AEA-AB06-6BAA4A00FA65}" destId="{9BA36575-E0D6-463A-BA61-E78FB118D60D}" srcOrd="0" destOrd="4" parTransId="{3F3840CD-E755-485F-848D-2AACCB86FE18}" sibTransId="{8D39040D-84F0-4FC7-8A31-F131FA17E418}"/>
    <dgm:cxn modelId="{295CABC2-956D-4254-9174-D4C5E86FFBEC}" srcId="{65452BB7-2DAC-4AEA-AB06-6BAA4A00FA65}" destId="{F0CF3C92-8818-452C-8823-FF95C5AADB0B}" srcOrd="1" destOrd="4" parTransId="{6CFFBD22-28CE-4A70-9D19-E1821BBACDC4}" sibTransId="{81359F73-F73D-488A-8174-57D074094EB2}"/>
    <dgm:cxn modelId="{38131FB0-524E-4167-8202-A8B967B786B7}" srcId="{65452BB7-2DAC-4AEA-AB06-6BAA4A00FA65}" destId="{9D5D86FF-203A-4330-B358-1E48B0DB796E}" srcOrd="2" destOrd="4" parTransId="{A66E256C-B9BD-4D81-82C4-B55DEBB93371}" sibTransId="{3A6D3579-5D2B-4E85-AABD-10A859B11FD6}"/>
    <dgm:cxn modelId="{3EDBBBB8-CC9C-4AAC-9F23-A5B08514A138}" type="presOf" srcId="{A77D31B3-3808-4FBA-8FA4-CC8D448A173E}" destId="{E498DC9C-C5AC-4482-A26F-3B99DC5D79F0}" srcOrd="0" destOrd="0" presId="urn:microsoft.com/office/officeart/2005/8/layout/orgChart1"/>
    <dgm:cxn modelId="{D0086C61-8C21-4BE8-9D28-8BD632C41E33}" type="presParOf" srcId="{E498DC9C-C5AC-4482-A26F-3B99DC5D79F0}" destId="{F728C3E8-5128-4BB6-90CC-A86769ECE335}" srcOrd="0" destOrd="0" presId="urn:microsoft.com/office/officeart/2005/8/layout/orgChart1"/>
    <dgm:cxn modelId="{6913C267-78AE-4A60-94E5-050A5A251359}" type="presParOf" srcId="{F728C3E8-5128-4BB6-90CC-A86769ECE335}" destId="{79147750-B6BF-43FD-83A0-7ACDC9B53EFF}" srcOrd="0" destOrd="0" presId="urn:microsoft.com/office/officeart/2005/8/layout/orgChart1"/>
    <dgm:cxn modelId="{6BF3A99A-B182-40C9-9675-27996E81D5FC}" type="presOf" srcId="{47C757F0-AA23-46BE-9311-EA432CDEEAA1}" destId="{79147750-B6BF-43FD-83A0-7ACDC9B53EFF}" srcOrd="0" destOrd="0" presId="urn:microsoft.com/office/officeart/2005/8/layout/orgChart1"/>
    <dgm:cxn modelId="{8FC67F8E-5331-42CC-831C-BE0A9740F5B1}" type="presParOf" srcId="{79147750-B6BF-43FD-83A0-7ACDC9B53EFF}" destId="{AE79172D-D441-42BB-84EA-E3D989670DED}" srcOrd="0" destOrd="0" presId="urn:microsoft.com/office/officeart/2005/8/layout/orgChart1"/>
    <dgm:cxn modelId="{55AC3B1A-DE9A-4BF1-8921-E55F91E3A8EB}" type="presOf" srcId="{47C757F0-AA23-46BE-9311-EA432CDEEAA1}" destId="{AE79172D-D441-42BB-84EA-E3D989670DED}" srcOrd="0" destOrd="0" presId="urn:microsoft.com/office/officeart/2005/8/layout/orgChart1"/>
    <dgm:cxn modelId="{7AEC978F-514B-4943-9FD3-CE9D7A31A170}" type="presParOf" srcId="{79147750-B6BF-43FD-83A0-7ACDC9B53EFF}" destId="{86420519-308D-4A6A-8FEA-6FB2E39BA448}" srcOrd="1" destOrd="0" presId="urn:microsoft.com/office/officeart/2005/8/layout/orgChart1"/>
    <dgm:cxn modelId="{B98410E8-D6F5-417F-A0D4-6233D73BB53B}" type="presOf" srcId="{47C757F0-AA23-46BE-9311-EA432CDEEAA1}" destId="{86420519-308D-4A6A-8FEA-6FB2E39BA448}" srcOrd="0" destOrd="0" presId="urn:microsoft.com/office/officeart/2005/8/layout/orgChart1"/>
    <dgm:cxn modelId="{955C4077-16A7-446A-9ADE-14D9CAAE916E}" type="presParOf" srcId="{F728C3E8-5128-4BB6-90CC-A86769ECE335}" destId="{9A0FF10C-81C7-47CD-A320-768F2009480B}" srcOrd="1" destOrd="0" presId="urn:microsoft.com/office/officeart/2005/8/layout/orgChart1"/>
    <dgm:cxn modelId="{5207E440-0C77-4D0D-911A-BDCC463494D5}" type="presParOf" srcId="{9A0FF10C-81C7-47CD-A320-768F2009480B}" destId="{6A259130-4455-44E0-969B-948D1249687E}" srcOrd="0" destOrd="1" presId="urn:microsoft.com/office/officeart/2005/8/layout/orgChart1"/>
    <dgm:cxn modelId="{440E1D1D-AA18-4414-AB29-7E2ABFAD0DF3}" type="presOf" srcId="{EACD17F5-D793-4A43-B489-D1804D50CFEF}" destId="{6A259130-4455-44E0-969B-948D1249687E}" srcOrd="0" destOrd="0" presId="urn:microsoft.com/office/officeart/2005/8/layout/orgChart1"/>
    <dgm:cxn modelId="{E6D5F123-44D4-40F3-BC03-8413F787ADBA}" type="presParOf" srcId="{9A0FF10C-81C7-47CD-A320-768F2009480B}" destId="{D6C5C065-A308-417C-8ECC-04FC2BEC646C}" srcOrd="1" destOrd="1" presId="urn:microsoft.com/office/officeart/2005/8/layout/orgChart1"/>
    <dgm:cxn modelId="{1F1DAA76-B0D8-4BF5-9D5A-7BDCF840C3B2}" type="presParOf" srcId="{D6C5C065-A308-417C-8ECC-04FC2BEC646C}" destId="{E36491EF-5019-46FD-BC82-1BD579B9EE0E}" srcOrd="0" destOrd="1" presId="urn:microsoft.com/office/officeart/2005/8/layout/orgChart1"/>
    <dgm:cxn modelId="{F1D67289-E28E-4585-94C9-1989CB8B43AB}" type="presOf" srcId="{12714FC6-8B41-47E5-91DD-F02D34D23B93}" destId="{E36491EF-5019-46FD-BC82-1BD579B9EE0E}" srcOrd="0" destOrd="0" presId="urn:microsoft.com/office/officeart/2005/8/layout/orgChart1"/>
    <dgm:cxn modelId="{4E348928-30E0-476E-B0FA-5C49514AF1A6}" type="presParOf" srcId="{E36491EF-5019-46FD-BC82-1BD579B9EE0E}" destId="{43B7C837-49D6-40CE-BBAB-953D9E4BA7ED}" srcOrd="0" destOrd="0" presId="urn:microsoft.com/office/officeart/2005/8/layout/orgChart1"/>
    <dgm:cxn modelId="{ADBC0E7D-28A3-4E1E-A0CE-02BE8351BDE4}" type="presOf" srcId="{12714FC6-8B41-47E5-91DD-F02D34D23B93}" destId="{43B7C837-49D6-40CE-BBAB-953D9E4BA7ED}" srcOrd="0" destOrd="0" presId="urn:microsoft.com/office/officeart/2005/8/layout/orgChart1"/>
    <dgm:cxn modelId="{DAF0543E-120B-47F3-8E39-8AF93A73E6D6}" type="presParOf" srcId="{E36491EF-5019-46FD-BC82-1BD579B9EE0E}" destId="{9A037140-9B69-4B9F-A134-F2F2EB0F2E32}" srcOrd="1" destOrd="0" presId="urn:microsoft.com/office/officeart/2005/8/layout/orgChart1"/>
    <dgm:cxn modelId="{E12CB556-344F-452D-B41B-7614AFF94DDA}" type="presOf" srcId="{12714FC6-8B41-47E5-91DD-F02D34D23B93}" destId="{9A037140-9B69-4B9F-A134-F2F2EB0F2E32}" srcOrd="0" destOrd="0" presId="urn:microsoft.com/office/officeart/2005/8/layout/orgChart1"/>
    <dgm:cxn modelId="{FE9D78DA-54F6-420F-B783-D638157E290C}" type="presParOf" srcId="{D6C5C065-A308-417C-8ECC-04FC2BEC646C}" destId="{FA37AA5D-87C2-47F6-9B72-B753C073E744}" srcOrd="1" destOrd="1" presId="urn:microsoft.com/office/officeart/2005/8/layout/orgChart1"/>
    <dgm:cxn modelId="{E8D249D2-83BF-46AB-902D-EE5BB2278CB8}" type="presParOf" srcId="{FA37AA5D-87C2-47F6-9B72-B753C073E744}" destId="{F32F8BC2-C83D-41F1-A9D1-1CDB8F2B79B6}" srcOrd="0" destOrd="1" presId="urn:microsoft.com/office/officeart/2005/8/layout/orgChart1"/>
    <dgm:cxn modelId="{9D52F9BB-0C35-4BE3-9AF9-E62C3EB05D5C}" type="presOf" srcId="{17734CE5-848B-4EC2-84DE-DABA974D1F7B}" destId="{F32F8BC2-C83D-41F1-A9D1-1CDB8F2B79B6}" srcOrd="0" destOrd="0" presId="urn:microsoft.com/office/officeart/2005/8/layout/orgChart1"/>
    <dgm:cxn modelId="{3AEC84B7-4D4C-4C4C-B8DD-1C73CAD9F44C}" type="presParOf" srcId="{FA37AA5D-87C2-47F6-9B72-B753C073E744}" destId="{E9BB5A72-E163-4606-AD05-FC218A4EEF56}" srcOrd="1" destOrd="1" presId="urn:microsoft.com/office/officeart/2005/8/layout/orgChart1"/>
    <dgm:cxn modelId="{D4FAE954-FB14-42B4-9F84-7F3990394FB8}" type="presParOf" srcId="{E9BB5A72-E163-4606-AD05-FC218A4EEF56}" destId="{92959FA1-85EB-459C-8374-E88F49D90989}" srcOrd="0" destOrd="1" presId="urn:microsoft.com/office/officeart/2005/8/layout/orgChart1"/>
    <dgm:cxn modelId="{098BCBCD-E038-47D1-B2A8-ED51696FD9E7}" type="presOf" srcId="{0F759C14-04B7-4B56-944D-C8B8D2B2BCF8}" destId="{92959FA1-85EB-459C-8374-E88F49D90989}" srcOrd="0" destOrd="0" presId="urn:microsoft.com/office/officeart/2005/8/layout/orgChart1"/>
    <dgm:cxn modelId="{B8562FC1-AB1E-4481-A8EA-EAF9DB66D5F4}" type="presParOf" srcId="{92959FA1-85EB-459C-8374-E88F49D90989}" destId="{242701D6-C3D9-42D0-BB2D-7BC1F51126AA}" srcOrd="0" destOrd="0" presId="urn:microsoft.com/office/officeart/2005/8/layout/orgChart1"/>
    <dgm:cxn modelId="{D26118D8-83F6-4EB7-91C4-E2A98ACB98FD}" type="presOf" srcId="{0F759C14-04B7-4B56-944D-C8B8D2B2BCF8}" destId="{242701D6-C3D9-42D0-BB2D-7BC1F51126AA}" srcOrd="0" destOrd="0" presId="urn:microsoft.com/office/officeart/2005/8/layout/orgChart1"/>
    <dgm:cxn modelId="{E96EA04F-642E-4303-BC06-92624A50B2F6}" type="presParOf" srcId="{92959FA1-85EB-459C-8374-E88F49D90989}" destId="{16B5EFF5-3C5A-4F7A-BE08-CAC4A6BF09A0}" srcOrd="1" destOrd="0" presId="urn:microsoft.com/office/officeart/2005/8/layout/orgChart1"/>
    <dgm:cxn modelId="{1D8F0148-83F2-4207-B52E-2B2F68E9C6EF}" type="presOf" srcId="{0F759C14-04B7-4B56-944D-C8B8D2B2BCF8}" destId="{16B5EFF5-3C5A-4F7A-BE08-CAC4A6BF09A0}" srcOrd="0" destOrd="0" presId="urn:microsoft.com/office/officeart/2005/8/layout/orgChart1"/>
    <dgm:cxn modelId="{018FF9F5-C244-41DD-9947-FA48E29FB244}" type="presParOf" srcId="{E9BB5A72-E163-4606-AD05-FC218A4EEF56}" destId="{517B632C-AF7A-4DD5-9A4A-3EB081025484}" srcOrd="1" destOrd="1" presId="urn:microsoft.com/office/officeart/2005/8/layout/orgChart1"/>
    <dgm:cxn modelId="{0A6DA28C-7B8C-4009-9190-A7E7B73C53C3}" type="presParOf" srcId="{E9BB5A72-E163-4606-AD05-FC218A4EEF56}" destId="{97E8C70D-B722-43FE-8011-FC3E8559ED7D}" srcOrd="2" destOrd="1" presId="urn:microsoft.com/office/officeart/2005/8/layout/orgChart1"/>
    <dgm:cxn modelId="{AF3E2B92-14C5-45E0-BC6D-90ED9A0A23D1}" type="presParOf" srcId="{FA37AA5D-87C2-47F6-9B72-B753C073E744}" destId="{FCCE5511-EAC4-4C94-AD3F-FB078013D98D}" srcOrd="2" destOrd="1" presId="urn:microsoft.com/office/officeart/2005/8/layout/orgChart1"/>
    <dgm:cxn modelId="{BA28ACE3-1F93-4921-86C7-FC9EEA4F7ABD}" type="presOf" srcId="{6282475E-4D2D-446D-96DF-F5D084739E07}" destId="{FCCE5511-EAC4-4C94-AD3F-FB078013D98D}" srcOrd="0" destOrd="0" presId="urn:microsoft.com/office/officeart/2005/8/layout/orgChart1"/>
    <dgm:cxn modelId="{105D7108-6947-4CA6-BCED-25DB31D483CD}" type="presParOf" srcId="{FA37AA5D-87C2-47F6-9B72-B753C073E744}" destId="{85B76BAF-54D7-41DC-816A-2378B5E98CC8}" srcOrd="3" destOrd="1" presId="urn:microsoft.com/office/officeart/2005/8/layout/orgChart1"/>
    <dgm:cxn modelId="{60173482-0E4D-448B-9D65-A560081C7C00}" type="presParOf" srcId="{85B76BAF-54D7-41DC-816A-2378B5E98CC8}" destId="{BE973F51-12DC-4C5D-986C-39175EF42F27}" srcOrd="0" destOrd="3" presId="urn:microsoft.com/office/officeart/2005/8/layout/orgChart1"/>
    <dgm:cxn modelId="{0F09E804-0280-4B44-BD0F-D13270F7A843}" type="presOf" srcId="{5300B6B3-9AB0-4CA3-BA58-36FC7B7E10FC}" destId="{BE973F51-12DC-4C5D-986C-39175EF42F27}" srcOrd="0" destOrd="0" presId="urn:microsoft.com/office/officeart/2005/8/layout/orgChart1"/>
    <dgm:cxn modelId="{C4065AB9-98ED-40E5-8065-69279ADC380F}" type="presParOf" srcId="{BE973F51-12DC-4C5D-986C-39175EF42F27}" destId="{153064F2-B6F0-4688-A172-E1BA8F18AC9D}" srcOrd="0" destOrd="0" presId="urn:microsoft.com/office/officeart/2005/8/layout/orgChart1"/>
    <dgm:cxn modelId="{08D316BA-7AD5-4D5D-AFE8-519ACF5293BC}" type="presOf" srcId="{5300B6B3-9AB0-4CA3-BA58-36FC7B7E10FC}" destId="{153064F2-B6F0-4688-A172-E1BA8F18AC9D}" srcOrd="0" destOrd="0" presId="urn:microsoft.com/office/officeart/2005/8/layout/orgChart1"/>
    <dgm:cxn modelId="{10B71E2F-07F6-4B5D-8577-B84AE3E7AA11}" type="presParOf" srcId="{BE973F51-12DC-4C5D-986C-39175EF42F27}" destId="{8529D2B7-B2F9-413C-9C8E-0F8F4017A201}" srcOrd="1" destOrd="0" presId="urn:microsoft.com/office/officeart/2005/8/layout/orgChart1"/>
    <dgm:cxn modelId="{F092EA97-B5B0-45B8-9DC7-1FE1B8E18B5A}" type="presOf" srcId="{5300B6B3-9AB0-4CA3-BA58-36FC7B7E10FC}" destId="{8529D2B7-B2F9-413C-9C8E-0F8F4017A201}" srcOrd="0" destOrd="0" presId="urn:microsoft.com/office/officeart/2005/8/layout/orgChart1"/>
    <dgm:cxn modelId="{4CDB8BA2-4C9F-48E6-B29E-462267470A12}" type="presParOf" srcId="{85B76BAF-54D7-41DC-816A-2378B5E98CC8}" destId="{45CE9B4B-D8D0-4E08-A509-BC20DE06B6F6}" srcOrd="1" destOrd="3" presId="urn:microsoft.com/office/officeart/2005/8/layout/orgChart1"/>
    <dgm:cxn modelId="{AFC8C150-709B-4D12-933A-5242C1DC63DF}" type="presParOf" srcId="{85B76BAF-54D7-41DC-816A-2378B5E98CC8}" destId="{640F5483-C745-452A-A2A9-23D2674A240C}" srcOrd="2" destOrd="3" presId="urn:microsoft.com/office/officeart/2005/8/layout/orgChart1"/>
    <dgm:cxn modelId="{CE5B7163-4A6D-4198-8860-8E707C7BC978}" type="presParOf" srcId="{FA37AA5D-87C2-47F6-9B72-B753C073E744}" destId="{9BC9432A-4DBF-47E7-8004-2FF25A4370F6}" srcOrd="4" destOrd="1" presId="urn:microsoft.com/office/officeart/2005/8/layout/orgChart1"/>
    <dgm:cxn modelId="{E8868E6E-55FC-40B1-910A-B03052E8EB32}" type="presOf" srcId="{51C33DDE-377F-4927-BC95-95E1C356BD95}" destId="{9BC9432A-4DBF-47E7-8004-2FF25A4370F6}" srcOrd="0" destOrd="0" presId="urn:microsoft.com/office/officeart/2005/8/layout/orgChart1"/>
    <dgm:cxn modelId="{182607E7-AD33-40D5-B0AE-F8E9A3B50DB6}" type="presParOf" srcId="{FA37AA5D-87C2-47F6-9B72-B753C073E744}" destId="{D96EB6A6-0A16-4D70-8B90-F8D1339713C1}" srcOrd="5" destOrd="1" presId="urn:microsoft.com/office/officeart/2005/8/layout/orgChart1"/>
    <dgm:cxn modelId="{CC71CE8B-80A9-4419-9213-9A233599E6BB}" type="presParOf" srcId="{D96EB6A6-0A16-4D70-8B90-F8D1339713C1}" destId="{F0CC3A99-5088-4FAC-BC73-F12674A2F4D5}" srcOrd="0" destOrd="5" presId="urn:microsoft.com/office/officeart/2005/8/layout/orgChart1"/>
    <dgm:cxn modelId="{0E4553C2-F6C7-4852-905A-1FD479FB1CEA}" type="presOf" srcId="{632409F8-0B48-41C0-8C83-14E4271E60DC}" destId="{F0CC3A99-5088-4FAC-BC73-F12674A2F4D5}" srcOrd="0" destOrd="0" presId="urn:microsoft.com/office/officeart/2005/8/layout/orgChart1"/>
    <dgm:cxn modelId="{06E0AA76-A775-4922-A04F-C789CAF0DE3D}" type="presParOf" srcId="{F0CC3A99-5088-4FAC-BC73-F12674A2F4D5}" destId="{AB8A9CC4-D693-4AEF-BB90-3EF656ABE617}" srcOrd="0" destOrd="0" presId="urn:microsoft.com/office/officeart/2005/8/layout/orgChart1"/>
    <dgm:cxn modelId="{5EAF9B58-FB1A-4B49-BCD7-549E9305E03D}" type="presOf" srcId="{632409F8-0B48-41C0-8C83-14E4271E60DC}" destId="{AB8A9CC4-D693-4AEF-BB90-3EF656ABE617}" srcOrd="0" destOrd="0" presId="urn:microsoft.com/office/officeart/2005/8/layout/orgChart1"/>
    <dgm:cxn modelId="{599F09BE-09A8-4F49-928F-D669C450B540}" type="presParOf" srcId="{F0CC3A99-5088-4FAC-BC73-F12674A2F4D5}" destId="{3F2ADFD2-6F2B-41E1-A325-7A2CF65E13AC}" srcOrd="1" destOrd="0" presId="urn:microsoft.com/office/officeart/2005/8/layout/orgChart1"/>
    <dgm:cxn modelId="{F1B17647-7562-4322-B6BA-0F7141D57968}" type="presOf" srcId="{632409F8-0B48-41C0-8C83-14E4271E60DC}" destId="{3F2ADFD2-6F2B-41E1-A325-7A2CF65E13AC}" srcOrd="0" destOrd="0" presId="urn:microsoft.com/office/officeart/2005/8/layout/orgChart1"/>
    <dgm:cxn modelId="{C665461C-7D3F-4AAC-B197-7F5875B246D4}" type="presParOf" srcId="{D96EB6A6-0A16-4D70-8B90-F8D1339713C1}" destId="{892B4C0A-EE2B-4DDA-B3E1-C7E2112D3011}" srcOrd="1" destOrd="5" presId="urn:microsoft.com/office/officeart/2005/8/layout/orgChart1"/>
    <dgm:cxn modelId="{E6A79324-46FA-4AB4-880C-61C25445CE0F}" type="presParOf" srcId="{D96EB6A6-0A16-4D70-8B90-F8D1339713C1}" destId="{97701401-2D2A-47FC-939A-CEAB8F7B91B9}" srcOrd="2" destOrd="5" presId="urn:microsoft.com/office/officeart/2005/8/layout/orgChart1"/>
    <dgm:cxn modelId="{1F6A2BC0-F30E-4FA1-AA18-AC43642EBE4D}" type="presParOf" srcId="{D6C5C065-A308-417C-8ECC-04FC2BEC646C}" destId="{A7309641-2A58-41EA-9E42-56812CF298ED}" srcOrd="2" destOrd="1" presId="urn:microsoft.com/office/officeart/2005/8/layout/orgChart1"/>
    <dgm:cxn modelId="{F8BE9A3A-0F63-4875-BA54-2285B65FB7F8}" type="presParOf" srcId="{9A0FF10C-81C7-47CD-A320-768F2009480B}" destId="{F492B679-3C8C-4E72-95A8-8B81298826E7}" srcOrd="2" destOrd="1" presId="urn:microsoft.com/office/officeart/2005/8/layout/orgChart1"/>
    <dgm:cxn modelId="{575BD0F6-B5DC-4167-AD2E-5E743B0D0FCA}" type="presOf" srcId="{8D5FB264-0A5C-4C3A-85B7-453D9BD837DF}" destId="{F492B679-3C8C-4E72-95A8-8B81298826E7}" srcOrd="0" destOrd="0" presId="urn:microsoft.com/office/officeart/2005/8/layout/orgChart1"/>
    <dgm:cxn modelId="{79F82057-6989-43ED-8CE3-ED8F8BE19EF8}" type="presParOf" srcId="{9A0FF10C-81C7-47CD-A320-768F2009480B}" destId="{C6F584B9-7EA2-46D8-913B-8F508509ECAB}" srcOrd="3" destOrd="1" presId="urn:microsoft.com/office/officeart/2005/8/layout/orgChart1"/>
    <dgm:cxn modelId="{533B15C5-97A8-4936-856A-6A00E8562FA7}" type="presParOf" srcId="{C6F584B9-7EA2-46D8-913B-8F508509ECAB}" destId="{6CAD9CE6-86A1-4F7D-98A6-3AF53F55F9E3}" srcOrd="0" destOrd="3" presId="urn:microsoft.com/office/officeart/2005/8/layout/orgChart1"/>
    <dgm:cxn modelId="{C5655F85-8D66-40A9-B6E6-98A1A8CE749E}" type="presOf" srcId="{4EC42421-831D-4CD3-8215-2AF4300F9C01}" destId="{6CAD9CE6-86A1-4F7D-98A6-3AF53F55F9E3}" srcOrd="0" destOrd="0" presId="urn:microsoft.com/office/officeart/2005/8/layout/orgChart1"/>
    <dgm:cxn modelId="{3A8A8253-875A-49AB-BBA6-2D4B13E5C56D}" type="presParOf" srcId="{6CAD9CE6-86A1-4F7D-98A6-3AF53F55F9E3}" destId="{08A0D1D2-3A20-4D63-8E35-B7C8B6B16D48}" srcOrd="0" destOrd="0" presId="urn:microsoft.com/office/officeart/2005/8/layout/orgChart1"/>
    <dgm:cxn modelId="{08CB72F2-4F1B-469B-88E3-745BE90E6BA6}" type="presOf" srcId="{4EC42421-831D-4CD3-8215-2AF4300F9C01}" destId="{08A0D1D2-3A20-4D63-8E35-B7C8B6B16D48}" srcOrd="0" destOrd="0" presId="urn:microsoft.com/office/officeart/2005/8/layout/orgChart1"/>
    <dgm:cxn modelId="{D23C2C94-5D44-4E1E-8A16-DC89840E5249}" type="presParOf" srcId="{6CAD9CE6-86A1-4F7D-98A6-3AF53F55F9E3}" destId="{6238C53E-A961-488B-8FBD-6EC13507B069}" srcOrd="1" destOrd="0" presId="urn:microsoft.com/office/officeart/2005/8/layout/orgChart1"/>
    <dgm:cxn modelId="{603366DE-1A57-4249-BD72-0194EB848AE7}" type="presOf" srcId="{4EC42421-831D-4CD3-8215-2AF4300F9C01}" destId="{6238C53E-A961-488B-8FBD-6EC13507B069}" srcOrd="0" destOrd="0" presId="urn:microsoft.com/office/officeart/2005/8/layout/orgChart1"/>
    <dgm:cxn modelId="{A0A53EAD-2A8D-4DD9-8035-318A475AE065}" type="presParOf" srcId="{C6F584B9-7EA2-46D8-913B-8F508509ECAB}" destId="{A9C46FD3-3BE9-4E6E-BFF6-B0B42B13F857}" srcOrd="1" destOrd="3" presId="urn:microsoft.com/office/officeart/2005/8/layout/orgChart1"/>
    <dgm:cxn modelId="{AEDF368C-6562-4BEB-B42E-1ACB6F70C9BA}" type="presParOf" srcId="{A9C46FD3-3BE9-4E6E-BFF6-B0B42B13F857}" destId="{409D80C8-442A-44C8-803B-867A68413413}" srcOrd="0" destOrd="1" presId="urn:microsoft.com/office/officeart/2005/8/layout/orgChart1"/>
    <dgm:cxn modelId="{81F76850-2211-4298-A7F6-EB7767B24774}" type="presOf" srcId="{93B6D0D7-E7FB-4113-BB87-B1945C9F0B18}" destId="{409D80C8-442A-44C8-803B-867A68413413}" srcOrd="0" destOrd="0" presId="urn:microsoft.com/office/officeart/2005/8/layout/orgChart1"/>
    <dgm:cxn modelId="{7091B6FA-C903-404D-B1C6-E8C99DF0D16B}" type="presParOf" srcId="{A9C46FD3-3BE9-4E6E-BFF6-B0B42B13F857}" destId="{BAC34C76-7C85-4D02-84FD-414457EE916B}" srcOrd="1" destOrd="1" presId="urn:microsoft.com/office/officeart/2005/8/layout/orgChart1"/>
    <dgm:cxn modelId="{BD05D530-58D8-4AA5-9B8F-F9C42F788225}" type="presParOf" srcId="{BAC34C76-7C85-4D02-84FD-414457EE916B}" destId="{BE22BBD0-5857-41CB-85C1-999C0A107B7B}" srcOrd="0" destOrd="1" presId="urn:microsoft.com/office/officeart/2005/8/layout/orgChart1"/>
    <dgm:cxn modelId="{1DC92001-64BC-48A2-976F-E2BE2506EB60}" type="presOf" srcId="{14200FE2-742B-4698-809E-F0EB250AB2E8}" destId="{BE22BBD0-5857-41CB-85C1-999C0A107B7B}" srcOrd="0" destOrd="0" presId="urn:microsoft.com/office/officeart/2005/8/layout/orgChart1"/>
    <dgm:cxn modelId="{00E93539-EA39-406E-A81F-3058B80314FD}" type="presParOf" srcId="{BE22BBD0-5857-41CB-85C1-999C0A107B7B}" destId="{4D19B8EB-E82A-40D3-951C-B94FFB00AEAA}" srcOrd="0" destOrd="0" presId="urn:microsoft.com/office/officeart/2005/8/layout/orgChart1"/>
    <dgm:cxn modelId="{9D43D581-FECD-42EF-BCF4-8262E004E0A8}" type="presOf" srcId="{14200FE2-742B-4698-809E-F0EB250AB2E8}" destId="{4D19B8EB-E82A-40D3-951C-B94FFB00AEAA}" srcOrd="0" destOrd="0" presId="urn:microsoft.com/office/officeart/2005/8/layout/orgChart1"/>
    <dgm:cxn modelId="{3BADA898-9EDD-40AE-93DB-9A5FC2323DCD}" type="presParOf" srcId="{BE22BBD0-5857-41CB-85C1-999C0A107B7B}" destId="{457136A9-FA84-457D-BE54-38FA69C72E23}" srcOrd="1" destOrd="0" presId="urn:microsoft.com/office/officeart/2005/8/layout/orgChart1"/>
    <dgm:cxn modelId="{1485F897-C7D2-4F5B-863A-C8D30F21BD13}" type="presOf" srcId="{14200FE2-742B-4698-809E-F0EB250AB2E8}" destId="{457136A9-FA84-457D-BE54-38FA69C72E23}" srcOrd="0" destOrd="0" presId="urn:microsoft.com/office/officeart/2005/8/layout/orgChart1"/>
    <dgm:cxn modelId="{7B7F8967-78DA-46A3-AA92-4137561431D8}" type="presParOf" srcId="{BAC34C76-7C85-4D02-84FD-414457EE916B}" destId="{1EE1A63B-BFB3-4561-B282-9711A1740E87}" srcOrd="1" destOrd="1" presId="urn:microsoft.com/office/officeart/2005/8/layout/orgChart1"/>
    <dgm:cxn modelId="{864AEC28-E38E-408A-856E-2EB3F48E2FA8}" type="presParOf" srcId="{BAC34C76-7C85-4D02-84FD-414457EE916B}" destId="{BC7E72C8-3768-4C41-81BA-433D856A51E9}" srcOrd="2" destOrd="1" presId="urn:microsoft.com/office/officeart/2005/8/layout/orgChart1"/>
    <dgm:cxn modelId="{777175D4-FD97-47A1-B3BE-AE40564DDAD1}" type="presParOf" srcId="{A9C46FD3-3BE9-4E6E-BFF6-B0B42B13F857}" destId="{6FC1ED13-10C6-452E-9F5C-2894EC3CC091}" srcOrd="2" destOrd="1" presId="urn:microsoft.com/office/officeart/2005/8/layout/orgChart1"/>
    <dgm:cxn modelId="{E83D2E88-0C61-4E48-AF31-D9B0F5B21145}" type="presOf" srcId="{CD0C9587-EB9D-4A4F-BA21-D75F2DF991B1}" destId="{6FC1ED13-10C6-452E-9F5C-2894EC3CC091}" srcOrd="0" destOrd="0" presId="urn:microsoft.com/office/officeart/2005/8/layout/orgChart1"/>
    <dgm:cxn modelId="{47B70B50-3C73-4C2D-B771-8EB877EB020F}" type="presParOf" srcId="{A9C46FD3-3BE9-4E6E-BFF6-B0B42B13F857}" destId="{20E510D0-CB04-493E-A6E2-659254DBAAC4}" srcOrd="3" destOrd="1" presId="urn:microsoft.com/office/officeart/2005/8/layout/orgChart1"/>
    <dgm:cxn modelId="{2FCEF298-5B39-47FC-9B36-D1ED6A53D9D2}" type="presParOf" srcId="{20E510D0-CB04-493E-A6E2-659254DBAAC4}" destId="{739182AC-6BCF-4E36-A32E-0E1F6D34F9C4}" srcOrd="0" destOrd="3" presId="urn:microsoft.com/office/officeart/2005/8/layout/orgChart1"/>
    <dgm:cxn modelId="{B8F835E5-FA25-4A35-B8C5-BF170F81A718}" type="presOf" srcId="{4347AE38-5A6A-4D86-B7AB-1257082EECFE}" destId="{739182AC-6BCF-4E36-A32E-0E1F6D34F9C4}" srcOrd="0" destOrd="0" presId="urn:microsoft.com/office/officeart/2005/8/layout/orgChart1"/>
    <dgm:cxn modelId="{FC64C5C9-EE57-4A02-92DD-02691777162D}" type="presParOf" srcId="{739182AC-6BCF-4E36-A32E-0E1F6D34F9C4}" destId="{41717E6A-28A9-4957-B7DD-7C35FF283D4E}" srcOrd="0" destOrd="0" presId="urn:microsoft.com/office/officeart/2005/8/layout/orgChart1"/>
    <dgm:cxn modelId="{56001E5B-8FF1-47EA-8C02-D5CD0119C530}" type="presOf" srcId="{4347AE38-5A6A-4D86-B7AB-1257082EECFE}" destId="{41717E6A-28A9-4957-B7DD-7C35FF283D4E}" srcOrd="0" destOrd="0" presId="urn:microsoft.com/office/officeart/2005/8/layout/orgChart1"/>
    <dgm:cxn modelId="{5F00D88F-1F8E-4955-9701-3391E2FD5AA9}" type="presParOf" srcId="{739182AC-6BCF-4E36-A32E-0E1F6D34F9C4}" destId="{902CE088-E001-4E27-BD02-4A98EACA0279}" srcOrd="1" destOrd="0" presId="urn:microsoft.com/office/officeart/2005/8/layout/orgChart1"/>
    <dgm:cxn modelId="{0D1DB325-C90C-46A5-B123-19E9ACBBFCFF}" type="presOf" srcId="{4347AE38-5A6A-4D86-B7AB-1257082EECFE}" destId="{902CE088-E001-4E27-BD02-4A98EACA0279}" srcOrd="0" destOrd="0" presId="urn:microsoft.com/office/officeart/2005/8/layout/orgChart1"/>
    <dgm:cxn modelId="{66FC2AEE-0840-46C2-9B1F-702DB688A3DF}" type="presParOf" srcId="{20E510D0-CB04-493E-A6E2-659254DBAAC4}" destId="{B8C64ED6-0034-4308-B9FE-F2B21DA28CA4}" srcOrd="1" destOrd="3" presId="urn:microsoft.com/office/officeart/2005/8/layout/orgChart1"/>
    <dgm:cxn modelId="{660E1361-74D7-40CE-B546-17B2A13B9A66}" type="presParOf" srcId="{20E510D0-CB04-493E-A6E2-659254DBAAC4}" destId="{F8535D24-BFA2-4B2F-83A3-4EA43A9EB689}" srcOrd="2" destOrd="3" presId="urn:microsoft.com/office/officeart/2005/8/layout/orgChart1"/>
    <dgm:cxn modelId="{9D8C4457-01B8-4841-BC23-8EADB05EB3A1}" type="presParOf" srcId="{A9C46FD3-3BE9-4E6E-BFF6-B0B42B13F857}" destId="{B1DCFDB5-19B5-447A-A27C-A0F26B10FB99}" srcOrd="4" destOrd="1" presId="urn:microsoft.com/office/officeart/2005/8/layout/orgChart1"/>
    <dgm:cxn modelId="{4D98FF71-C7B0-4635-84A1-C8334D6B1F2C}" type="presOf" srcId="{8E75D806-F0D3-4522-B173-F355413C0A81}" destId="{B1DCFDB5-19B5-447A-A27C-A0F26B10FB99}" srcOrd="0" destOrd="0" presId="urn:microsoft.com/office/officeart/2005/8/layout/orgChart1"/>
    <dgm:cxn modelId="{84437380-0FE7-4FC5-BF50-2332CBCDA089}" type="presParOf" srcId="{A9C46FD3-3BE9-4E6E-BFF6-B0B42B13F857}" destId="{B0C42A09-9649-403E-904F-EE02E1A74369}" srcOrd="5" destOrd="1" presId="urn:microsoft.com/office/officeart/2005/8/layout/orgChart1"/>
    <dgm:cxn modelId="{F62AAC17-5591-4E8A-8ADE-CC5BE20C745F}" type="presParOf" srcId="{B0C42A09-9649-403E-904F-EE02E1A74369}" destId="{FEA78EFA-EAE8-4E34-AF34-0D671503D348}" srcOrd="0" destOrd="5" presId="urn:microsoft.com/office/officeart/2005/8/layout/orgChart1"/>
    <dgm:cxn modelId="{93F516C0-3769-4B9C-A450-6750582B2074}" type="presOf" srcId="{2A5F564B-2AF6-4CB3-B957-450A6B0AD137}" destId="{FEA78EFA-EAE8-4E34-AF34-0D671503D348}" srcOrd="0" destOrd="0" presId="urn:microsoft.com/office/officeart/2005/8/layout/orgChart1"/>
    <dgm:cxn modelId="{5C81DE04-E7D8-47EF-99CF-B37BCCCA5997}" type="presParOf" srcId="{FEA78EFA-EAE8-4E34-AF34-0D671503D348}" destId="{D9B6ABD8-8915-4921-B17F-88F8A71A6284}" srcOrd="0" destOrd="0" presId="urn:microsoft.com/office/officeart/2005/8/layout/orgChart1"/>
    <dgm:cxn modelId="{AC5D0EB1-B4D4-4DC1-B441-ACB1FFAF695C}" type="presOf" srcId="{2A5F564B-2AF6-4CB3-B957-450A6B0AD137}" destId="{D9B6ABD8-8915-4921-B17F-88F8A71A6284}" srcOrd="0" destOrd="0" presId="urn:microsoft.com/office/officeart/2005/8/layout/orgChart1"/>
    <dgm:cxn modelId="{DE71BB5E-EEC9-4612-AF29-88B9A9201722}" type="presParOf" srcId="{FEA78EFA-EAE8-4E34-AF34-0D671503D348}" destId="{6F0B580F-E7E2-44E1-8CE4-C3D3736C0B30}" srcOrd="1" destOrd="0" presId="urn:microsoft.com/office/officeart/2005/8/layout/orgChart1"/>
    <dgm:cxn modelId="{9962FDA1-B7CB-4883-8294-CB6835AE7BCD}" type="presOf" srcId="{2A5F564B-2AF6-4CB3-B957-450A6B0AD137}" destId="{6F0B580F-E7E2-44E1-8CE4-C3D3736C0B30}" srcOrd="0" destOrd="0" presId="urn:microsoft.com/office/officeart/2005/8/layout/orgChart1"/>
    <dgm:cxn modelId="{B6762017-23D7-42F6-9D3E-6AF3C88845D2}" type="presParOf" srcId="{B0C42A09-9649-403E-904F-EE02E1A74369}" destId="{22811E6F-D11A-4662-AB87-1533630220F2}" srcOrd="1" destOrd="5" presId="urn:microsoft.com/office/officeart/2005/8/layout/orgChart1"/>
    <dgm:cxn modelId="{7168A754-7C3E-4E7F-8417-453BA64E16CC}" type="presParOf" srcId="{B0C42A09-9649-403E-904F-EE02E1A74369}" destId="{F9099257-4D62-4986-8194-BF277144E2C6}" srcOrd="2" destOrd="5" presId="urn:microsoft.com/office/officeart/2005/8/layout/orgChart1"/>
    <dgm:cxn modelId="{42C32C5F-27A9-44C8-B1FE-4E09D8E9AAF3}" type="presParOf" srcId="{C6F584B9-7EA2-46D8-913B-8F508509ECAB}" destId="{A663BBFB-A120-4F5B-82EC-DB644DB9966B}" srcOrd="2" destOrd="3" presId="urn:microsoft.com/office/officeart/2005/8/layout/orgChart1"/>
    <dgm:cxn modelId="{E155AABD-591F-4FAD-B815-22E57DE6B318}" type="presParOf" srcId="{9A0FF10C-81C7-47CD-A320-768F2009480B}" destId="{AB3A8128-6C86-49B7-B5CC-0153888815E5}" srcOrd="4" destOrd="1" presId="urn:microsoft.com/office/officeart/2005/8/layout/orgChart1"/>
    <dgm:cxn modelId="{34683DB0-E401-4785-91D7-E1BCD9623336}" type="presOf" srcId="{CCF68ADE-40B6-47D0-93C1-88EC13ADC8AC}" destId="{AB3A8128-6C86-49B7-B5CC-0153888815E5}" srcOrd="0" destOrd="0" presId="urn:microsoft.com/office/officeart/2005/8/layout/orgChart1"/>
    <dgm:cxn modelId="{35DD38EB-CDC2-40FB-A748-8F2FD7EE9A95}" type="presParOf" srcId="{9A0FF10C-81C7-47CD-A320-768F2009480B}" destId="{1A917F9A-DDE6-4568-B35C-7FABCEF0A586}" srcOrd="5" destOrd="1" presId="urn:microsoft.com/office/officeart/2005/8/layout/orgChart1"/>
    <dgm:cxn modelId="{E2995B08-299E-407A-B1C2-27A5A08EFEB9}" type="presParOf" srcId="{1A917F9A-DDE6-4568-B35C-7FABCEF0A586}" destId="{FA949B67-3DB7-47FA-97C9-4A653E762F22}" srcOrd="0" destOrd="5" presId="urn:microsoft.com/office/officeart/2005/8/layout/orgChart1"/>
    <dgm:cxn modelId="{68DF9788-1C24-43A8-BEBB-145FE5071F7D}" type="presOf" srcId="{CF717C8A-B40B-4AFF-BF49-65ABB7DF8190}" destId="{FA949B67-3DB7-47FA-97C9-4A653E762F22}" srcOrd="0" destOrd="0" presId="urn:microsoft.com/office/officeart/2005/8/layout/orgChart1"/>
    <dgm:cxn modelId="{AD486414-9E63-4C16-A8E4-0B27C7970A71}" type="presParOf" srcId="{FA949B67-3DB7-47FA-97C9-4A653E762F22}" destId="{7D64F4A3-0E55-47AC-A59B-9D5A9DC25552}" srcOrd="0" destOrd="0" presId="urn:microsoft.com/office/officeart/2005/8/layout/orgChart1"/>
    <dgm:cxn modelId="{307E9820-FCF3-4DFD-87B4-82388CAE1619}" type="presOf" srcId="{CF717C8A-B40B-4AFF-BF49-65ABB7DF8190}" destId="{7D64F4A3-0E55-47AC-A59B-9D5A9DC25552}" srcOrd="0" destOrd="0" presId="urn:microsoft.com/office/officeart/2005/8/layout/orgChart1"/>
    <dgm:cxn modelId="{402B4881-5DBF-409C-BDA8-F58D4F018540}" type="presParOf" srcId="{FA949B67-3DB7-47FA-97C9-4A653E762F22}" destId="{5667CB49-EC34-46BC-AD2D-72F3BD95D049}" srcOrd="1" destOrd="0" presId="urn:microsoft.com/office/officeart/2005/8/layout/orgChart1"/>
    <dgm:cxn modelId="{24C4F9BE-53EB-40EB-8441-1E978CC189C1}" type="presOf" srcId="{CF717C8A-B40B-4AFF-BF49-65ABB7DF8190}" destId="{5667CB49-EC34-46BC-AD2D-72F3BD95D049}" srcOrd="0" destOrd="0" presId="urn:microsoft.com/office/officeart/2005/8/layout/orgChart1"/>
    <dgm:cxn modelId="{9061F3BA-A0C1-4144-A2E8-68592DE6D9E3}" type="presParOf" srcId="{1A917F9A-DDE6-4568-B35C-7FABCEF0A586}" destId="{EB3A10DA-2FA4-4DAD-8341-8078D7F83716}" srcOrd="1" destOrd="5" presId="urn:microsoft.com/office/officeart/2005/8/layout/orgChart1"/>
    <dgm:cxn modelId="{D72C2A01-B35D-49D7-AB4B-C0A3B49B59E1}" type="presParOf" srcId="{EB3A10DA-2FA4-4DAD-8341-8078D7F83716}" destId="{35BBB6C9-8A9C-45CC-9A69-75F95C1EF0D3}" srcOrd="0" destOrd="1" presId="urn:microsoft.com/office/officeart/2005/8/layout/orgChart1"/>
    <dgm:cxn modelId="{4600878F-B8BB-40A5-91BA-527DF77AD985}" type="presOf" srcId="{C4EFEC32-F7AA-4B58-9236-D00CB8DD1CC0}" destId="{35BBB6C9-8A9C-45CC-9A69-75F95C1EF0D3}" srcOrd="0" destOrd="0" presId="urn:microsoft.com/office/officeart/2005/8/layout/orgChart1"/>
    <dgm:cxn modelId="{1C43C222-47F9-439E-AC02-D77C610F5C9D}" type="presParOf" srcId="{EB3A10DA-2FA4-4DAD-8341-8078D7F83716}" destId="{FFFC52AF-6A26-4F4B-B407-CEA323EFC411}" srcOrd="1" destOrd="1" presId="urn:microsoft.com/office/officeart/2005/8/layout/orgChart1"/>
    <dgm:cxn modelId="{7C7BB8E0-BB92-4123-B5A2-D62CC98516A1}" type="presParOf" srcId="{FFFC52AF-6A26-4F4B-B407-CEA323EFC411}" destId="{131CA43F-970F-437E-A3A6-29ED4E531106}" srcOrd="0" destOrd="1" presId="urn:microsoft.com/office/officeart/2005/8/layout/orgChart1"/>
    <dgm:cxn modelId="{992A4947-D5F8-472C-A944-63009B367C33}" type="presOf" srcId="{91F83E96-EE8F-454F-BF05-5020B87FFB90}" destId="{131CA43F-970F-437E-A3A6-29ED4E531106}" srcOrd="0" destOrd="0" presId="urn:microsoft.com/office/officeart/2005/8/layout/orgChart1"/>
    <dgm:cxn modelId="{D1649769-1070-48CD-9518-A80773FF6C6F}" type="presParOf" srcId="{131CA43F-970F-437E-A3A6-29ED4E531106}" destId="{88CEE207-F87E-4EA7-BB13-339D59A9E024}" srcOrd="0" destOrd="0" presId="urn:microsoft.com/office/officeart/2005/8/layout/orgChart1"/>
    <dgm:cxn modelId="{93B2BD8A-15DF-4412-A421-23FABF65500A}" type="presOf" srcId="{91F83E96-EE8F-454F-BF05-5020B87FFB90}" destId="{88CEE207-F87E-4EA7-BB13-339D59A9E024}" srcOrd="0" destOrd="0" presId="urn:microsoft.com/office/officeart/2005/8/layout/orgChart1"/>
    <dgm:cxn modelId="{ABF57754-FBAD-4566-881B-081FAA8D141B}" type="presParOf" srcId="{131CA43F-970F-437E-A3A6-29ED4E531106}" destId="{131F42EE-4FDD-4F45-9C7F-880222F8B929}" srcOrd="1" destOrd="0" presId="urn:microsoft.com/office/officeart/2005/8/layout/orgChart1"/>
    <dgm:cxn modelId="{44D94133-BCE9-4C69-8549-7A69D82FA6F7}" type="presOf" srcId="{91F83E96-EE8F-454F-BF05-5020B87FFB90}" destId="{131F42EE-4FDD-4F45-9C7F-880222F8B929}" srcOrd="0" destOrd="0" presId="urn:microsoft.com/office/officeart/2005/8/layout/orgChart1"/>
    <dgm:cxn modelId="{5E84A711-C86F-489F-BCBA-BEF52EEB527E}" type="presParOf" srcId="{FFFC52AF-6A26-4F4B-B407-CEA323EFC411}" destId="{91F8C588-7E46-4728-9177-9A038B75100D}" srcOrd="1" destOrd="1" presId="urn:microsoft.com/office/officeart/2005/8/layout/orgChart1"/>
    <dgm:cxn modelId="{F5FC86A5-F9C4-45D2-9BF5-F20354E12C7D}" type="presParOf" srcId="{FFFC52AF-6A26-4F4B-B407-CEA323EFC411}" destId="{C222D772-4220-4AE5-B07A-6491B750A419}" srcOrd="2" destOrd="1" presId="urn:microsoft.com/office/officeart/2005/8/layout/orgChart1"/>
    <dgm:cxn modelId="{8A8B44C5-8D8E-4882-9009-C434E380101A}" type="presParOf" srcId="{EB3A10DA-2FA4-4DAD-8341-8078D7F83716}" destId="{3A85CB3B-F5EF-48F2-AFC5-DF43BB650828}" srcOrd="2" destOrd="1" presId="urn:microsoft.com/office/officeart/2005/8/layout/orgChart1"/>
    <dgm:cxn modelId="{DC1BADAB-36E3-4E09-8EAA-800A35ACB702}" type="presOf" srcId="{C4A36323-74D3-4ADE-9CD4-AC65635FCC9F}" destId="{3A85CB3B-F5EF-48F2-AFC5-DF43BB650828}" srcOrd="0" destOrd="0" presId="urn:microsoft.com/office/officeart/2005/8/layout/orgChart1"/>
    <dgm:cxn modelId="{A2EEF3FC-CFE9-45DB-8374-4AAF0FEBA500}" type="presParOf" srcId="{EB3A10DA-2FA4-4DAD-8341-8078D7F83716}" destId="{482B44BA-1977-4310-9E6D-36D23994C391}" srcOrd="3" destOrd="1" presId="urn:microsoft.com/office/officeart/2005/8/layout/orgChart1"/>
    <dgm:cxn modelId="{8DFCFE5D-F152-4042-A2C1-9D60ADAADF7A}" type="presParOf" srcId="{482B44BA-1977-4310-9E6D-36D23994C391}" destId="{10C3AFC9-8841-4553-9AFD-F2F0A8A1348A}" srcOrd="0" destOrd="3" presId="urn:microsoft.com/office/officeart/2005/8/layout/orgChart1"/>
    <dgm:cxn modelId="{DC0615B7-3BAA-43B2-8E2A-54955E030658}" type="presOf" srcId="{4FD568E6-5BA0-4740-A911-324F720A423C}" destId="{10C3AFC9-8841-4553-9AFD-F2F0A8A1348A}" srcOrd="0" destOrd="0" presId="urn:microsoft.com/office/officeart/2005/8/layout/orgChart1"/>
    <dgm:cxn modelId="{C60362DF-9B6A-459B-B41E-0D640C12969A}" type="presParOf" srcId="{10C3AFC9-8841-4553-9AFD-F2F0A8A1348A}" destId="{3DEA3EA3-B4AD-49E8-87AB-B67B2173978B}" srcOrd="0" destOrd="0" presId="urn:microsoft.com/office/officeart/2005/8/layout/orgChart1"/>
    <dgm:cxn modelId="{6A0B7A21-A960-40C1-AA79-16BB31E23C40}" type="presOf" srcId="{4FD568E6-5BA0-4740-A911-324F720A423C}" destId="{3DEA3EA3-B4AD-49E8-87AB-B67B2173978B}" srcOrd="0" destOrd="0" presId="urn:microsoft.com/office/officeart/2005/8/layout/orgChart1"/>
    <dgm:cxn modelId="{F32136E8-F54B-4950-9DBE-E36C61AA93D7}" type="presParOf" srcId="{10C3AFC9-8841-4553-9AFD-F2F0A8A1348A}" destId="{68005AFD-6870-4531-AB1B-147AFF03A3DB}" srcOrd="1" destOrd="0" presId="urn:microsoft.com/office/officeart/2005/8/layout/orgChart1"/>
    <dgm:cxn modelId="{6CCA6C4C-355F-477F-B73B-816C1467033A}" type="presOf" srcId="{4FD568E6-5BA0-4740-A911-324F720A423C}" destId="{68005AFD-6870-4531-AB1B-147AFF03A3DB}" srcOrd="0" destOrd="0" presId="urn:microsoft.com/office/officeart/2005/8/layout/orgChart1"/>
    <dgm:cxn modelId="{BF26C67B-C9B9-4F05-9150-9A65D5CF948E}" type="presParOf" srcId="{482B44BA-1977-4310-9E6D-36D23994C391}" destId="{BF94C782-BD11-437D-B2D6-7B18991ACFA0}" srcOrd="1" destOrd="3" presId="urn:microsoft.com/office/officeart/2005/8/layout/orgChart1"/>
    <dgm:cxn modelId="{9B6D78E7-DEA8-4B2C-8DF0-F8F5CB27FBD3}" type="presParOf" srcId="{482B44BA-1977-4310-9E6D-36D23994C391}" destId="{07F52B86-298B-42ED-B07A-7550E206F944}" srcOrd="2" destOrd="3" presId="urn:microsoft.com/office/officeart/2005/8/layout/orgChart1"/>
    <dgm:cxn modelId="{F7CA3840-0C00-4AA7-9457-97F70317E7CD}" type="presParOf" srcId="{EB3A10DA-2FA4-4DAD-8341-8078D7F83716}" destId="{538D3360-FFC0-45E6-9073-5D8EEF0CDC36}" srcOrd="4" destOrd="1" presId="urn:microsoft.com/office/officeart/2005/8/layout/orgChart1"/>
    <dgm:cxn modelId="{6B971075-182A-4146-9ABC-714E5BC8CD0E}" type="presOf" srcId="{D862B2E5-BD0F-488C-B578-0B9CF2802F3A}" destId="{538D3360-FFC0-45E6-9073-5D8EEF0CDC36}" srcOrd="0" destOrd="0" presId="urn:microsoft.com/office/officeart/2005/8/layout/orgChart1"/>
    <dgm:cxn modelId="{937807EF-4E65-4698-BA66-3E52326483D6}" type="presParOf" srcId="{EB3A10DA-2FA4-4DAD-8341-8078D7F83716}" destId="{51ADAF9F-DE81-4902-A71E-85A9365A875E}" srcOrd="5" destOrd="1" presId="urn:microsoft.com/office/officeart/2005/8/layout/orgChart1"/>
    <dgm:cxn modelId="{43F6C3DB-11B0-4D9E-8C95-77F486588631}" type="presParOf" srcId="{51ADAF9F-DE81-4902-A71E-85A9365A875E}" destId="{0FA207DE-8D7B-4CA1-BFA2-08A9AF12401C}" srcOrd="0" destOrd="5" presId="urn:microsoft.com/office/officeart/2005/8/layout/orgChart1"/>
    <dgm:cxn modelId="{4062192E-E1B3-4AFD-BF60-C7A260270766}" type="presOf" srcId="{0308AA2F-A19B-4E42-942B-C85C92B11F4D}" destId="{0FA207DE-8D7B-4CA1-BFA2-08A9AF12401C}" srcOrd="0" destOrd="0" presId="urn:microsoft.com/office/officeart/2005/8/layout/orgChart1"/>
    <dgm:cxn modelId="{1DEB8F3E-198D-46FB-9B90-93AE4CA3EBB3}" type="presParOf" srcId="{0FA207DE-8D7B-4CA1-BFA2-08A9AF12401C}" destId="{C21B0245-C32B-49AA-B62E-9DC967B94F50}" srcOrd="0" destOrd="0" presId="urn:microsoft.com/office/officeart/2005/8/layout/orgChart1"/>
    <dgm:cxn modelId="{B4886A54-BAFF-424B-B104-2DCC33E198B6}" type="presOf" srcId="{0308AA2F-A19B-4E42-942B-C85C92B11F4D}" destId="{C21B0245-C32B-49AA-B62E-9DC967B94F50}" srcOrd="0" destOrd="0" presId="urn:microsoft.com/office/officeart/2005/8/layout/orgChart1"/>
    <dgm:cxn modelId="{B9710F34-CB16-4A8A-8C3B-130D71F3A4E7}" type="presParOf" srcId="{0FA207DE-8D7B-4CA1-BFA2-08A9AF12401C}" destId="{F3E18359-CAC1-4C25-8563-7A369A7F345E}" srcOrd="1" destOrd="0" presId="urn:microsoft.com/office/officeart/2005/8/layout/orgChart1"/>
    <dgm:cxn modelId="{51688EC8-8A83-4012-947F-8FC7F922EB98}" type="presOf" srcId="{0308AA2F-A19B-4E42-942B-C85C92B11F4D}" destId="{F3E18359-CAC1-4C25-8563-7A369A7F345E}" srcOrd="0" destOrd="0" presId="urn:microsoft.com/office/officeart/2005/8/layout/orgChart1"/>
    <dgm:cxn modelId="{F1CC5F4F-EA91-448E-B8B9-501D5FA7ACBA}" type="presParOf" srcId="{51ADAF9F-DE81-4902-A71E-85A9365A875E}" destId="{9526ECDD-5133-4F9B-9737-F4856FAB6D4A}" srcOrd="1" destOrd="5" presId="urn:microsoft.com/office/officeart/2005/8/layout/orgChart1"/>
    <dgm:cxn modelId="{451E215A-76A3-4739-B9B2-D9E34FCA560A}" type="presParOf" srcId="{51ADAF9F-DE81-4902-A71E-85A9365A875E}" destId="{AF0BF16B-8F65-4026-B2D2-1EBF86C47858}" srcOrd="2" destOrd="5" presId="urn:microsoft.com/office/officeart/2005/8/layout/orgChart1"/>
    <dgm:cxn modelId="{F604642E-747D-4469-BDF5-B3CB95D26DB9}" type="presParOf" srcId="{1A917F9A-DDE6-4568-B35C-7FABCEF0A586}" destId="{B05C5608-85C8-433E-A928-1755312B673B}" srcOrd="2" destOrd="5" presId="urn:microsoft.com/office/officeart/2005/8/layout/orgChart1"/>
    <dgm:cxn modelId="{57ED2BB2-0877-46F0-AC7F-BE45AD3545E8}" type="presParOf" srcId="{9A0FF10C-81C7-47CD-A320-768F2009480B}" destId="{CDB02D4C-ED5E-44C1-8458-7840BF01797C}" srcOrd="6" destOrd="1" presId="urn:microsoft.com/office/officeart/2005/8/layout/orgChart1"/>
    <dgm:cxn modelId="{B11B14B8-64A4-444D-B9A5-5985D447B71C}" type="presOf" srcId="{CE9A7AC6-2DD5-49D6-BAEB-63D5B677E7B3}" destId="{CDB02D4C-ED5E-44C1-8458-7840BF01797C}" srcOrd="0" destOrd="0" presId="urn:microsoft.com/office/officeart/2005/8/layout/orgChart1"/>
    <dgm:cxn modelId="{2A08F524-0EF4-4842-8FC1-AE3F23589CBE}" type="presParOf" srcId="{9A0FF10C-81C7-47CD-A320-768F2009480B}" destId="{C01BC396-8200-488C-A08C-A96FBDB2CCA1}" srcOrd="7" destOrd="1" presId="urn:microsoft.com/office/officeart/2005/8/layout/orgChart1"/>
    <dgm:cxn modelId="{365797F8-E0D4-4BCF-BD05-AD19891A9FBC}" type="presParOf" srcId="{C01BC396-8200-488C-A08C-A96FBDB2CCA1}" destId="{0515AF6E-EA14-4FBC-9B67-CD46DFDA136F}" srcOrd="0" destOrd="7" presId="urn:microsoft.com/office/officeart/2005/8/layout/orgChart1"/>
    <dgm:cxn modelId="{EAA0A724-2748-4EF9-AADD-FEC836BCE348}" type="presOf" srcId="{65452BB7-2DAC-4AEA-AB06-6BAA4A00FA65}" destId="{0515AF6E-EA14-4FBC-9B67-CD46DFDA136F}" srcOrd="0" destOrd="0" presId="urn:microsoft.com/office/officeart/2005/8/layout/orgChart1"/>
    <dgm:cxn modelId="{B646DC54-54B2-4134-9D76-8C9DE1996B24}" type="presParOf" srcId="{0515AF6E-EA14-4FBC-9B67-CD46DFDA136F}" destId="{2FC15C43-52C7-4E50-B587-ABC72BBEED5E}" srcOrd="0" destOrd="0" presId="urn:microsoft.com/office/officeart/2005/8/layout/orgChart1"/>
    <dgm:cxn modelId="{2EB63ED9-EBCC-42F5-8E35-1F07A0327168}" type="presOf" srcId="{65452BB7-2DAC-4AEA-AB06-6BAA4A00FA65}" destId="{2FC15C43-52C7-4E50-B587-ABC72BBEED5E}" srcOrd="0" destOrd="0" presId="urn:microsoft.com/office/officeart/2005/8/layout/orgChart1"/>
    <dgm:cxn modelId="{5424EB79-C53D-456A-8718-01AC3DE0EDEE}" type="presParOf" srcId="{0515AF6E-EA14-4FBC-9B67-CD46DFDA136F}" destId="{6283951E-BAB9-40A0-B99F-5B78CDBE76F3}" srcOrd="1" destOrd="0" presId="urn:microsoft.com/office/officeart/2005/8/layout/orgChart1"/>
    <dgm:cxn modelId="{15BF89B4-681B-48B0-83B4-394DAD6A0ABF}" type="presOf" srcId="{65452BB7-2DAC-4AEA-AB06-6BAA4A00FA65}" destId="{6283951E-BAB9-40A0-B99F-5B78CDBE76F3}" srcOrd="0" destOrd="0" presId="urn:microsoft.com/office/officeart/2005/8/layout/orgChart1"/>
    <dgm:cxn modelId="{293442B8-ACB5-4AA8-B464-5E46AF9AE2A8}" type="presParOf" srcId="{C01BC396-8200-488C-A08C-A96FBDB2CCA1}" destId="{1208B916-73FA-4FEE-91B9-7CC2B712ABF9}" srcOrd="1" destOrd="7" presId="urn:microsoft.com/office/officeart/2005/8/layout/orgChart1"/>
    <dgm:cxn modelId="{1E87EBA3-D16A-42C6-8025-CC5FB29D144F}" type="presParOf" srcId="{1208B916-73FA-4FEE-91B9-7CC2B712ABF9}" destId="{9DFB7A00-4369-4213-B435-CF7D5D8925C6}" srcOrd="0" destOrd="1" presId="urn:microsoft.com/office/officeart/2005/8/layout/orgChart1"/>
    <dgm:cxn modelId="{78D7BA6B-5354-4E63-9948-BC18A9AC0489}" type="presOf" srcId="{3F3840CD-E755-485F-848D-2AACCB86FE18}" destId="{9DFB7A00-4369-4213-B435-CF7D5D8925C6}" srcOrd="0" destOrd="0" presId="urn:microsoft.com/office/officeart/2005/8/layout/orgChart1"/>
    <dgm:cxn modelId="{07E2A568-09FD-44C2-8704-4BCD52822642}" type="presParOf" srcId="{1208B916-73FA-4FEE-91B9-7CC2B712ABF9}" destId="{AA3409FC-27BE-45E9-92A1-7835CFB07978}" srcOrd="1" destOrd="1" presId="urn:microsoft.com/office/officeart/2005/8/layout/orgChart1"/>
    <dgm:cxn modelId="{BB32E2D7-2C64-4867-A7A8-6F28B3E804E3}" type="presParOf" srcId="{AA3409FC-27BE-45E9-92A1-7835CFB07978}" destId="{2F755975-38DC-4399-BCA8-C7C4A299A7AF}" srcOrd="0" destOrd="1" presId="urn:microsoft.com/office/officeart/2005/8/layout/orgChart1"/>
    <dgm:cxn modelId="{0492A69C-8A26-49B0-A4B9-C677C6038706}" type="presOf" srcId="{9BA36575-E0D6-463A-BA61-E78FB118D60D}" destId="{2F755975-38DC-4399-BCA8-C7C4A299A7AF}" srcOrd="0" destOrd="0" presId="urn:microsoft.com/office/officeart/2005/8/layout/orgChart1"/>
    <dgm:cxn modelId="{9772731C-94B7-4388-BA14-00DEE8E27B33}" type="presParOf" srcId="{2F755975-38DC-4399-BCA8-C7C4A299A7AF}" destId="{97B5B850-902C-4086-8F9C-A9C52EE92018}" srcOrd="0" destOrd="0" presId="urn:microsoft.com/office/officeart/2005/8/layout/orgChart1"/>
    <dgm:cxn modelId="{DF308C90-1EDC-4435-B2B6-90A6E0BE5F39}" type="presOf" srcId="{9BA36575-E0D6-463A-BA61-E78FB118D60D}" destId="{97B5B850-902C-4086-8F9C-A9C52EE92018}" srcOrd="0" destOrd="0" presId="urn:microsoft.com/office/officeart/2005/8/layout/orgChart1"/>
    <dgm:cxn modelId="{A2D92AA0-1743-4611-9FA7-DF443A53C9F5}" type="presParOf" srcId="{2F755975-38DC-4399-BCA8-C7C4A299A7AF}" destId="{26BF0984-1001-498D-8123-B14DE01A75CB}" srcOrd="1" destOrd="0" presId="urn:microsoft.com/office/officeart/2005/8/layout/orgChart1"/>
    <dgm:cxn modelId="{A7E8F9B0-7ACE-4EF5-8FAF-DDE8ABA62DF3}" type="presOf" srcId="{9BA36575-E0D6-463A-BA61-E78FB118D60D}" destId="{26BF0984-1001-498D-8123-B14DE01A75CB}" srcOrd="0" destOrd="0" presId="urn:microsoft.com/office/officeart/2005/8/layout/orgChart1"/>
    <dgm:cxn modelId="{685B7B91-2065-4262-96E3-3AF4F87338D3}" type="presParOf" srcId="{AA3409FC-27BE-45E9-92A1-7835CFB07978}" destId="{26D9CE59-8A6F-4E4F-8109-75B1E6BF5F42}" srcOrd="1" destOrd="1" presId="urn:microsoft.com/office/officeart/2005/8/layout/orgChart1"/>
    <dgm:cxn modelId="{EBE35C01-1E22-487D-994F-71F87C6E5994}" type="presParOf" srcId="{AA3409FC-27BE-45E9-92A1-7835CFB07978}" destId="{82CDDA87-01DC-4F12-B2A3-E3600CCBA756}" srcOrd="2" destOrd="1" presId="urn:microsoft.com/office/officeart/2005/8/layout/orgChart1"/>
    <dgm:cxn modelId="{AFEEF273-1EB8-4B04-AE03-F275C831C19E}" type="presParOf" srcId="{1208B916-73FA-4FEE-91B9-7CC2B712ABF9}" destId="{DF592134-7351-44A6-BCE8-B506085A08AB}" srcOrd="2" destOrd="1" presId="urn:microsoft.com/office/officeart/2005/8/layout/orgChart1"/>
    <dgm:cxn modelId="{E9213EAC-F0C1-4966-8437-B831EE701F69}" type="presOf" srcId="{6CFFBD22-28CE-4A70-9D19-E1821BBACDC4}" destId="{DF592134-7351-44A6-BCE8-B506085A08AB}" srcOrd="0" destOrd="0" presId="urn:microsoft.com/office/officeart/2005/8/layout/orgChart1"/>
    <dgm:cxn modelId="{192194D9-1E05-4AD2-844C-039700C65EB2}" type="presParOf" srcId="{1208B916-73FA-4FEE-91B9-7CC2B712ABF9}" destId="{5E173606-5919-4F35-A7A3-397ADC11A306}" srcOrd="3" destOrd="1" presId="urn:microsoft.com/office/officeart/2005/8/layout/orgChart1"/>
    <dgm:cxn modelId="{48C6C40F-FC8A-4DE8-8B69-468FBA0B66C0}" type="presParOf" srcId="{5E173606-5919-4F35-A7A3-397ADC11A306}" destId="{936E8190-B050-4EB3-B195-CB3DC505EDB2}" srcOrd="0" destOrd="3" presId="urn:microsoft.com/office/officeart/2005/8/layout/orgChart1"/>
    <dgm:cxn modelId="{4B5EF973-D6F9-4D41-A0A0-04EFF62DACAE}" type="presOf" srcId="{F0CF3C92-8818-452C-8823-FF95C5AADB0B}" destId="{936E8190-B050-4EB3-B195-CB3DC505EDB2}" srcOrd="0" destOrd="0" presId="urn:microsoft.com/office/officeart/2005/8/layout/orgChart1"/>
    <dgm:cxn modelId="{C60DDA0D-D560-4D1C-82F3-53A22C36B381}" type="presParOf" srcId="{936E8190-B050-4EB3-B195-CB3DC505EDB2}" destId="{9D964F1F-3BA1-406F-B52C-E810FA734672}" srcOrd="0" destOrd="0" presId="urn:microsoft.com/office/officeart/2005/8/layout/orgChart1"/>
    <dgm:cxn modelId="{5286507F-2215-4E78-A804-09F6EA25577A}" type="presOf" srcId="{F0CF3C92-8818-452C-8823-FF95C5AADB0B}" destId="{9D964F1F-3BA1-406F-B52C-E810FA734672}" srcOrd="0" destOrd="0" presId="urn:microsoft.com/office/officeart/2005/8/layout/orgChart1"/>
    <dgm:cxn modelId="{528C3C57-53B1-4AFD-9DBA-4BAB0B7AF3A1}" type="presParOf" srcId="{936E8190-B050-4EB3-B195-CB3DC505EDB2}" destId="{86638E0D-3C9C-49D7-8BE0-525BD963CD20}" srcOrd="1" destOrd="0" presId="urn:microsoft.com/office/officeart/2005/8/layout/orgChart1"/>
    <dgm:cxn modelId="{924C6E25-3BB8-4756-A90B-73997E65EF5A}" type="presOf" srcId="{F0CF3C92-8818-452C-8823-FF95C5AADB0B}" destId="{86638E0D-3C9C-49D7-8BE0-525BD963CD20}" srcOrd="0" destOrd="0" presId="urn:microsoft.com/office/officeart/2005/8/layout/orgChart1"/>
    <dgm:cxn modelId="{D71A1692-2DC4-4E9C-8B9A-C622EC8E3C7B}" type="presParOf" srcId="{5E173606-5919-4F35-A7A3-397ADC11A306}" destId="{34F51C35-37DF-4F59-955F-FEE3DDE6212F}" srcOrd="1" destOrd="3" presId="urn:microsoft.com/office/officeart/2005/8/layout/orgChart1"/>
    <dgm:cxn modelId="{581D3781-9F72-4852-B477-56F88414D434}" type="presParOf" srcId="{5E173606-5919-4F35-A7A3-397ADC11A306}" destId="{9682549E-8FCC-496E-8236-A11D4587D089}" srcOrd="2" destOrd="3" presId="urn:microsoft.com/office/officeart/2005/8/layout/orgChart1"/>
    <dgm:cxn modelId="{13574257-8A27-4ACF-8753-1CBE739023AF}" type="presParOf" srcId="{1208B916-73FA-4FEE-91B9-7CC2B712ABF9}" destId="{4FEFC0BA-AE48-4E42-9B34-87E2B380E185}" srcOrd="4" destOrd="1" presId="urn:microsoft.com/office/officeart/2005/8/layout/orgChart1"/>
    <dgm:cxn modelId="{0877BAF9-E9C8-4ABF-AE23-2F63691753DC}" type="presOf" srcId="{A66E256C-B9BD-4D81-82C4-B55DEBB93371}" destId="{4FEFC0BA-AE48-4E42-9B34-87E2B380E185}" srcOrd="0" destOrd="0" presId="urn:microsoft.com/office/officeart/2005/8/layout/orgChart1"/>
    <dgm:cxn modelId="{E6BBBD8D-226A-4511-B34B-F485D0BDBE4D}" type="presParOf" srcId="{1208B916-73FA-4FEE-91B9-7CC2B712ABF9}" destId="{9D012C73-1FFF-489C-86A1-42D6FEDBF9F7}" srcOrd="5" destOrd="1" presId="urn:microsoft.com/office/officeart/2005/8/layout/orgChart1"/>
    <dgm:cxn modelId="{EF1C2E6B-6045-4781-88D5-FD238CB6EDA0}" type="presParOf" srcId="{9D012C73-1FFF-489C-86A1-42D6FEDBF9F7}" destId="{B2AB45AB-D3D9-479E-B883-7FCD66307B85}" srcOrd="0" destOrd="5" presId="urn:microsoft.com/office/officeart/2005/8/layout/orgChart1"/>
    <dgm:cxn modelId="{0873D774-E53F-47CC-ACF8-B46E2C672D10}" type="presOf" srcId="{9D5D86FF-203A-4330-B358-1E48B0DB796E}" destId="{B2AB45AB-D3D9-479E-B883-7FCD66307B85}" srcOrd="0" destOrd="0" presId="urn:microsoft.com/office/officeart/2005/8/layout/orgChart1"/>
    <dgm:cxn modelId="{BCBFDAAE-2D1E-4833-82DF-44E14E9E0D4F}" type="presParOf" srcId="{B2AB45AB-D3D9-479E-B883-7FCD66307B85}" destId="{68B09874-D771-469F-98E9-81BEB6AF7453}" srcOrd="0" destOrd="0" presId="urn:microsoft.com/office/officeart/2005/8/layout/orgChart1"/>
    <dgm:cxn modelId="{88A44834-5B0F-4A23-B331-530E62C81BDC}" type="presOf" srcId="{9D5D86FF-203A-4330-B358-1E48B0DB796E}" destId="{68B09874-D771-469F-98E9-81BEB6AF7453}" srcOrd="0" destOrd="0" presId="urn:microsoft.com/office/officeart/2005/8/layout/orgChart1"/>
    <dgm:cxn modelId="{51C82240-E6D3-4CC1-9F5C-AA6EB1573C88}" type="presParOf" srcId="{B2AB45AB-D3D9-479E-B883-7FCD66307B85}" destId="{A925C3CD-2751-46C5-96EF-6736B3E2843D}" srcOrd="1" destOrd="0" presId="urn:microsoft.com/office/officeart/2005/8/layout/orgChart1"/>
    <dgm:cxn modelId="{FEC311CD-FA46-4E31-ACA0-586D3E61DF34}" type="presOf" srcId="{9D5D86FF-203A-4330-B358-1E48B0DB796E}" destId="{A925C3CD-2751-46C5-96EF-6736B3E2843D}" srcOrd="0" destOrd="0" presId="urn:microsoft.com/office/officeart/2005/8/layout/orgChart1"/>
    <dgm:cxn modelId="{B794F5C1-BFC2-40F5-8B93-BDFCFE0B7111}" type="presParOf" srcId="{9D012C73-1FFF-489C-86A1-42D6FEDBF9F7}" destId="{9F5EC1D5-EF74-4F15-A9F9-6620789822FC}" srcOrd="1" destOrd="5" presId="urn:microsoft.com/office/officeart/2005/8/layout/orgChart1"/>
    <dgm:cxn modelId="{99A8AE07-34E0-4776-B8FD-6B91CD7E6BC7}" type="presParOf" srcId="{9D012C73-1FFF-489C-86A1-42D6FEDBF9F7}" destId="{F9959954-BEF1-4428-BC10-2C6A223FA359}" srcOrd="2" destOrd="5" presId="urn:microsoft.com/office/officeart/2005/8/layout/orgChart1"/>
    <dgm:cxn modelId="{8FA07017-91D4-4493-828B-3C980C8D7AB4}" type="presParOf" srcId="{C01BC396-8200-488C-A08C-A96FBDB2CCA1}" destId="{DDA87018-0D0C-4076-9770-0465B2C2522F}" srcOrd="2" destOrd="7" presId="urn:microsoft.com/office/officeart/2005/8/layout/orgChart1"/>
    <dgm:cxn modelId="{D6BA0D5B-7773-4BC7-A86E-C7D539F1D52E}" type="presParOf" srcId="{F728C3E8-5128-4BB6-90CC-A86769ECE335}" destId="{0E819307-1B4E-434E-BA76-D5A4192B0663}" srcOrd="2" destOrd="0" presId="urn:microsoft.com/office/officeart/2005/8/layout/orgChart1"/>
    <dgm:cxn modelId="{D2BFD1FE-E0EA-4092-AE89-9B0BEEAD18D4}" type="presParOf" srcId="{0E819307-1B4E-434E-BA76-D5A4192B0663}" destId="{7CC60CE2-51D0-47DE-A469-FE4884597341}" srcOrd="0" destOrd="2" presId="urn:microsoft.com/office/officeart/2005/8/layout/orgChart1"/>
    <dgm:cxn modelId="{1C8AB8FE-EDDB-4A80-9127-89D1F8AAAC24}" type="presOf" srcId="{4294CB15-5EAF-442A-BADC-24588A60ECFF}" destId="{7CC60CE2-51D0-47DE-A469-FE4884597341}" srcOrd="0" destOrd="0" presId="urn:microsoft.com/office/officeart/2005/8/layout/orgChart1"/>
    <dgm:cxn modelId="{AAD75212-45B4-45E7-B362-979FE3AF5811}" type="presParOf" srcId="{0E819307-1B4E-434E-BA76-D5A4192B0663}" destId="{2C28615C-654F-4C05-9383-C72EAED46321}" srcOrd="1" destOrd="2" presId="urn:microsoft.com/office/officeart/2005/8/layout/orgChart1"/>
    <dgm:cxn modelId="{1CBEE89F-0B04-4F14-A6A9-287F6E0F8ACE}" type="presParOf" srcId="{2C28615C-654F-4C05-9383-C72EAED46321}" destId="{531B400A-09FB-4AC6-91D5-6C58DB555D6A}" srcOrd="0" destOrd="1" presId="urn:microsoft.com/office/officeart/2005/8/layout/orgChart1"/>
    <dgm:cxn modelId="{CC10DB15-A763-47FC-99DF-A752C576AFBD}" type="presOf" srcId="{B29BF47F-FB6F-4BB3-8B1F-25C507DDACF5}" destId="{531B400A-09FB-4AC6-91D5-6C58DB555D6A}" srcOrd="0" destOrd="0" presId="urn:microsoft.com/office/officeart/2005/8/layout/orgChart1"/>
    <dgm:cxn modelId="{C6B1C351-EC19-4F2D-B70E-EBC008DECC94}" type="presParOf" srcId="{531B400A-09FB-4AC6-91D5-6C58DB555D6A}" destId="{15F46F7C-8483-49B2-9069-BD47518FA3C5}" srcOrd="0" destOrd="0" presId="urn:microsoft.com/office/officeart/2005/8/layout/orgChart1"/>
    <dgm:cxn modelId="{3B0A07CE-BF37-455F-91BD-43793BA32383}" type="presOf" srcId="{B29BF47F-FB6F-4BB3-8B1F-25C507DDACF5}" destId="{15F46F7C-8483-49B2-9069-BD47518FA3C5}" srcOrd="0" destOrd="0" presId="urn:microsoft.com/office/officeart/2005/8/layout/orgChart1"/>
    <dgm:cxn modelId="{8C7BAB5B-2051-4BDF-AB0F-D5511590295C}" type="presParOf" srcId="{531B400A-09FB-4AC6-91D5-6C58DB555D6A}" destId="{84CA6990-2D5D-47C3-9020-DF2944DEADCF}" srcOrd="1" destOrd="0" presId="urn:microsoft.com/office/officeart/2005/8/layout/orgChart1"/>
    <dgm:cxn modelId="{695F1F11-FB5F-45A7-BEA2-BC0F103056B7}" type="presOf" srcId="{B29BF47F-FB6F-4BB3-8B1F-25C507DDACF5}" destId="{84CA6990-2D5D-47C3-9020-DF2944DEADCF}" srcOrd="0" destOrd="0" presId="urn:microsoft.com/office/officeart/2005/8/layout/orgChart1"/>
    <dgm:cxn modelId="{E480EF54-F5A2-4151-8CCF-C742F8C3D797}" type="presParOf" srcId="{2C28615C-654F-4C05-9383-C72EAED46321}" destId="{0851F80F-8C6D-4400-A85F-BC390C21E4EE}" srcOrd="1" destOrd="1" presId="urn:microsoft.com/office/officeart/2005/8/layout/orgChart1"/>
    <dgm:cxn modelId="{1E8F7203-8586-4523-A1F8-A85C1249DD1F}" type="presParOf" srcId="{0851F80F-8C6D-4400-A85F-BC390C21E4EE}" destId="{33B50045-59C3-4B50-AAD0-4605B81A2188}" srcOrd="0" destOrd="1" presId="urn:microsoft.com/office/officeart/2005/8/layout/orgChart1"/>
    <dgm:cxn modelId="{FB43F3CD-DB7A-430D-85E5-FB5A3C17E49C}" type="presOf" srcId="{C3D48E6E-023D-4EDD-BA6A-081B9642C847}" destId="{33B50045-59C3-4B50-AAD0-4605B81A2188}" srcOrd="0" destOrd="0" presId="urn:microsoft.com/office/officeart/2005/8/layout/orgChart1"/>
    <dgm:cxn modelId="{52D9B5B8-0E38-421C-98A4-41529BC79CBA}" type="presParOf" srcId="{0851F80F-8C6D-4400-A85F-BC390C21E4EE}" destId="{DB8B3765-0482-4ED2-8C27-3AC4177E07B3}" srcOrd="1" destOrd="1" presId="urn:microsoft.com/office/officeart/2005/8/layout/orgChart1"/>
    <dgm:cxn modelId="{F1349F46-F225-4F85-9DD3-6821C4265ED1}" type="presParOf" srcId="{DB8B3765-0482-4ED2-8C27-3AC4177E07B3}" destId="{987B73E5-3AC2-44D5-A0E9-A523F9D54BA5}" srcOrd="0" destOrd="1" presId="urn:microsoft.com/office/officeart/2005/8/layout/orgChart1"/>
    <dgm:cxn modelId="{7BAB121D-F22C-4607-9986-4686661C275F}" type="presOf" srcId="{299EF3EA-B001-4CA1-933D-CCFC9B19C9FC}" destId="{987B73E5-3AC2-44D5-A0E9-A523F9D54BA5}" srcOrd="0" destOrd="0" presId="urn:microsoft.com/office/officeart/2005/8/layout/orgChart1"/>
    <dgm:cxn modelId="{90816C55-729C-4134-8F6F-F34050D175A7}" type="presParOf" srcId="{987B73E5-3AC2-44D5-A0E9-A523F9D54BA5}" destId="{B6019000-E333-48EE-BC36-27DFFAC34FDC}" srcOrd="0" destOrd="0" presId="urn:microsoft.com/office/officeart/2005/8/layout/orgChart1"/>
    <dgm:cxn modelId="{3DD4BDF1-B96F-489B-97A7-3619C582A305}" type="presOf" srcId="{299EF3EA-B001-4CA1-933D-CCFC9B19C9FC}" destId="{B6019000-E333-48EE-BC36-27DFFAC34FDC}" srcOrd="0" destOrd="0" presId="urn:microsoft.com/office/officeart/2005/8/layout/orgChart1"/>
    <dgm:cxn modelId="{686EDBFA-D291-41C8-B759-ED61136F87F3}" type="presParOf" srcId="{987B73E5-3AC2-44D5-A0E9-A523F9D54BA5}" destId="{87B79607-A078-4A87-9286-1EE4F7E9CF09}" srcOrd="1" destOrd="0" presId="urn:microsoft.com/office/officeart/2005/8/layout/orgChart1"/>
    <dgm:cxn modelId="{979B7EEC-04F2-492F-8B58-ABFC09AF17A8}" type="presOf" srcId="{299EF3EA-B001-4CA1-933D-CCFC9B19C9FC}" destId="{87B79607-A078-4A87-9286-1EE4F7E9CF09}" srcOrd="0" destOrd="0" presId="urn:microsoft.com/office/officeart/2005/8/layout/orgChart1"/>
    <dgm:cxn modelId="{BB711BA5-F527-4A6A-AB84-A86C50B4C446}" type="presParOf" srcId="{DB8B3765-0482-4ED2-8C27-3AC4177E07B3}" destId="{F822B398-F724-461E-B662-23DBCB0BDF52}" srcOrd="1" destOrd="1" presId="urn:microsoft.com/office/officeart/2005/8/layout/orgChart1"/>
    <dgm:cxn modelId="{9048A386-8E35-4CAD-8F12-8C003CA4FF8E}" type="presParOf" srcId="{DB8B3765-0482-4ED2-8C27-3AC4177E07B3}" destId="{6E0F164E-D061-4F59-90CC-171B923AC081}" srcOrd="2" destOrd="1" presId="urn:microsoft.com/office/officeart/2005/8/layout/orgChart1"/>
    <dgm:cxn modelId="{32A7B3F0-21A7-4BC3-B868-F14FE7178D05}" type="presParOf" srcId="{0851F80F-8C6D-4400-A85F-BC390C21E4EE}" destId="{DF2BE96A-70E1-4FB1-A463-6DEAB67CA18D}" srcOrd="2" destOrd="1" presId="urn:microsoft.com/office/officeart/2005/8/layout/orgChart1"/>
    <dgm:cxn modelId="{5CEA2756-6C16-44AA-8C93-42D738B4EC6E}" type="presOf" srcId="{7CE0A9CB-0CF1-40E5-8A9D-AE69B30C6F0E}" destId="{DF2BE96A-70E1-4FB1-A463-6DEAB67CA18D}" srcOrd="0" destOrd="0" presId="urn:microsoft.com/office/officeart/2005/8/layout/orgChart1"/>
    <dgm:cxn modelId="{F2FD0527-7236-444D-A3E7-DE96BC88CC5E}" type="presParOf" srcId="{0851F80F-8C6D-4400-A85F-BC390C21E4EE}" destId="{4B3E7DFC-D707-48FB-BE78-5B28013987B0}" srcOrd="3" destOrd="1" presId="urn:microsoft.com/office/officeart/2005/8/layout/orgChart1"/>
    <dgm:cxn modelId="{2073E853-C5E6-46A4-BA7B-54180EF83B5F}" type="presParOf" srcId="{4B3E7DFC-D707-48FB-BE78-5B28013987B0}" destId="{0F341627-22EB-401D-B1B8-9822D0F6198F}" srcOrd="0" destOrd="3" presId="urn:microsoft.com/office/officeart/2005/8/layout/orgChart1"/>
    <dgm:cxn modelId="{B51B2A9D-5CDE-4A70-9309-B26B7E039E41}" type="presOf" srcId="{BE1401F3-70BF-4953-B233-16ECCE8E586B}" destId="{0F341627-22EB-401D-B1B8-9822D0F6198F}" srcOrd="0" destOrd="0" presId="urn:microsoft.com/office/officeart/2005/8/layout/orgChart1"/>
    <dgm:cxn modelId="{D57FD202-15AE-4849-ABEA-AF604E819D62}" type="presParOf" srcId="{0F341627-22EB-401D-B1B8-9822D0F6198F}" destId="{27F5B078-7E04-4690-978D-A7FCD18A73B7}" srcOrd="0" destOrd="0" presId="urn:microsoft.com/office/officeart/2005/8/layout/orgChart1"/>
    <dgm:cxn modelId="{ECE5D4E9-7BAA-4C8D-A3E9-68BEF2894D74}" type="presOf" srcId="{BE1401F3-70BF-4953-B233-16ECCE8E586B}" destId="{27F5B078-7E04-4690-978D-A7FCD18A73B7}" srcOrd="0" destOrd="0" presId="urn:microsoft.com/office/officeart/2005/8/layout/orgChart1"/>
    <dgm:cxn modelId="{27412989-ECA4-4C59-9604-EA722CBB1E4C}" type="presParOf" srcId="{0F341627-22EB-401D-B1B8-9822D0F6198F}" destId="{92A06AFC-6AF1-48A6-9E8A-599C59754BD7}" srcOrd="1" destOrd="0" presId="urn:microsoft.com/office/officeart/2005/8/layout/orgChart1"/>
    <dgm:cxn modelId="{6FC8252C-464D-4071-9100-FB28C723A8D1}" type="presOf" srcId="{BE1401F3-70BF-4953-B233-16ECCE8E586B}" destId="{92A06AFC-6AF1-48A6-9E8A-599C59754BD7}" srcOrd="0" destOrd="0" presId="urn:microsoft.com/office/officeart/2005/8/layout/orgChart1"/>
    <dgm:cxn modelId="{60AFA24B-0AFC-453A-8C4C-697EA3089E53}" type="presParOf" srcId="{4B3E7DFC-D707-48FB-BE78-5B28013987B0}" destId="{1E7B081C-40FB-4C83-8EC5-095FC52758CA}" srcOrd="1" destOrd="3" presId="urn:microsoft.com/office/officeart/2005/8/layout/orgChart1"/>
    <dgm:cxn modelId="{21A384AF-1356-42AD-836C-85E816F53BA9}" type="presParOf" srcId="{4B3E7DFC-D707-48FB-BE78-5B28013987B0}" destId="{E404C3E1-BF8C-4431-B449-E93A0B33FB7F}" srcOrd="2" destOrd="3" presId="urn:microsoft.com/office/officeart/2005/8/layout/orgChart1"/>
    <dgm:cxn modelId="{A1FE9514-62C4-497B-8A5E-F2946E081A72}" type="presParOf" srcId="{2C28615C-654F-4C05-9383-C72EAED46321}" destId="{3025C0A7-DA6F-4394-8167-7956EFF162F0}" srcOrd="2" destOrd="1"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80000" cy="3810000"/>
        <a:chOff x="0" y="0"/>
        <a:chExt cx="5080000" cy="3810000"/>
      </a:xfrm>
    </dsp:grpSpPr>
    <dsp:sp modelId="{6A259130-4455-44E0-969B-948D1249687E}">
      <dsp:nvSpPr>
        <dsp:cNvPr id="5" name="任意多边形 4"/>
        <dsp:cNvSpPr/>
      </dsp:nvSpPr>
      <dsp:spPr bwMode="white">
        <a:xfrm>
          <a:off x="548596" y="1400292"/>
          <a:ext cx="1991404" cy="1009417"/>
        </a:xfrm>
        <a:custGeom>
          <a:avLst/>
          <a:gdLst/>
          <a:ahLst/>
          <a:cxnLst/>
          <a:pathLst>
            <a:path w="3136" h="1590">
              <a:moveTo>
                <a:pt x="3136" y="0"/>
              </a:moveTo>
              <a:lnTo>
                <a:pt x="3136" y="1408"/>
              </a:lnTo>
              <a:lnTo>
                <a:pt x="0" y="1408"/>
              </a:lnTo>
              <a:lnTo>
                <a:pt x="0" y="1590"/>
              </a:lnTo>
            </a:path>
          </a:pathLst>
        </a:custGeom>
      </dsp:spPr>
      <dsp:style>
        <a:lnRef idx="2">
          <a:schemeClr val="accent1">
            <a:shade val="60000"/>
          </a:schemeClr>
        </a:lnRef>
        <a:fillRef idx="0">
          <a:schemeClr val="accent1"/>
        </a:fillRef>
        <a:effectRef idx="0">
          <a:scrgbClr r="0" g="0" b="0"/>
        </a:effectRef>
        <a:fontRef idx="minor"/>
      </dsp:style>
      <dsp:txXfrm>
        <a:off x="548596" y="1400292"/>
        <a:ext cx="1991404" cy="1009417"/>
      </dsp:txXfrm>
    </dsp:sp>
    <dsp:sp modelId="{F492B679-3C8C-4E72-95A8-8B81298826E7}">
      <dsp:nvSpPr>
        <dsp:cNvPr id="8" name="任意多边形 7"/>
        <dsp:cNvSpPr/>
      </dsp:nvSpPr>
      <dsp:spPr bwMode="white">
        <a:xfrm>
          <a:off x="1876199" y="1400292"/>
          <a:ext cx="663801" cy="1009417"/>
        </a:xfrm>
        <a:custGeom>
          <a:avLst/>
          <a:gdLst/>
          <a:ahLst/>
          <a:cxnLst/>
          <a:pathLst>
            <a:path w="1045" h="1590">
              <a:moveTo>
                <a:pt x="1045" y="0"/>
              </a:moveTo>
              <a:lnTo>
                <a:pt x="1045" y="1408"/>
              </a:lnTo>
              <a:lnTo>
                <a:pt x="0" y="1408"/>
              </a:lnTo>
              <a:lnTo>
                <a:pt x="0" y="1590"/>
              </a:lnTo>
            </a:path>
          </a:pathLst>
        </a:custGeom>
      </dsp:spPr>
      <dsp:style>
        <a:lnRef idx="2">
          <a:schemeClr val="accent1">
            <a:shade val="60000"/>
          </a:schemeClr>
        </a:lnRef>
        <a:fillRef idx="0">
          <a:schemeClr val="accent1"/>
        </a:fillRef>
        <a:effectRef idx="0">
          <a:scrgbClr r="0" g="0" b="0"/>
        </a:effectRef>
        <a:fontRef idx="minor"/>
      </dsp:style>
      <dsp:txXfrm>
        <a:off x="1876199" y="1400292"/>
        <a:ext cx="663801" cy="1009417"/>
      </dsp:txXfrm>
    </dsp:sp>
    <dsp:sp modelId="{AB3A8128-6C86-49B7-B5CC-0153888815E5}">
      <dsp:nvSpPr>
        <dsp:cNvPr id="11" name="任意多边形 10"/>
        <dsp:cNvSpPr/>
      </dsp:nvSpPr>
      <dsp:spPr bwMode="white">
        <a:xfrm>
          <a:off x="2540000" y="1400292"/>
          <a:ext cx="663801" cy="1009417"/>
        </a:xfrm>
        <a:custGeom>
          <a:avLst/>
          <a:gdLst/>
          <a:ahLst/>
          <a:cxnLst/>
          <a:pathLst>
            <a:path w="1045" h="1590">
              <a:moveTo>
                <a:pt x="0" y="0"/>
              </a:moveTo>
              <a:lnTo>
                <a:pt x="0" y="1408"/>
              </a:lnTo>
              <a:lnTo>
                <a:pt x="1045" y="1408"/>
              </a:lnTo>
              <a:lnTo>
                <a:pt x="1045" y="1590"/>
              </a:lnTo>
            </a:path>
          </a:pathLst>
        </a:custGeom>
      </dsp:spPr>
      <dsp:style>
        <a:lnRef idx="2">
          <a:schemeClr val="accent1">
            <a:shade val="60000"/>
          </a:schemeClr>
        </a:lnRef>
        <a:fillRef idx="0">
          <a:schemeClr val="accent1"/>
        </a:fillRef>
        <a:effectRef idx="0">
          <a:scrgbClr r="0" g="0" b="0"/>
        </a:effectRef>
        <a:fontRef idx="minor"/>
      </dsp:style>
      <dsp:txXfrm>
        <a:off x="2540000" y="1400292"/>
        <a:ext cx="663801" cy="1009417"/>
      </dsp:txXfrm>
    </dsp:sp>
    <dsp:sp modelId="{CDB02D4C-ED5E-44C1-8458-7840BF01797C}">
      <dsp:nvSpPr>
        <dsp:cNvPr id="17" name="任意多边形 16"/>
        <dsp:cNvSpPr/>
      </dsp:nvSpPr>
      <dsp:spPr bwMode="white">
        <a:xfrm>
          <a:off x="2540000" y="1400292"/>
          <a:ext cx="1991404" cy="1009417"/>
        </a:xfrm>
        <a:custGeom>
          <a:avLst/>
          <a:gdLst/>
          <a:ahLst/>
          <a:cxnLst/>
          <a:pathLst>
            <a:path w="3136" h="1590">
              <a:moveTo>
                <a:pt x="0" y="0"/>
              </a:moveTo>
              <a:lnTo>
                <a:pt x="0" y="1408"/>
              </a:lnTo>
              <a:lnTo>
                <a:pt x="3136" y="1408"/>
              </a:lnTo>
              <a:lnTo>
                <a:pt x="3136" y="1590"/>
              </a:lnTo>
            </a:path>
          </a:pathLst>
        </a:custGeom>
      </dsp:spPr>
      <dsp:style>
        <a:lnRef idx="2">
          <a:schemeClr val="accent1">
            <a:shade val="60000"/>
          </a:schemeClr>
        </a:lnRef>
        <a:fillRef idx="0">
          <a:schemeClr val="accent1"/>
        </a:fillRef>
        <a:effectRef idx="0">
          <a:scrgbClr r="0" g="0" b="0"/>
        </a:effectRef>
        <a:fontRef idx="minor"/>
      </dsp:style>
      <dsp:txXfrm>
        <a:off x="2540000" y="1400292"/>
        <a:ext cx="1991404" cy="1009417"/>
      </dsp:txXfrm>
    </dsp:sp>
    <dsp:sp modelId="{7CC60CE2-51D0-47DE-A469-FE4884597341}">
      <dsp:nvSpPr>
        <dsp:cNvPr id="14" name="任意多边形 13"/>
        <dsp:cNvSpPr/>
      </dsp:nvSpPr>
      <dsp:spPr bwMode="white">
        <a:xfrm>
          <a:off x="2424795" y="1400292"/>
          <a:ext cx="115205" cy="504708"/>
        </a:xfrm>
        <a:custGeom>
          <a:avLst/>
          <a:gdLst/>
          <a:ahLst/>
          <a:cxnLst/>
          <a:pathLst>
            <a:path w="181" h="795">
              <a:moveTo>
                <a:pt x="181" y="0"/>
              </a:moveTo>
              <a:lnTo>
                <a:pt x="181" y="795"/>
              </a:lnTo>
              <a:lnTo>
                <a:pt x="0" y="795"/>
              </a:lnTo>
            </a:path>
          </a:pathLst>
        </a:custGeom>
      </dsp:spPr>
      <dsp:style>
        <a:lnRef idx="2">
          <a:schemeClr val="accent1">
            <a:shade val="60000"/>
          </a:schemeClr>
        </a:lnRef>
        <a:fillRef idx="0">
          <a:schemeClr val="accent1"/>
        </a:fillRef>
        <a:effectRef idx="0">
          <a:scrgbClr r="0" g="0" b="0"/>
        </a:effectRef>
        <a:fontRef idx="minor"/>
      </dsp:style>
      <dsp:txXfrm>
        <a:off x="2424795" y="1400292"/>
        <a:ext cx="115205" cy="504708"/>
      </dsp:txXfrm>
    </dsp:sp>
    <dsp:sp modelId="{AE79172D-D441-42BB-84EA-E3D989670DED}">
      <dsp:nvSpPr>
        <dsp:cNvPr id="3" name="矩形 2"/>
        <dsp:cNvSpPr/>
      </dsp:nvSpPr>
      <dsp:spPr bwMode="white">
        <a:xfrm>
          <a:off x="1991404" y="851695"/>
          <a:ext cx="1097192" cy="548596"/>
        </a:xfrm>
        <a:prstGeom prst="rect">
          <a:avLst/>
        </a:prstGeom>
      </dsp:spPr>
      <dsp:style>
        <a:lnRef idx="1">
          <a:schemeClr val="accent5"/>
        </a:lnRef>
        <a:fillRef idx="3">
          <a:schemeClr val="accent5"/>
        </a:fillRef>
        <a:effectRef idx="2">
          <a:schemeClr val="accent5"/>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简浩男</a:t>
          </a:r>
          <a:endParaRPr lang="zh-CN" altLang="en-US"/>
        </a:p>
        <a:p>
          <a:pPr lvl="0">
            <a:lnSpc>
              <a:spcPct val="100000"/>
            </a:lnSpc>
            <a:spcBef>
              <a:spcPct val="0"/>
            </a:spcBef>
            <a:spcAft>
              <a:spcPct val="35000"/>
            </a:spcAft>
          </a:pPr>
          <a:r>
            <a:rPr lang="zh-CN" altLang="en-US"/>
            <a:t>项目经理</a:t>
          </a:r>
          <a:endParaRPr lang="zh-CN" altLang="en-US"/>
        </a:p>
      </dsp:txBody>
      <dsp:txXfrm>
        <a:off x="1991404" y="851695"/>
        <a:ext cx="1097192" cy="548596"/>
      </dsp:txXfrm>
    </dsp:sp>
    <dsp:sp modelId="{43B7C837-49D6-40CE-BBAB-953D9E4BA7ED}">
      <dsp:nvSpPr>
        <dsp:cNvPr id="6" name="矩形 5"/>
        <dsp:cNvSpPr/>
      </dsp:nvSpPr>
      <dsp:spPr bwMode="white">
        <a:xfrm>
          <a:off x="0" y="2409708"/>
          <a:ext cx="1097192" cy="548596"/>
        </a:xfrm>
        <a:prstGeom prst="rect">
          <a:avLst/>
        </a:prstGeom>
      </dsp:spPr>
      <dsp:style>
        <a:lnRef idx="3">
          <a:schemeClr val="lt1"/>
        </a:lnRef>
        <a:fillRef idx="1">
          <a:schemeClr val="accent2"/>
        </a:fillRef>
        <a:effectRef idx="1">
          <a:schemeClr val="accent2"/>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温中磊</a:t>
          </a:r>
          <a:endParaRPr lang="zh-CN" altLang="en-US"/>
        </a:p>
        <a:p>
          <a:pPr lvl="0">
            <a:lnSpc>
              <a:spcPct val="100000"/>
            </a:lnSpc>
            <a:spcBef>
              <a:spcPct val="0"/>
            </a:spcBef>
            <a:spcAft>
              <a:spcPct val="35000"/>
            </a:spcAft>
          </a:pPr>
          <a:r>
            <a:rPr lang="zh-CN" altLang="en-US"/>
            <a:t>计划财政部</a:t>
          </a:r>
          <a:endParaRPr lang="zh-CN" altLang="en-US"/>
        </a:p>
      </dsp:txBody>
      <dsp:txXfrm>
        <a:off x="0" y="2409708"/>
        <a:ext cx="1097192" cy="548596"/>
      </dsp:txXfrm>
    </dsp:sp>
    <dsp:sp modelId="{08A0D1D2-3A20-4D63-8E35-B7C8B6B16D48}">
      <dsp:nvSpPr>
        <dsp:cNvPr id="9" name="矩形 8"/>
        <dsp:cNvSpPr/>
      </dsp:nvSpPr>
      <dsp:spPr bwMode="white">
        <a:xfrm>
          <a:off x="1327603"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楼静靓</a:t>
          </a:r>
          <a:endParaRPr lang="zh-CN" altLang="en-US"/>
        </a:p>
        <a:p>
          <a:pPr lvl="0">
            <a:lnSpc>
              <a:spcPct val="100000"/>
            </a:lnSpc>
            <a:spcBef>
              <a:spcPct val="0"/>
            </a:spcBef>
            <a:spcAft>
              <a:spcPct val="35000"/>
            </a:spcAft>
          </a:pPr>
          <a:r>
            <a:rPr lang="zh-CN" altLang="en-US"/>
            <a:t>文档编辑部</a:t>
          </a:r>
          <a:endParaRPr lang="zh-CN" altLang="en-US"/>
        </a:p>
      </dsp:txBody>
      <dsp:txXfrm>
        <a:off x="1327603" y="2409708"/>
        <a:ext cx="1097192" cy="548596"/>
      </dsp:txXfrm>
    </dsp:sp>
    <dsp:sp modelId="{7D64F4A3-0E55-47AC-A59B-9D5A9DC25552}">
      <dsp:nvSpPr>
        <dsp:cNvPr id="12" name="矩形 11"/>
        <dsp:cNvSpPr/>
      </dsp:nvSpPr>
      <dsp:spPr bwMode="white">
        <a:xfrm>
          <a:off x="2655205"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陈金润</a:t>
          </a:r>
          <a:endParaRPr lang="zh-CN" altLang="en-US"/>
        </a:p>
        <a:p>
          <a:pPr lvl="0">
            <a:lnSpc>
              <a:spcPct val="100000"/>
            </a:lnSpc>
            <a:spcBef>
              <a:spcPct val="0"/>
            </a:spcBef>
            <a:spcAft>
              <a:spcPct val="35000"/>
            </a:spcAft>
          </a:pPr>
          <a:r>
            <a:rPr lang="zh-CN" altLang="en-US"/>
            <a:t>美工部</a:t>
          </a:r>
          <a:endParaRPr lang="zh-CN" altLang="en-US"/>
        </a:p>
      </dsp:txBody>
      <dsp:txXfrm>
        <a:off x="2655205" y="2409708"/>
        <a:ext cx="1097192" cy="548596"/>
      </dsp:txXfrm>
    </dsp:sp>
    <dsp:sp modelId="{2FC15C43-52C7-4E50-B587-ABC72BBEED5E}">
      <dsp:nvSpPr>
        <dsp:cNvPr id="18" name="矩形 17"/>
        <dsp:cNvSpPr/>
      </dsp:nvSpPr>
      <dsp:spPr bwMode="white">
        <a:xfrm>
          <a:off x="3982808" y="2409708"/>
          <a:ext cx="1097192" cy="548596"/>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吕政凯</a:t>
          </a:r>
          <a:endParaRPr lang="zh-CN"/>
        </a:p>
        <a:p>
          <a:pPr lvl="0">
            <a:lnSpc>
              <a:spcPct val="100000"/>
            </a:lnSpc>
            <a:spcBef>
              <a:spcPct val="0"/>
            </a:spcBef>
            <a:spcAft>
              <a:spcPct val="35000"/>
            </a:spcAft>
          </a:pPr>
          <a:r>
            <a:rPr lang="zh-CN"/>
            <a:t>秘书</a:t>
          </a:r>
          <a:r>
            <a:rPr altLang="en-US"/>
            <a:t> </a:t>
          </a:r>
          <a:endParaRPr altLang="en-US"/>
        </a:p>
      </dsp:txBody>
      <dsp:txXfrm>
        <a:off x="3982808" y="2409708"/>
        <a:ext cx="1097192" cy="548596"/>
      </dsp:txXfrm>
    </dsp:sp>
    <dsp:sp modelId="{15F46F7C-8483-49B2-9069-BD47518FA3C5}">
      <dsp:nvSpPr>
        <dsp:cNvPr id="15" name="矩形 14"/>
        <dsp:cNvSpPr/>
      </dsp:nvSpPr>
      <dsp:spPr bwMode="white">
        <a:xfrm>
          <a:off x="1327603" y="1630702"/>
          <a:ext cx="1097192" cy="548596"/>
        </a:xfrm>
        <a:prstGeom prst="rect">
          <a:avLst/>
        </a:prstGeom>
      </dsp:spPr>
      <dsp:style>
        <a:lnRef idx="2">
          <a:schemeClr val="accent1">
            <a:shade val="50000"/>
          </a:schemeClr>
        </a:lnRef>
        <a:fillRef idx="1">
          <a:schemeClr val="accent1"/>
        </a:fillRef>
        <a:effectRef idx="0">
          <a:schemeClr val="accent1"/>
        </a:effectRef>
        <a:fontRef idx="minor">
          <a:schemeClr val="lt1"/>
        </a:fontRef>
      </dsp:style>
      <dsp:txBody>
        <a:bodyPr vert="horz" wrap="square" lIns="8890" tIns="8890" rIns="8890" bIns="889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简浩男</a:t>
          </a:r>
          <a:endParaRPr lang="zh-CN" altLang="en-US"/>
        </a:p>
        <a:p>
          <a:pPr lvl="0">
            <a:lnSpc>
              <a:spcPct val="100000"/>
            </a:lnSpc>
            <a:spcBef>
              <a:spcPct val="0"/>
            </a:spcBef>
            <a:spcAft>
              <a:spcPct val="35000"/>
            </a:spcAft>
          </a:pPr>
          <a:r>
            <a:rPr lang="zh-CN" altLang="en-US"/>
            <a:t>配置管理员</a:t>
          </a:r>
          <a:endParaRPr lang="zh-CN" altLang="en-US"/>
        </a:p>
      </dsp:txBody>
      <dsp:txXfrm>
        <a:off x="1327603" y="1630702"/>
        <a:ext cx="1097192" cy="548596"/>
      </dsp:txXfrm>
    </dsp:sp>
    <dsp:sp modelId="{86420519-308D-4A6A-8FEA-6FB2E39BA448}">
      <dsp:nvSpPr>
        <dsp:cNvPr id="4" name="矩形 3" hidden="1"/>
        <dsp:cNvSpPr/>
      </dsp:nvSpPr>
      <dsp:spPr bwMode="white">
        <a:xfrm>
          <a:off x="1991404" y="851695"/>
          <a:ext cx="219438" cy="548596"/>
        </a:xfrm>
        <a:prstGeom prst="rect">
          <a:avLst/>
        </a:prstGeom>
      </dsp:spPr>
      <dsp:style>
        <a:lnRef idx="1">
          <a:schemeClr val="accent5"/>
        </a:lnRef>
        <a:fillRef idx="3">
          <a:schemeClr val="accent5"/>
        </a:fillRef>
        <a:effectRef idx="2">
          <a:schemeClr val="accent5"/>
        </a:effectRef>
        <a:fontRef idx="minor">
          <a:schemeClr val="lt1"/>
        </a:fontRef>
      </dsp:style>
      <dsp:txXfrm>
        <a:off x="1991404" y="851695"/>
        <a:ext cx="219438" cy="548596"/>
      </dsp:txXfrm>
    </dsp:sp>
    <dsp:sp modelId="{9A037140-9B69-4B9F-A134-F2F2EB0F2E32}">
      <dsp:nvSpPr>
        <dsp:cNvPr id="7" name="矩形 6" hidden="1"/>
        <dsp:cNvSpPr/>
      </dsp:nvSpPr>
      <dsp:spPr bwMode="white">
        <a:xfrm>
          <a:off x="0" y="2409708"/>
          <a:ext cx="219438" cy="548596"/>
        </a:xfrm>
        <a:prstGeom prst="rect">
          <a:avLst/>
        </a:prstGeom>
      </dsp:spPr>
      <dsp:style>
        <a:lnRef idx="3">
          <a:schemeClr val="lt1"/>
        </a:lnRef>
        <a:fillRef idx="1">
          <a:schemeClr val="accent2"/>
        </a:fillRef>
        <a:effectRef idx="1">
          <a:schemeClr val="accent2"/>
        </a:effectRef>
        <a:fontRef idx="minor">
          <a:schemeClr val="lt1"/>
        </a:fontRef>
      </dsp:style>
      <dsp:txXfrm>
        <a:off x="0" y="2409708"/>
        <a:ext cx="219438" cy="548596"/>
      </dsp:txXfrm>
    </dsp:sp>
    <dsp:sp modelId="{6238C53E-A961-488B-8FBD-6EC13507B069}">
      <dsp:nvSpPr>
        <dsp:cNvPr id="10" name="矩形 9" hidden="1"/>
        <dsp:cNvSpPr/>
      </dsp:nvSpPr>
      <dsp:spPr bwMode="white">
        <a:xfrm>
          <a:off x="1327603"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1327603" y="2409708"/>
        <a:ext cx="219438" cy="548596"/>
      </dsp:txXfrm>
    </dsp:sp>
    <dsp:sp modelId="{5667CB49-EC34-46BC-AD2D-72F3BD95D049}">
      <dsp:nvSpPr>
        <dsp:cNvPr id="13" name="矩形 12" hidden="1"/>
        <dsp:cNvSpPr/>
      </dsp:nvSpPr>
      <dsp:spPr bwMode="white">
        <a:xfrm>
          <a:off x="2655205"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2655205" y="2409708"/>
        <a:ext cx="219438" cy="548596"/>
      </dsp:txXfrm>
    </dsp:sp>
    <dsp:sp modelId="{6283951E-BAB9-40A0-B99F-5B78CDBE76F3}">
      <dsp:nvSpPr>
        <dsp:cNvPr id="19" name="矩形 18" hidden="1"/>
        <dsp:cNvSpPr/>
      </dsp:nvSpPr>
      <dsp:spPr bwMode="white">
        <a:xfrm>
          <a:off x="3982808" y="2409708"/>
          <a:ext cx="219438" cy="548596"/>
        </a:xfrm>
        <a:prstGeom prst="rect">
          <a:avLst/>
        </a:prstGeom>
      </dsp:spPr>
      <dsp:style>
        <a:lnRef idx="0">
          <a:schemeClr val="lt1"/>
        </a:lnRef>
        <a:fillRef idx="3">
          <a:schemeClr val="accent1"/>
        </a:fillRef>
        <a:effectRef idx="3">
          <a:scrgbClr r="0" g="0" b="0"/>
        </a:effectRef>
        <a:fontRef idx="minor">
          <a:schemeClr val="lt1"/>
        </a:fontRef>
      </dsp:style>
      <dsp:txXfrm>
        <a:off x="3982808" y="2409708"/>
        <a:ext cx="219438" cy="548596"/>
      </dsp:txXfrm>
    </dsp:sp>
    <dsp:sp modelId="{84CA6990-2D5D-47C3-9020-DF2944DEADCF}">
      <dsp:nvSpPr>
        <dsp:cNvPr id="16" name="矩形 15" hidden="1"/>
        <dsp:cNvSpPr/>
      </dsp:nvSpPr>
      <dsp:spPr bwMode="white">
        <a:xfrm>
          <a:off x="1327603" y="1630702"/>
          <a:ext cx="219438" cy="548596"/>
        </a:xfrm>
        <a:prstGeom prst="rect">
          <a:avLst/>
        </a:prstGeom>
      </dsp:spPr>
      <dsp:style>
        <a:lnRef idx="2">
          <a:schemeClr val="accent1">
            <a:shade val="50000"/>
          </a:schemeClr>
        </a:lnRef>
        <a:fillRef idx="1">
          <a:schemeClr val="accent1"/>
        </a:fillRef>
        <a:effectRef idx="0">
          <a:schemeClr val="accent1"/>
        </a:effectRef>
        <a:fontRef idx="minor">
          <a:schemeClr val="lt1"/>
        </a:fontRef>
      </dsp:style>
      <dsp:txXfrm>
        <a:off x="1327603" y="1630702"/>
        <a:ext cx="219438" cy="5485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4175761" y="2819853"/>
            <a:ext cx="3840480" cy="645160"/>
          </a:xfrm>
          <a:prstGeom prst="rect">
            <a:avLst/>
          </a:prstGeom>
          <a:noFill/>
        </p:spPr>
        <p:txBody>
          <a:bodyPr wrap="non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需求工程项目计划</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1934210" y="1913890"/>
            <a:ext cx="8323580" cy="521970"/>
          </a:xfrm>
          <a:prstGeom prst="rect">
            <a:avLst/>
          </a:prstGeom>
          <a:noFill/>
        </p:spPr>
        <p:txBody>
          <a:bodyPr wrap="square" rtlCol="0">
            <a:spAutoFit/>
          </a:bodyPr>
          <a:p>
            <a:pPr algn="ctr"/>
            <a:r>
              <a:rPr lang="zh-CN" altLang="en-US" sz="2800">
                <a:solidFill>
                  <a:schemeClr val="bg1"/>
                </a:solidFill>
              </a:rPr>
              <a:t>软件工程系列课程教学辅助网站</a:t>
            </a:r>
            <a:endParaRPr lang="zh-CN" altLang="en-US" sz="280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沟通管理计划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11783056" cy="6308725"/>
          </a:xfrm>
          <a:prstGeom prst="rect">
            <a:avLst/>
          </a:prstGeom>
        </p:spPr>
        <p:txBody>
          <a:bodyPr wrap="square">
            <a:spAutoFit/>
          </a:bodyPr>
          <a:lstStyle/>
          <a:p>
            <a:pPr lvl="1"/>
            <a:r>
              <a:rPr lang="zh-CN" altLang="zh-CN" sz="2400" b="1" dirty="0"/>
              <a:t>开发者与客户沟通计划</a:t>
            </a:r>
            <a:endParaRPr lang="zh-CN" altLang="zh-CN" sz="2400" b="1" dirty="0"/>
          </a:p>
          <a:p>
            <a:pPr algn="l">
              <a:buNone/>
            </a:pPr>
            <a:r>
              <a:rPr lang="en-US" altLang="zh-CN" sz="2400" dirty="0"/>
              <a:t>	</a:t>
            </a:r>
            <a:r>
              <a:rPr lang="zh-CN" altLang="zh-CN" sz="2000" dirty="0"/>
              <a:t>在此系统中，第一客户为老师，与客户的沟通计划为进行至少两次的谈话，谈话的时间与地点可以通过电子邮件或者电话短信来确定。其他沟通途径可以通过电子邮件与短信电话来进行。</a:t>
            </a:r>
            <a:endParaRPr lang="zh-CN" altLang="zh-CN" sz="2000" dirty="0"/>
          </a:p>
          <a:p>
            <a:pPr algn="l">
              <a:buNone/>
            </a:pPr>
            <a:r>
              <a:rPr lang="zh-CN" altLang="zh-CN" sz="2000" dirty="0"/>
              <a:t>	第二客户为学生，可以采取校园定点采访调查，也可在网上发布问卷调查，了解学生客户的真实需求，如有必要，可采取面谈，并记录被采访人的真实意见。</a:t>
            </a:r>
            <a:endParaRPr lang="zh-CN" altLang="zh-CN" sz="2000" dirty="0"/>
          </a:p>
          <a:p>
            <a:pPr algn="l">
              <a:buNone/>
            </a:pPr>
            <a:r>
              <a:rPr lang="zh-CN" altLang="zh-CN" sz="2000" dirty="0"/>
              <a:t>	第三客户为游客，</a:t>
            </a:r>
            <a:r>
              <a:rPr lang="zh-CN" altLang="zh-CN" sz="2000" dirty="0">
                <a:sym typeface="+mn-ea"/>
              </a:rPr>
              <a:t>可以采取网上发布问卷调查的方式，也可以采取随机用户进行访谈。</a:t>
            </a:r>
            <a:endParaRPr lang="zh-CN" altLang="zh-CN" sz="2000" dirty="0"/>
          </a:p>
          <a:p>
            <a:endParaRPr lang="zh-CN" altLang="zh-CN" sz="2000" dirty="0"/>
          </a:p>
          <a:p>
            <a:endParaRPr lang="zh-CN" altLang="zh-CN" sz="2000" dirty="0"/>
          </a:p>
          <a:p>
            <a:endParaRPr lang="zh-CN" altLang="zh-CN" sz="2000" dirty="0"/>
          </a:p>
          <a:p>
            <a:endParaRPr lang="en-US" altLang="zh-CN" sz="3200" b="1" dirty="0">
              <a:solidFill>
                <a:schemeClr val="bg1"/>
              </a:solidFill>
            </a:endParaRPr>
          </a:p>
          <a:p>
            <a:pPr lvl="1"/>
            <a:r>
              <a:rPr lang="zh-CN" altLang="zh-CN" sz="2400" b="1" dirty="0">
                <a:solidFill>
                  <a:schemeClr val="bg1"/>
                </a:solidFill>
              </a:rPr>
              <a:t>内部沟通计划</a:t>
            </a:r>
            <a:endParaRPr lang="zh-CN" altLang="zh-CN" sz="2400" b="1" dirty="0">
              <a:solidFill>
                <a:schemeClr val="bg1"/>
              </a:solidFill>
            </a:endParaRPr>
          </a:p>
          <a:p>
            <a:r>
              <a:rPr lang="en-US" altLang="zh-CN" sz="2400" dirty="0">
                <a:solidFill>
                  <a:schemeClr val="bg1"/>
                </a:solidFill>
              </a:rPr>
              <a:t>	</a:t>
            </a:r>
            <a:r>
              <a:rPr lang="zh-CN" altLang="zh-CN" sz="2400" dirty="0">
                <a:solidFill>
                  <a:schemeClr val="bg1"/>
                </a:solidFill>
              </a:rPr>
              <a:t>开发者内部的沟通可以通过开会议、</a:t>
            </a:r>
            <a:r>
              <a:rPr lang="en-US" altLang="zh-CN" sz="2400" dirty="0" err="1">
                <a:solidFill>
                  <a:schemeClr val="bg1"/>
                </a:solidFill>
              </a:rPr>
              <a:t>qq</a:t>
            </a:r>
            <a:r>
              <a:rPr lang="zh-CN" altLang="zh-CN" sz="2400" dirty="0">
                <a:solidFill>
                  <a:schemeClr val="bg1"/>
                </a:solidFill>
              </a:rPr>
              <a:t>联系、微信联系、电话联系、短信联系、邮件联系、网盘资源的共享来进行。其中会议包括现实面对面会议以及网上视频会议，语音会议。</a:t>
            </a:r>
            <a:endParaRPr lang="zh-CN" altLang="zh-CN" sz="2400" dirty="0">
              <a:solidFill>
                <a:schemeClr val="bg1"/>
              </a:solidFill>
            </a:endParaRPr>
          </a:p>
          <a:p>
            <a:br>
              <a:rPr lang="en-US" altLang="zh-CN" sz="2800" dirty="0">
                <a:solidFill>
                  <a:schemeClr val="bg1"/>
                </a:solidFill>
              </a:rPr>
            </a:br>
            <a:endParaRPr lang="zh-CN" altLang="zh-CN" sz="60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46651" y="1177847"/>
            <a:ext cx="4680182" cy="5416868"/>
          </a:xfrm>
          <a:prstGeom prst="rect">
            <a:avLst/>
          </a:prstGeom>
        </p:spPr>
        <p:txBody>
          <a:bodyPr wrap="square">
            <a:spAutoFit/>
          </a:bodyPr>
          <a:lstStyle/>
          <a:p>
            <a:pPr lvl="1"/>
            <a:r>
              <a:rPr lang="zh-CN" altLang="zh-CN" sz="3600" b="1" dirty="0"/>
              <a:t>风险评估</a:t>
            </a:r>
            <a:endParaRPr lang="zh-CN" altLang="zh-CN" sz="3200" b="1" dirty="0"/>
          </a:p>
          <a:p>
            <a:pPr lvl="2"/>
            <a:r>
              <a:rPr lang="zh-CN" altLang="zh-CN" sz="2000" b="1" dirty="0"/>
              <a:t>需求获取方面的风险</a:t>
            </a:r>
            <a:endParaRPr lang="zh-CN" altLang="zh-CN" dirty="0"/>
          </a:p>
          <a:p>
            <a:pPr lvl="0"/>
            <a:r>
              <a:rPr lang="zh-CN" altLang="zh-CN" dirty="0"/>
              <a:t>产品前景和项目范围没有达成明确的共识引发的风险</a:t>
            </a:r>
            <a:endParaRPr lang="zh-CN" altLang="zh-CN" sz="2400" dirty="0"/>
          </a:p>
          <a:p>
            <a:pPr lvl="0"/>
            <a:r>
              <a:rPr lang="zh-CN" altLang="zh-CN" dirty="0"/>
              <a:t>需求开发所需的时间分配不合理引发的风险</a:t>
            </a:r>
            <a:endParaRPr lang="zh-CN" altLang="zh-CN" sz="2400" dirty="0"/>
          </a:p>
          <a:p>
            <a:pPr lvl="0"/>
            <a:r>
              <a:rPr lang="zh-CN" altLang="zh-CN" dirty="0"/>
              <a:t>需求规格说明的不完整性和不正确性引发的风险</a:t>
            </a:r>
            <a:endParaRPr lang="zh-CN" altLang="zh-CN" sz="2400" dirty="0"/>
          </a:p>
          <a:p>
            <a:pPr lvl="0"/>
            <a:r>
              <a:rPr lang="zh-CN" altLang="zh-CN" dirty="0"/>
              <a:t>创新产品的需求不完全引发的风险</a:t>
            </a:r>
            <a:endParaRPr lang="zh-CN" altLang="zh-CN" sz="2400" dirty="0"/>
          </a:p>
          <a:p>
            <a:pPr lvl="0"/>
            <a:r>
              <a:rPr lang="zh-CN" altLang="zh-CN" dirty="0"/>
              <a:t>忽视非功能需求引发的风险</a:t>
            </a:r>
            <a:endParaRPr lang="zh-CN" altLang="zh-CN" sz="2400" dirty="0"/>
          </a:p>
          <a:p>
            <a:pPr lvl="0"/>
            <a:r>
              <a:rPr lang="zh-CN" altLang="zh-CN" dirty="0"/>
              <a:t>客户对产品需求意见不一致引发的风险</a:t>
            </a:r>
            <a:endParaRPr lang="zh-CN" altLang="zh-CN" sz="2400" dirty="0"/>
          </a:p>
          <a:p>
            <a:pPr lvl="0"/>
            <a:r>
              <a:rPr lang="zh-CN" altLang="zh-CN" dirty="0">
                <a:solidFill>
                  <a:schemeClr val="bg1"/>
                </a:solidFill>
              </a:rPr>
              <a:t>未加说明的需求引发的风险</a:t>
            </a:r>
            <a:endParaRPr lang="zh-CN" altLang="zh-CN" sz="2400" dirty="0">
              <a:solidFill>
                <a:schemeClr val="bg1"/>
              </a:solidFill>
            </a:endParaRPr>
          </a:p>
          <a:p>
            <a:pPr lvl="0"/>
            <a:r>
              <a:rPr lang="zh-CN" altLang="zh-CN" dirty="0">
                <a:solidFill>
                  <a:schemeClr val="bg1"/>
                </a:solidFill>
              </a:rPr>
              <a:t>对已有的产品作为需求基线来源引发的风险</a:t>
            </a:r>
            <a:endParaRPr lang="zh-CN" altLang="zh-CN" sz="2400" dirty="0">
              <a:solidFill>
                <a:schemeClr val="bg1"/>
              </a:solidFill>
            </a:endParaRPr>
          </a:p>
          <a:p>
            <a:pPr lvl="0"/>
            <a:r>
              <a:rPr lang="zh-CN" altLang="zh-CN" dirty="0">
                <a:solidFill>
                  <a:schemeClr val="bg1"/>
                </a:solidFill>
              </a:rPr>
              <a:t>根据用户提议的解决方案引发的风险</a:t>
            </a:r>
            <a:endParaRPr lang="zh-CN" altLang="zh-CN" sz="2400" dirty="0">
              <a:solidFill>
                <a:schemeClr val="bg1"/>
              </a:solidFill>
            </a:endParaRPr>
          </a:p>
          <a:p>
            <a:pPr lvl="2"/>
            <a:r>
              <a:rPr lang="zh-CN" altLang="zh-CN" sz="2000" b="1" dirty="0">
                <a:solidFill>
                  <a:schemeClr val="bg1"/>
                </a:solidFill>
              </a:rPr>
              <a:t>需求分析方面的风险</a:t>
            </a:r>
            <a:endParaRPr lang="zh-CN" altLang="zh-CN" dirty="0">
              <a:solidFill>
                <a:schemeClr val="bg1"/>
              </a:solidFill>
            </a:endParaRPr>
          </a:p>
          <a:p>
            <a:pPr lvl="0"/>
            <a:r>
              <a:rPr lang="zh-CN" altLang="zh-CN" dirty="0">
                <a:solidFill>
                  <a:schemeClr val="bg1"/>
                </a:solidFill>
              </a:rPr>
              <a:t>设定需求优先级引发的风险</a:t>
            </a:r>
            <a:endParaRPr lang="zh-CN" altLang="zh-CN" sz="2400" dirty="0">
              <a:solidFill>
                <a:schemeClr val="bg1"/>
              </a:solidFill>
            </a:endParaRPr>
          </a:p>
          <a:p>
            <a:pPr lvl="0"/>
            <a:r>
              <a:rPr lang="zh-CN" altLang="zh-CN" dirty="0">
                <a:solidFill>
                  <a:schemeClr val="bg1"/>
                </a:solidFill>
              </a:rPr>
              <a:t>技术上难以实现的特性引发的风险</a:t>
            </a:r>
            <a:endParaRPr lang="zh-CN" altLang="zh-CN" sz="2400" dirty="0">
              <a:solidFill>
                <a:schemeClr val="bg1"/>
              </a:solidFill>
            </a:endParaRPr>
          </a:p>
          <a:p>
            <a:pPr lvl="0"/>
            <a:r>
              <a:rPr lang="zh-CN" altLang="zh-CN" dirty="0">
                <a:solidFill>
                  <a:schemeClr val="bg1"/>
                </a:solidFill>
              </a:rPr>
              <a:t>不熟悉的技术、方法、语言、工具或者硬件引发的</a:t>
            </a:r>
            <a:r>
              <a:rPr lang="zh-CN" altLang="zh-CN" dirty="0" smtClean="0">
                <a:solidFill>
                  <a:schemeClr val="bg1"/>
                </a:solidFill>
              </a:rPr>
              <a:t>风险</a:t>
            </a:r>
            <a:endParaRPr lang="zh-CN" altLang="zh-CN" sz="2400" dirty="0">
              <a:solidFill>
                <a:schemeClr val="bg1"/>
              </a:solidFill>
            </a:endParaRPr>
          </a:p>
        </p:txBody>
      </p:sp>
      <p:sp>
        <p:nvSpPr>
          <p:cNvPr id="4" name="矩形 3"/>
          <p:cNvSpPr/>
          <p:nvPr/>
        </p:nvSpPr>
        <p:spPr>
          <a:xfrm>
            <a:off x="5867400" y="1643380"/>
            <a:ext cx="5697855" cy="3784600"/>
          </a:xfrm>
          <a:prstGeom prst="rect">
            <a:avLst/>
          </a:prstGeom>
        </p:spPr>
        <p:txBody>
          <a:bodyPr wrap="square">
            <a:spAutoFit/>
          </a:bodyPr>
          <a:lstStyle/>
          <a:p>
            <a:pPr lvl="2"/>
            <a:r>
              <a:rPr lang="zh-CN" altLang="zh-CN" sz="2000" b="1" dirty="0" smtClean="0"/>
              <a:t>编写需求规格说明方面的风险</a:t>
            </a:r>
            <a:endParaRPr lang="zh-CN" altLang="zh-CN" dirty="0" smtClean="0"/>
          </a:p>
          <a:p>
            <a:pPr lvl="0"/>
            <a:r>
              <a:rPr lang="zh-CN" altLang="zh-CN" dirty="0" smtClean="0"/>
              <a:t>需求</a:t>
            </a:r>
            <a:r>
              <a:rPr lang="zh-CN" altLang="zh-CN" dirty="0"/>
              <a:t>理解引发的风险</a:t>
            </a:r>
            <a:endParaRPr lang="zh-CN" altLang="zh-CN" sz="2400" dirty="0"/>
          </a:p>
          <a:p>
            <a:pPr lvl="0"/>
            <a:r>
              <a:rPr lang="zh-CN" altLang="zh-CN" dirty="0"/>
              <a:t>尽管问题待确定但迫于时间压力而继续向前引发的风险</a:t>
            </a:r>
            <a:endParaRPr lang="zh-CN" altLang="zh-CN" sz="2400" dirty="0"/>
          </a:p>
          <a:p>
            <a:pPr lvl="0"/>
            <a:r>
              <a:rPr lang="zh-CN" altLang="zh-CN" dirty="0"/>
              <a:t>具有二义性的术语引发的风险</a:t>
            </a:r>
            <a:endParaRPr lang="zh-CN" altLang="zh-CN" sz="2400" dirty="0"/>
          </a:p>
          <a:p>
            <a:pPr lvl="0"/>
            <a:r>
              <a:rPr lang="zh-CN" altLang="zh-CN" dirty="0"/>
              <a:t>需求中包括设计引发的风险</a:t>
            </a:r>
            <a:endParaRPr lang="zh-CN" altLang="zh-CN" sz="2400" dirty="0"/>
          </a:p>
          <a:p>
            <a:pPr lvl="2"/>
            <a:r>
              <a:rPr lang="zh-CN" altLang="zh-CN" sz="2000" b="1" dirty="0" smtClean="0"/>
              <a:t>需求确认方面的风险</a:t>
            </a:r>
            <a:endParaRPr lang="zh-CN" altLang="zh-CN" dirty="0" smtClean="0"/>
          </a:p>
          <a:p>
            <a:pPr lvl="0"/>
            <a:r>
              <a:rPr lang="zh-CN" altLang="zh-CN" dirty="0" smtClean="0"/>
              <a:t>未经</a:t>
            </a:r>
            <a:r>
              <a:rPr lang="zh-CN" altLang="zh-CN" dirty="0"/>
              <a:t>确认的需求引发的风险</a:t>
            </a:r>
            <a:endParaRPr lang="zh-CN" altLang="zh-CN" sz="2400" dirty="0"/>
          </a:p>
          <a:p>
            <a:pPr lvl="0"/>
            <a:r>
              <a:rPr lang="zh-CN" altLang="zh-CN" dirty="0" smtClean="0"/>
              <a:t>审查熟练程度引发的风险</a:t>
            </a:r>
            <a:endParaRPr lang="zh-CN" altLang="zh-CN" sz="2400" dirty="0" smtClean="0"/>
          </a:p>
          <a:p>
            <a:pPr lvl="2"/>
            <a:r>
              <a:rPr lang="zh-CN" altLang="zh-CN" sz="2000" b="1" dirty="0" smtClean="0"/>
              <a:t>需求管理方面的风险</a:t>
            </a:r>
            <a:endParaRPr lang="zh-CN" altLang="zh-CN" dirty="0" smtClean="0"/>
          </a:p>
          <a:p>
            <a:pPr lvl="0"/>
            <a:r>
              <a:rPr lang="zh-CN" altLang="zh-CN" dirty="0" smtClean="0">
                <a:solidFill>
                  <a:schemeClr val="bg1"/>
                </a:solidFill>
              </a:rPr>
              <a:t>变更</a:t>
            </a:r>
            <a:r>
              <a:rPr lang="zh-CN" altLang="zh-CN" dirty="0">
                <a:solidFill>
                  <a:schemeClr val="bg1"/>
                </a:solidFill>
              </a:rPr>
              <a:t>需求引发的风险</a:t>
            </a:r>
            <a:endParaRPr lang="zh-CN" altLang="zh-CN" sz="2400" dirty="0">
              <a:solidFill>
                <a:schemeClr val="bg1"/>
              </a:solidFill>
            </a:endParaRPr>
          </a:p>
          <a:p>
            <a:pPr lvl="0"/>
            <a:r>
              <a:rPr lang="zh-CN" altLang="zh-CN" dirty="0">
                <a:solidFill>
                  <a:schemeClr val="bg1"/>
                </a:solidFill>
              </a:rPr>
              <a:t>需求变更过程引发的风险</a:t>
            </a:r>
            <a:endParaRPr lang="zh-CN" altLang="zh-CN" sz="2400" dirty="0">
              <a:solidFill>
                <a:schemeClr val="bg1"/>
              </a:solidFill>
            </a:endParaRPr>
          </a:p>
          <a:p>
            <a:pPr lvl="0"/>
            <a:r>
              <a:rPr lang="zh-CN" altLang="zh-CN" dirty="0">
                <a:solidFill>
                  <a:schemeClr val="bg1"/>
                </a:solidFill>
              </a:rPr>
              <a:t>为实现的需求引发的风险</a:t>
            </a:r>
            <a:endParaRPr lang="zh-CN" altLang="zh-CN" sz="2400" dirty="0">
              <a:solidFill>
                <a:schemeClr val="bg1"/>
              </a:solidFill>
            </a:endParaRPr>
          </a:p>
          <a:p>
            <a:pPr lvl="0"/>
            <a:r>
              <a:rPr lang="zh-CN" altLang="zh-CN" dirty="0">
                <a:solidFill>
                  <a:schemeClr val="bg1"/>
                </a:solidFill>
              </a:rPr>
              <a:t>扩大目标范围引发的风险</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7" name="矩形 6"/>
          <p:cNvSpPr/>
          <p:nvPr/>
        </p:nvSpPr>
        <p:spPr>
          <a:xfrm>
            <a:off x="138522" y="1255019"/>
            <a:ext cx="11763668" cy="4739005"/>
          </a:xfrm>
          <a:prstGeom prst="rect">
            <a:avLst/>
          </a:prstGeom>
        </p:spPr>
        <p:txBody>
          <a:bodyPr wrap="square">
            <a:spAutoFit/>
          </a:bodyPr>
          <a:lstStyle/>
          <a:p>
            <a:pPr lvl="1"/>
            <a:r>
              <a:rPr lang="zh-CN" altLang="zh-CN" sz="3200" b="1" dirty="0"/>
              <a:t>风险控制</a:t>
            </a:r>
            <a:endParaRPr lang="zh-CN" altLang="zh-CN" sz="2800" b="1" dirty="0"/>
          </a:p>
          <a:p>
            <a:pPr lvl="2"/>
            <a:r>
              <a:rPr lang="zh-CN" altLang="zh-CN" b="1" dirty="0"/>
              <a:t>需求获取方面的控制</a:t>
            </a:r>
            <a:endParaRPr lang="zh-CN" altLang="zh-CN" sz="1600" dirty="0"/>
          </a:p>
          <a:p>
            <a:pPr lvl="0"/>
            <a:r>
              <a:rPr lang="en-US" altLang="zh-CN" dirty="0"/>
              <a:t>1</a:t>
            </a:r>
            <a:r>
              <a:rPr lang="zh-CN" altLang="zh-CN" dirty="0"/>
              <a:t>在项目早期编写一份包括业务需求在内的前景和范围文档，并将它作为添加新需求和修改现有需求的指导</a:t>
            </a:r>
            <a:endParaRPr lang="zh-CN" altLang="zh-CN" sz="2400" dirty="0"/>
          </a:p>
          <a:p>
            <a:pPr lvl="0"/>
            <a:r>
              <a:rPr lang="en-US" altLang="zh-CN" dirty="0"/>
              <a:t>2</a:t>
            </a:r>
            <a:r>
              <a:rPr lang="zh-CN" altLang="zh-CN" dirty="0"/>
              <a:t>合理安排需求开发所需的时间</a:t>
            </a:r>
            <a:endParaRPr lang="zh-CN" altLang="zh-CN" sz="2400" dirty="0"/>
          </a:p>
          <a:p>
            <a:pPr lvl="0"/>
            <a:r>
              <a:rPr lang="en-US" altLang="zh-CN" dirty="0"/>
              <a:t>3</a:t>
            </a:r>
            <a:r>
              <a:rPr lang="zh-CN" altLang="zh-CN" dirty="0"/>
              <a:t>强调市场调研、构建原型并成立客户小组，小组负责尽早并经常获取对新产品前景的反馈信息</a:t>
            </a:r>
            <a:endParaRPr lang="zh-CN" altLang="zh-CN" sz="2400" dirty="0"/>
          </a:p>
          <a:p>
            <a:pPr lvl="0"/>
            <a:r>
              <a:rPr lang="en-US" altLang="zh-CN" dirty="0"/>
              <a:t>4</a:t>
            </a:r>
            <a:r>
              <a:rPr lang="zh-CN" altLang="zh-CN" dirty="0"/>
              <a:t>向客户询问以获得相应的质量特性需求，例如性能、易使用性、完整性和可靠性需求。尽可能精确的在软件需求规格说明中，对这些非功能性需求及其验收标准编写文档。</a:t>
            </a:r>
            <a:endParaRPr lang="zh-CN" altLang="zh-CN" sz="2400" dirty="0"/>
          </a:p>
          <a:p>
            <a:pPr lvl="0"/>
            <a:r>
              <a:rPr lang="en-US" altLang="zh-CN" dirty="0"/>
              <a:t>5</a:t>
            </a:r>
            <a:r>
              <a:rPr lang="zh-CN" altLang="zh-CN" dirty="0"/>
              <a:t>确定主要客户，保证有足够的客户代表的积极参与，确保由合适的人对需求做出权威性的决策。</a:t>
            </a:r>
            <a:endParaRPr lang="zh-CN" altLang="zh-CN" sz="2400" dirty="0"/>
          </a:p>
          <a:p>
            <a:pPr lvl="0"/>
            <a:r>
              <a:rPr lang="en-US" altLang="zh-CN" dirty="0"/>
              <a:t>6</a:t>
            </a:r>
            <a:r>
              <a:rPr lang="zh-CN" altLang="zh-CN" dirty="0"/>
              <a:t>尽量识别客户可能做出的任何假设。提出自由回答的问题来鼓励客户分享更多的想法、期望、主意、信息和关注点，而不是我们以其他方式所听到的。</a:t>
            </a:r>
            <a:endParaRPr lang="zh-CN" altLang="zh-CN" sz="2400" dirty="0">
              <a:solidFill>
                <a:schemeClr val="bg1"/>
              </a:solidFill>
            </a:endParaRPr>
          </a:p>
          <a:p>
            <a:pPr lvl="0"/>
            <a:r>
              <a:rPr lang="en-US" altLang="zh-CN" dirty="0">
                <a:solidFill>
                  <a:schemeClr val="bg1"/>
                </a:solidFill>
              </a:rPr>
              <a:t>7</a:t>
            </a:r>
            <a:r>
              <a:rPr lang="zh-CN" altLang="zh-CN" dirty="0">
                <a:solidFill>
                  <a:schemeClr val="bg1"/>
                </a:solidFill>
              </a:rPr>
              <a:t>分析人员必须提炼出隐藏在客户提出的解决方案背后的真正意图。</a:t>
            </a:r>
            <a:endParaRPr lang="zh-CN" altLang="zh-CN" sz="2400" dirty="0">
              <a:solidFill>
                <a:schemeClr val="bg1"/>
              </a:solidFill>
            </a:endParaRPr>
          </a:p>
          <a:p>
            <a:pPr lvl="2"/>
            <a:r>
              <a:rPr lang="zh-CN" altLang="zh-CN" b="1" dirty="0">
                <a:solidFill>
                  <a:schemeClr val="bg1"/>
                </a:solidFill>
              </a:rPr>
              <a:t>需求分析方面的控制</a:t>
            </a:r>
            <a:endParaRPr lang="zh-CN" altLang="zh-CN" sz="1600" dirty="0">
              <a:solidFill>
                <a:schemeClr val="bg1"/>
              </a:solidFill>
            </a:endParaRPr>
          </a:p>
          <a:p>
            <a:pPr lvl="0"/>
            <a:r>
              <a:rPr lang="en-US" altLang="zh-CN" dirty="0">
                <a:solidFill>
                  <a:schemeClr val="bg1"/>
                </a:solidFill>
              </a:rPr>
              <a:t>1</a:t>
            </a:r>
            <a:r>
              <a:rPr lang="zh-CN" altLang="zh-CN" dirty="0">
                <a:solidFill>
                  <a:schemeClr val="bg1"/>
                </a:solidFill>
              </a:rPr>
              <a:t>要确保每个功能需求、特性或用例都设定了优先级，并安排在一个特定的系统版本或迭代中实现它们。</a:t>
            </a:r>
            <a:endParaRPr lang="zh-CN" altLang="zh-CN" sz="2400" dirty="0">
              <a:solidFill>
                <a:schemeClr val="bg1"/>
              </a:solidFill>
            </a:endParaRPr>
          </a:p>
          <a:p>
            <a:pPr lvl="0"/>
            <a:r>
              <a:rPr lang="en-US" altLang="zh-CN" dirty="0">
                <a:solidFill>
                  <a:schemeClr val="bg1"/>
                </a:solidFill>
              </a:rPr>
              <a:t>2</a:t>
            </a:r>
            <a:r>
              <a:rPr lang="zh-CN" altLang="zh-CN" dirty="0">
                <a:solidFill>
                  <a:schemeClr val="bg1"/>
                </a:solidFill>
              </a:rPr>
              <a:t>评估每个需求的可行性，确定哪些需求的实现时间可能比预期长，尽早采取措施。</a:t>
            </a:r>
            <a:endParaRPr lang="zh-CN" altLang="zh-CN" sz="2400" dirty="0">
              <a:solidFill>
                <a:schemeClr val="bg1"/>
              </a:solidFill>
            </a:endParaRPr>
          </a:p>
          <a:p>
            <a:pPr lvl="0"/>
            <a:r>
              <a:rPr lang="en-US" altLang="zh-CN" dirty="0">
                <a:solidFill>
                  <a:schemeClr val="bg1"/>
                </a:solidFill>
              </a:rPr>
              <a:t>3</a:t>
            </a:r>
            <a:r>
              <a:rPr lang="zh-CN" altLang="zh-CN" dirty="0">
                <a:solidFill>
                  <a:schemeClr val="bg1"/>
                </a:solidFill>
              </a:rPr>
              <a:t>为满足某些需求而采取新技术时，要考虑到学习曲线的问题，只有通过一定的学习时间才能达到适当的熟练程度。</a:t>
            </a:r>
            <a:r>
              <a:rPr lang="en-US" altLang="zh-CN" dirty="0">
                <a:solidFill>
                  <a:schemeClr val="bg1"/>
                </a:solidFill>
              </a:rPr>
              <a:t>4</a:t>
            </a:r>
            <a:r>
              <a:rPr lang="zh-CN" altLang="zh-CN" dirty="0">
                <a:solidFill>
                  <a:schemeClr val="bg1"/>
                </a:solidFill>
              </a:rPr>
              <a:t>要尽早确认那些高风险的需求，并留出足够的时间用户从错误中学习经验，实验以及制作原型</a:t>
            </a:r>
            <a:r>
              <a:rPr lang="zh-CN" altLang="zh-CN" dirty="0" smtClean="0">
                <a:solidFill>
                  <a:schemeClr val="bg1"/>
                </a:solidFill>
              </a:rPr>
              <a:t>。</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风险管理计划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342275" y="1171029"/>
            <a:ext cx="10687986" cy="5631180"/>
          </a:xfrm>
          <a:prstGeom prst="rect">
            <a:avLst/>
          </a:prstGeom>
        </p:spPr>
        <p:txBody>
          <a:bodyPr wrap="square">
            <a:spAutoFit/>
          </a:bodyPr>
          <a:lstStyle/>
          <a:p>
            <a:pPr lvl="2"/>
            <a:r>
              <a:rPr lang="zh-CN" altLang="zh-CN" b="1" dirty="0"/>
              <a:t>编写需求规格说明方面的控制</a:t>
            </a:r>
            <a:endParaRPr lang="zh-CN" altLang="zh-CN" sz="1600" dirty="0"/>
          </a:p>
          <a:p>
            <a:pPr lvl="0"/>
            <a:r>
              <a:rPr lang="en-US" altLang="zh-CN" dirty="0"/>
              <a:t>1</a:t>
            </a:r>
            <a:r>
              <a:rPr lang="zh-CN" altLang="zh-CN" dirty="0"/>
              <a:t>对需求文档进行正式评审的团队应该包括开发人员、测试人员和客户，以减小需求的不同理解造成的风险。</a:t>
            </a:r>
            <a:endParaRPr lang="zh-CN" altLang="zh-CN" sz="2400" dirty="0"/>
          </a:p>
          <a:p>
            <a:pPr lvl="0"/>
            <a:r>
              <a:rPr lang="en-US" altLang="zh-CN" dirty="0"/>
              <a:t>2</a:t>
            </a:r>
            <a:r>
              <a:rPr lang="zh-CN" altLang="zh-CN" dirty="0"/>
              <a:t>应该记录下负责最终解释每个</a:t>
            </a:r>
            <a:r>
              <a:rPr lang="en-US" altLang="zh-CN" dirty="0"/>
              <a:t>TBD</a:t>
            </a:r>
            <a:r>
              <a:rPr lang="zh-CN" altLang="zh-CN" dirty="0"/>
              <a:t>的负责人的姓名和解决的截止日期。</a:t>
            </a:r>
            <a:endParaRPr lang="zh-CN" altLang="zh-CN" sz="2400" dirty="0"/>
          </a:p>
          <a:p>
            <a:pPr lvl="0"/>
            <a:r>
              <a:rPr lang="en-US" altLang="zh-CN" dirty="0"/>
              <a:t>3</a:t>
            </a:r>
            <a:r>
              <a:rPr lang="zh-CN" altLang="zh-CN" dirty="0"/>
              <a:t>创建一个数据字典来定义一些术语的条目和结构，对软件需求说明的评审可以帮助参与者对关键术语和概念达成一致的理解。</a:t>
            </a:r>
            <a:endParaRPr lang="zh-CN" altLang="zh-CN" sz="2400" dirty="0"/>
          </a:p>
          <a:p>
            <a:pPr lvl="0"/>
            <a:r>
              <a:rPr lang="en-US" altLang="zh-CN" dirty="0"/>
              <a:t>4</a:t>
            </a:r>
            <a:r>
              <a:rPr lang="zh-CN" altLang="zh-CN" dirty="0"/>
              <a:t>对需求的评审，可以确保强调的是需要解决的业务问题是什么，而不是规定如何解决。</a:t>
            </a:r>
            <a:endParaRPr lang="zh-CN" altLang="zh-CN" sz="2400" dirty="0"/>
          </a:p>
          <a:p>
            <a:pPr lvl="2"/>
            <a:r>
              <a:rPr lang="zh-CN" altLang="zh-CN" b="1" dirty="0"/>
              <a:t>需求确认方面的控制</a:t>
            </a:r>
            <a:endParaRPr lang="zh-CN" altLang="zh-CN" sz="1600" dirty="0"/>
          </a:p>
          <a:p>
            <a:pPr lvl="0"/>
            <a:r>
              <a:rPr lang="en-US" altLang="zh-CN" dirty="0"/>
              <a:t>1</a:t>
            </a:r>
            <a:r>
              <a:rPr lang="zh-CN" altLang="zh-CN" dirty="0"/>
              <a:t>在构造设计开始之前，确认需求的正确性和质量，应该为质量保证活动预留出一定的时间并提供资源，要确保客户参与需求审查活动。</a:t>
            </a:r>
            <a:endParaRPr lang="zh-CN" altLang="zh-CN" sz="2400" dirty="0"/>
          </a:p>
          <a:p>
            <a:pPr lvl="0"/>
            <a:r>
              <a:rPr lang="en-US" altLang="zh-CN" dirty="0"/>
              <a:t>2</a:t>
            </a:r>
            <a:r>
              <a:rPr lang="zh-CN" altLang="zh-CN" dirty="0"/>
              <a:t>要对参与需求文档审查的所有团队成员进行培训，请组织内部有经验的审查人员或者外界的咨询顾问来</a:t>
            </a:r>
            <a:r>
              <a:rPr lang="zh-CN" altLang="zh-CN" dirty="0">
                <a:solidFill>
                  <a:schemeClr val="bg1"/>
                </a:solidFill>
              </a:rPr>
              <a:t>评述早先的审查。</a:t>
            </a:r>
            <a:endParaRPr lang="zh-CN" altLang="zh-CN" sz="2400" dirty="0">
              <a:solidFill>
                <a:schemeClr val="bg1"/>
              </a:solidFill>
            </a:endParaRPr>
          </a:p>
          <a:p>
            <a:pPr lvl="2"/>
            <a:r>
              <a:rPr lang="zh-CN" altLang="zh-CN" b="1" dirty="0">
                <a:solidFill>
                  <a:schemeClr val="bg1"/>
                </a:solidFill>
              </a:rPr>
              <a:t>需求管理方面的控制</a:t>
            </a:r>
            <a:endParaRPr lang="zh-CN" altLang="zh-CN" sz="1600" dirty="0">
              <a:solidFill>
                <a:schemeClr val="bg1"/>
              </a:solidFill>
            </a:endParaRPr>
          </a:p>
          <a:p>
            <a:pPr lvl="0"/>
            <a:r>
              <a:rPr lang="en-US" altLang="zh-CN" dirty="0">
                <a:solidFill>
                  <a:schemeClr val="bg1"/>
                </a:solidFill>
              </a:rPr>
              <a:t>1</a:t>
            </a:r>
            <a:r>
              <a:rPr lang="zh-CN" altLang="zh-CN" dirty="0">
                <a:solidFill>
                  <a:schemeClr val="bg1"/>
                </a:solidFill>
              </a:rPr>
              <a:t>应该推迟实现那些很可能还要发生变更的需求，待确定之后再实现，并在设计时要考虑到应该使系统易于修改。</a:t>
            </a:r>
            <a:endParaRPr lang="zh-CN" altLang="zh-CN" sz="2400" dirty="0">
              <a:solidFill>
                <a:schemeClr val="bg1"/>
              </a:solidFill>
            </a:endParaRPr>
          </a:p>
          <a:p>
            <a:pPr lvl="0"/>
            <a:r>
              <a:rPr lang="en-US" altLang="zh-CN" dirty="0">
                <a:solidFill>
                  <a:schemeClr val="bg1"/>
                </a:solidFill>
              </a:rPr>
              <a:t>2</a:t>
            </a:r>
            <a:r>
              <a:rPr lang="zh-CN" altLang="zh-CN" dirty="0">
                <a:solidFill>
                  <a:schemeClr val="bg1"/>
                </a:solidFill>
              </a:rPr>
              <a:t>需求变更过程要包括对提议的变更进行影响分析，组建变更控制委员会作出决策，使用工具支持预定义的过程。</a:t>
            </a:r>
            <a:endParaRPr lang="zh-CN" altLang="zh-CN" sz="2400" dirty="0">
              <a:solidFill>
                <a:schemeClr val="bg1"/>
              </a:solidFill>
            </a:endParaRPr>
          </a:p>
          <a:p>
            <a:pPr lvl="0"/>
            <a:r>
              <a:rPr lang="en-US" altLang="zh-CN" dirty="0">
                <a:solidFill>
                  <a:schemeClr val="bg1"/>
                </a:solidFill>
              </a:rPr>
              <a:t>3</a:t>
            </a:r>
            <a:r>
              <a:rPr lang="zh-CN" altLang="zh-CN" dirty="0">
                <a:solidFill>
                  <a:schemeClr val="bg1"/>
                </a:solidFill>
              </a:rPr>
              <a:t>需求跟踪矩阵有助于在设计、构造或者测试期间避免遗漏任何需求</a:t>
            </a:r>
            <a:endParaRPr lang="zh-CN" altLang="zh-CN" sz="2400" dirty="0">
              <a:solidFill>
                <a:schemeClr val="bg1"/>
              </a:solidFill>
            </a:endParaRPr>
          </a:p>
          <a:p>
            <a:pPr lvl="0"/>
            <a:r>
              <a:rPr lang="en-US" altLang="zh-CN" dirty="0">
                <a:solidFill>
                  <a:schemeClr val="bg1"/>
                </a:solidFill>
              </a:rPr>
              <a:t>4</a:t>
            </a:r>
            <a:r>
              <a:rPr lang="zh-CN" altLang="zh-CN" dirty="0">
                <a:solidFill>
                  <a:schemeClr val="bg1"/>
                </a:solidFill>
              </a:rPr>
              <a:t>应该制定分阶段或者增量的交付产品的实现计划。在初始版本中先实现核心功能，在以后的迭代中再逐步增加系统功能</a:t>
            </a:r>
            <a:endParaRPr lang="zh-CN" altLang="zh-CN" sz="24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057"/>
            <a:ext cx="3678642" cy="736270"/>
            <a:chOff x="1181643" y="1742689"/>
            <a:chExt cx="3678642" cy="736270"/>
          </a:xfrm>
        </p:grpSpPr>
        <p:sp>
          <p:nvSpPr>
            <p:cNvPr id="29" name="矩形 28"/>
            <p:cNvSpPr/>
            <p:nvPr/>
          </p:nvSpPr>
          <p:spPr>
            <a:xfrm>
              <a:off x="1957065" y="1742689"/>
              <a:ext cx="2903220" cy="523220"/>
            </a:xfrm>
            <a:prstGeom prst="rect">
              <a:avLst/>
            </a:prstGeom>
          </p:spPr>
          <p:txBody>
            <a:bodyPr wrap="square" anchor="ctr">
              <a:spAutoFit/>
            </a:bodyPr>
            <a:lstStyle/>
            <a:p>
              <a:pPr lvl="0">
                <a:defRPr/>
              </a:pPr>
              <a:r>
                <a:rPr lang="zh-CN" altLang="en-US" sz="2800" b="1" kern="0" dirty="0" smtClean="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系统管理</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1" name="矩形 10"/>
          <p:cNvSpPr/>
          <p:nvPr/>
        </p:nvSpPr>
        <p:spPr>
          <a:xfrm>
            <a:off x="292744" y="1221194"/>
            <a:ext cx="11544925" cy="5323205"/>
          </a:xfrm>
          <a:prstGeom prst="rect">
            <a:avLst/>
          </a:prstGeom>
        </p:spPr>
        <p:txBody>
          <a:bodyPr wrap="square">
            <a:spAutoFit/>
          </a:bodyPr>
          <a:lstStyle/>
          <a:p>
            <a:pPr lvl="1"/>
            <a:r>
              <a:rPr lang="zh-CN" altLang="zh-CN" sz="2800" b="1" dirty="0" smtClean="0"/>
              <a:t>配置</a:t>
            </a:r>
            <a:r>
              <a:rPr lang="zh-CN" altLang="zh-CN" sz="2800" b="1" dirty="0"/>
              <a:t>标志</a:t>
            </a:r>
            <a:endParaRPr lang="zh-CN" altLang="zh-CN" sz="2400" b="1" dirty="0"/>
          </a:p>
          <a:p>
            <a:r>
              <a:rPr lang="zh-CN" altLang="zh-CN" sz="2400" dirty="0"/>
              <a:t>软件项的标识基本按照《软件配置标识命名规则》进行。要通过标识能够确定软件项之间的相互联系。</a:t>
            </a:r>
            <a:endParaRPr lang="zh-CN" altLang="zh-CN" sz="3200" dirty="0"/>
          </a:p>
          <a:p>
            <a:r>
              <a:rPr lang="zh-CN" altLang="zh-CN" sz="2400" dirty="0"/>
              <a:t>版本号有四部分组成：</a:t>
            </a:r>
            <a:r>
              <a:rPr lang="en-US" altLang="zh-CN" sz="2400" dirty="0"/>
              <a:t>&lt;</a:t>
            </a:r>
            <a:r>
              <a:rPr lang="zh-CN" altLang="zh-CN" sz="2400" dirty="0"/>
              <a:t>主版本号</a:t>
            </a:r>
            <a:r>
              <a:rPr lang="en-US" altLang="zh-CN" sz="2400" dirty="0"/>
              <a:t>.&gt;&lt;</a:t>
            </a:r>
            <a:r>
              <a:rPr lang="zh-CN" altLang="zh-CN" sz="2400" dirty="0"/>
              <a:t>子版本号</a:t>
            </a:r>
            <a:r>
              <a:rPr lang="en-US" altLang="zh-CN" sz="2400" dirty="0"/>
              <a:t>&gt;.&lt;</a:t>
            </a:r>
            <a:r>
              <a:rPr lang="zh-CN" altLang="zh-CN" sz="2400" dirty="0"/>
              <a:t>阶段版本号</a:t>
            </a:r>
            <a:r>
              <a:rPr lang="en-US" altLang="zh-CN" sz="2400" dirty="0"/>
              <a:t>&gt;.&lt;</a:t>
            </a:r>
            <a:r>
              <a:rPr lang="zh-CN" altLang="zh-CN" sz="2400" dirty="0"/>
              <a:t>日期版本号</a:t>
            </a:r>
            <a:r>
              <a:rPr lang="en-US" altLang="zh-CN" sz="2400" dirty="0"/>
              <a:t>&gt;</a:t>
            </a:r>
            <a:endParaRPr lang="zh-CN" altLang="zh-CN" sz="3200" dirty="0"/>
          </a:p>
          <a:p>
            <a:r>
              <a:rPr lang="zh-CN" altLang="zh-CN" sz="2400" dirty="0"/>
              <a:t>例如此次版本名称：</a:t>
            </a:r>
            <a:r>
              <a:rPr lang="en-US" altLang="zh-CN" sz="2400" dirty="0"/>
              <a:t>PRD-G2-</a:t>
            </a:r>
            <a:r>
              <a:rPr lang="zh-CN" altLang="zh-CN" sz="2400" dirty="0"/>
              <a:t>需求工程计划</a:t>
            </a:r>
            <a:r>
              <a:rPr lang="en-US" altLang="zh-CN" sz="2400" dirty="0"/>
              <a:t>0.1.0.171029</a:t>
            </a:r>
            <a:endParaRPr lang="zh-CN" altLang="zh-CN" sz="3200" dirty="0"/>
          </a:p>
          <a:p>
            <a:r>
              <a:rPr lang="en-US" altLang="zh-CN" sz="2400" dirty="0"/>
              <a:t>PRD-</a:t>
            </a:r>
            <a:r>
              <a:rPr lang="zh-CN" altLang="zh-CN" sz="2400" dirty="0"/>
              <a:t>小组名称</a:t>
            </a:r>
            <a:r>
              <a:rPr lang="en-US" altLang="zh-CN" sz="2400" dirty="0"/>
              <a:t>-</a:t>
            </a:r>
            <a:r>
              <a:rPr lang="zh-CN" altLang="zh-CN" sz="2400" dirty="0"/>
              <a:t>文档名称</a:t>
            </a:r>
            <a:r>
              <a:rPr lang="en-US" altLang="zh-CN" sz="2400" dirty="0"/>
              <a:t>.</a:t>
            </a:r>
            <a:r>
              <a:rPr lang="zh-CN" altLang="zh-CN" sz="2400" dirty="0"/>
              <a:t>主版本号</a:t>
            </a:r>
            <a:r>
              <a:rPr lang="en-US" altLang="zh-CN" sz="2400" dirty="0"/>
              <a:t>.</a:t>
            </a:r>
            <a:r>
              <a:rPr lang="zh-CN" altLang="zh-CN" sz="2400" dirty="0"/>
              <a:t>子版本号</a:t>
            </a:r>
            <a:r>
              <a:rPr lang="en-US" altLang="zh-CN" sz="2400" dirty="0"/>
              <a:t>.</a:t>
            </a:r>
            <a:r>
              <a:rPr lang="zh-CN" altLang="zh-CN" sz="2400" dirty="0"/>
              <a:t>阶段版本号</a:t>
            </a:r>
            <a:r>
              <a:rPr lang="en-US" altLang="zh-CN" sz="2400" dirty="0"/>
              <a:t>.</a:t>
            </a:r>
            <a:r>
              <a:rPr lang="zh-CN" altLang="zh-CN" sz="2400" dirty="0"/>
              <a:t>日期版本号</a:t>
            </a:r>
            <a:endParaRPr lang="zh-CN" altLang="zh-CN" sz="3200" dirty="0"/>
          </a:p>
          <a:p>
            <a:r>
              <a:rPr lang="zh-CN" altLang="zh-CN" sz="2400" dirty="0"/>
              <a:t>主版本号</a:t>
            </a:r>
            <a:r>
              <a:rPr lang="en-US" altLang="zh-CN" sz="2400" dirty="0"/>
              <a:t>(0)</a:t>
            </a:r>
            <a:r>
              <a:rPr lang="zh-CN" altLang="zh-CN" sz="2400" dirty="0"/>
              <a:t>：当功能模块有较大的变动，比如增加多个模块或者整体架构发生变化。此版本号由项目的是否发布决定是否修改。</a:t>
            </a:r>
            <a:endParaRPr lang="zh-CN" altLang="zh-CN" sz="3200" dirty="0"/>
          </a:p>
          <a:p>
            <a:r>
              <a:rPr lang="zh-CN" altLang="zh-CN" sz="2400" dirty="0"/>
              <a:t>子</a:t>
            </a:r>
            <a:r>
              <a:rPr lang="zh-CN" altLang="zh-CN" sz="2400" dirty="0">
                <a:solidFill>
                  <a:schemeClr val="bg1"/>
                </a:solidFill>
              </a:rPr>
              <a:t>版本号</a:t>
            </a:r>
            <a:r>
              <a:rPr lang="en-US" altLang="zh-CN" sz="2400" dirty="0">
                <a:solidFill>
                  <a:schemeClr val="bg1"/>
                </a:solidFill>
              </a:rPr>
              <a:t>(1)</a:t>
            </a:r>
            <a:r>
              <a:rPr lang="zh-CN" altLang="zh-CN" sz="2400" dirty="0">
                <a:solidFill>
                  <a:schemeClr val="bg1"/>
                </a:solidFill>
              </a:rPr>
              <a:t>：当功能有一定的增加或变化，比如增加了对权限控制、增加自定义视图等功能。此版本号由项目决定是否修改。</a:t>
            </a:r>
            <a:endParaRPr lang="zh-CN" altLang="zh-CN" sz="3200" dirty="0">
              <a:solidFill>
                <a:schemeClr val="bg1"/>
              </a:solidFill>
            </a:endParaRPr>
          </a:p>
          <a:p>
            <a:r>
              <a:rPr lang="zh-CN" altLang="zh-CN" sz="2400" dirty="0">
                <a:solidFill>
                  <a:schemeClr val="bg1"/>
                </a:solidFill>
              </a:rPr>
              <a:t>阶段版本号</a:t>
            </a:r>
            <a:r>
              <a:rPr lang="en-US" altLang="zh-CN" sz="2400" dirty="0">
                <a:solidFill>
                  <a:schemeClr val="bg1"/>
                </a:solidFill>
              </a:rPr>
              <a:t>(0)</a:t>
            </a:r>
            <a:r>
              <a:rPr lang="zh-CN" altLang="zh-CN" sz="2400" dirty="0">
                <a:solidFill>
                  <a:schemeClr val="bg1"/>
                </a:solidFill>
              </a:rPr>
              <a:t>：一般是</a:t>
            </a:r>
            <a:r>
              <a:rPr lang="en-US" altLang="zh-CN" sz="2400" dirty="0">
                <a:solidFill>
                  <a:schemeClr val="bg1"/>
                </a:solidFill>
              </a:rPr>
              <a:t> Bug </a:t>
            </a:r>
            <a:r>
              <a:rPr lang="zh-CN" altLang="zh-CN" sz="2400" dirty="0">
                <a:solidFill>
                  <a:schemeClr val="bg1"/>
                </a:solidFill>
              </a:rPr>
              <a:t>修复或是一些小的变动，要经常发布修订版，时间间隔不限，修复一个严重的</a:t>
            </a:r>
            <a:r>
              <a:rPr lang="en-US" altLang="zh-CN" sz="2400" dirty="0">
                <a:solidFill>
                  <a:schemeClr val="bg1"/>
                </a:solidFill>
              </a:rPr>
              <a:t>bug</a:t>
            </a:r>
            <a:r>
              <a:rPr lang="zh-CN" altLang="zh-CN" sz="2400" dirty="0">
                <a:solidFill>
                  <a:schemeClr val="bg1"/>
                </a:solidFill>
              </a:rPr>
              <a:t>即可发布一个修订版。此版本号由项目经理决定是否修改。</a:t>
            </a:r>
            <a:endParaRPr lang="zh-CN" altLang="zh-CN" sz="3200" dirty="0">
              <a:solidFill>
                <a:schemeClr val="bg1"/>
              </a:solidFill>
            </a:endParaRPr>
          </a:p>
          <a:p>
            <a:r>
              <a:rPr lang="zh-CN" altLang="zh-CN" sz="2400" dirty="0">
                <a:solidFill>
                  <a:schemeClr val="bg1"/>
                </a:solidFill>
              </a:rPr>
              <a:t>日期版本号</a:t>
            </a:r>
            <a:r>
              <a:rPr lang="en-US" altLang="zh-CN" sz="2400" dirty="0">
                <a:solidFill>
                  <a:schemeClr val="bg1"/>
                </a:solidFill>
              </a:rPr>
              <a:t>(171029)</a:t>
            </a:r>
            <a:r>
              <a:rPr lang="zh-CN" altLang="zh-CN" sz="2400" dirty="0">
                <a:solidFill>
                  <a:schemeClr val="bg1"/>
                </a:solidFill>
              </a:rPr>
              <a:t>：用于记录修改项目的当前日期，每天对项目的修改都需要更改日期版本号。此版本号由开发人员决定是否修改。</a:t>
            </a:r>
            <a:endParaRPr lang="zh-CN" altLang="zh-CN" sz="32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27"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0728" name="Picture 2" descr="C:\Documents and Settings\Administrator\My Documents\Downloads\006.png"/>
          <p:cNvPicPr>
            <a:picLocks noChangeAspect="1"/>
          </p:cNvPicPr>
          <p:nvPr/>
        </p:nvPicPr>
        <p:blipFill>
          <a:blip r:embed="rId2"/>
          <a:stretch>
            <a:fillRect/>
          </a:stretch>
        </p:blipFill>
        <p:spPr>
          <a:xfrm>
            <a:off x="724535" y="13017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1"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733"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0734"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30735"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grpSp>
        <p:nvGrpSpPr>
          <p:cNvPr id="2" name="组合 1"/>
          <p:cNvGrpSpPr/>
          <p:nvPr/>
        </p:nvGrpSpPr>
        <p:grpSpPr>
          <a:xfrm>
            <a:off x="251582" y="413682"/>
            <a:ext cx="3678642" cy="735645"/>
            <a:chOff x="1181643" y="1743314"/>
            <a:chExt cx="3678642" cy="735645"/>
          </a:xfrm>
        </p:grpSpPr>
        <p:sp>
          <p:nvSpPr>
            <p:cNvPr id="3" name="矩形 2"/>
            <p:cNvSpPr/>
            <p:nvPr/>
          </p:nvSpPr>
          <p:spPr>
            <a:xfrm>
              <a:off x="1957065" y="1743314"/>
              <a:ext cx="2903220" cy="521970"/>
            </a:xfrm>
            <a:prstGeom prst="rect">
              <a:avLst/>
            </a:prstGeom>
          </p:spPr>
          <p:txBody>
            <a:bodyPr wrap="square" anchor="ctr">
              <a:spAutoFit/>
            </a:bodyPr>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绩效评定</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 name="组合 5"/>
            <p:cNvGrpSpPr/>
            <p:nvPr/>
          </p:nvGrpSpPr>
          <p:grpSpPr>
            <a:xfrm>
              <a:off x="1181643" y="1758959"/>
              <a:ext cx="802204" cy="720000"/>
              <a:chOff x="912296" y="4056809"/>
              <a:chExt cx="802204" cy="720000"/>
            </a:xfrm>
          </p:grpSpPr>
          <p:sp>
            <p:nvSpPr>
              <p:cNvPr id="7" name="矩形 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tx1"/>
                  </a:solidFill>
                </a:endParaRPr>
              </a:p>
            </p:txBody>
          </p:sp>
          <p:sp>
            <p:nvSpPr>
              <p:cNvPr id="8" name="矩形 7"/>
              <p:cNvSpPr/>
              <p:nvPr/>
            </p:nvSpPr>
            <p:spPr>
              <a:xfrm>
                <a:off x="912296" y="4062866"/>
                <a:ext cx="802204" cy="707886"/>
              </a:xfrm>
              <a:prstGeom prst="rect">
                <a:avLst/>
              </a:prstGeom>
            </p:spPr>
            <p:txBody>
              <a:bodyPr wrap="square" anchor="ctr">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31752" name="Picture 2" descr="C:\Documents and Settings\Administrator\My Documents\Downloads\006.png"/>
          <p:cNvPicPr>
            <a:picLocks noChangeAspect="1"/>
          </p:cNvPicPr>
          <p:nvPr/>
        </p:nvPicPr>
        <p:blipFill>
          <a:blip r:embed="rId2"/>
          <a:stretch>
            <a:fillRect/>
          </a:stretch>
        </p:blipFill>
        <p:spPr>
          <a:xfrm>
            <a:off x="877570" y="12382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5"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757"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31758"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31759"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绩效评定</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51"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参考文献</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
        <p:nvSpPr>
          <p:cNvPr id="2" name="文本框 1"/>
          <p:cNvSpPr txBox="1"/>
          <p:nvPr/>
        </p:nvSpPr>
        <p:spPr>
          <a:xfrm>
            <a:off x="1322070" y="1914525"/>
            <a:ext cx="7181850" cy="4523105"/>
          </a:xfrm>
          <a:prstGeom prst="rect">
            <a:avLst/>
          </a:prstGeom>
          <a:noFill/>
        </p:spPr>
        <p:txBody>
          <a:bodyPr wrap="square" rtlCol="0">
            <a:spAutoFit/>
          </a:bodyPr>
          <a:p>
            <a:r>
              <a:rPr lang="zh-CN" altLang="en-US"/>
              <a:t>需求分析</a:t>
            </a:r>
            <a:r>
              <a:rPr lang="en-US" altLang="zh-CN"/>
              <a:t>(</a:t>
            </a:r>
            <a:r>
              <a:rPr lang="zh-CN" altLang="en-US"/>
              <a:t>第三版</a:t>
            </a:r>
            <a:r>
              <a:rPr lang="en-US" altLang="zh-CN"/>
              <a:t>)  Karl Wiegers/Joy Beatty</a:t>
            </a:r>
            <a:r>
              <a:rPr lang="zh-CN" altLang="en-US"/>
              <a:t>著</a:t>
            </a:r>
            <a:endParaRPr lang="zh-CN" altLang="en-US"/>
          </a:p>
          <a:p>
            <a:endParaRPr lang="zh-CN" altLang="en-US"/>
          </a:p>
          <a:p>
            <a:r>
              <a:rPr lang="zh-CN" altLang="en-US"/>
              <a:t>项目管理的计划执行和监督https://wenku.baidu.com/view/339976c269dc5022aaea00d0.html</a:t>
            </a:r>
            <a:endParaRPr lang="zh-CN" altLang="en-US"/>
          </a:p>
          <a:p>
            <a:endParaRPr lang="zh-CN" altLang="en-US"/>
          </a:p>
          <a:p>
            <a:r>
              <a:rPr lang="zh-CN" altLang="en-US"/>
              <a:t>软件项目风险评估报告</a:t>
            </a:r>
            <a:endParaRPr lang="zh-CN" altLang="en-US"/>
          </a:p>
          <a:p>
            <a:r>
              <a:rPr lang="zh-CN" altLang="en-US"/>
              <a:t>https://wenku.baidu.com/view/8872026f1eb91a37f1115c36.html?from=search</a:t>
            </a:r>
            <a:endParaRPr lang="zh-CN" altLang="en-US"/>
          </a:p>
          <a:p>
            <a:endParaRPr lang="zh-CN" altLang="en-US"/>
          </a:p>
          <a:p>
            <a:r>
              <a:rPr lang="zh-CN" altLang="en-US"/>
              <a:t>http://www.doc88.com/p-0837233747233.html</a:t>
            </a:r>
            <a:endParaRPr lang="zh-CN" altLang="en-US"/>
          </a:p>
          <a:p>
            <a:endParaRPr lang="zh-CN" altLang="en-US"/>
          </a:p>
          <a:p>
            <a:r>
              <a:rPr lang="zh-CN" altLang="en-US"/>
              <a:t>http://www.doc88.com/p-0089210792948.html</a:t>
            </a:r>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19"/>
          <p:cNvSpPr txBox="1"/>
          <p:nvPr/>
        </p:nvSpPr>
        <p:spPr>
          <a:xfrm>
            <a:off x="5257800" y="5559425"/>
            <a:ext cx="1671638"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r>
              <a:rPr lang="zh-CN" altLang="en-US" sz="1600" dirty="0">
                <a:solidFill>
                  <a:schemeClr val="bg1"/>
                </a:solidFill>
                <a:latin typeface="微软雅黑" panose="020B0503020204020204" pitchFamily="34" charset="-122"/>
                <a:ea typeface="微软雅黑" panose="020B0503020204020204" pitchFamily="34" charset="-122"/>
              </a:rPr>
              <a:t>小组</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770" name="文本框 20"/>
          <p:cNvSpPr txBox="1"/>
          <p:nvPr/>
        </p:nvSpPr>
        <p:spPr>
          <a:xfrm>
            <a:off x="5087938" y="5894388"/>
            <a:ext cx="2011362" cy="336550"/>
          </a:xfrm>
          <a:prstGeom prst="rect">
            <a:avLst/>
          </a:prstGeom>
          <a:noFill/>
          <a:ln w="9525">
            <a:noFill/>
          </a:ln>
        </p:spPr>
        <p:txBody>
          <a:bodyPr wrap="none" anchor="t">
            <a:spAutoFit/>
          </a:bodyPr>
          <a:p>
            <a:pPr algn="ctr"/>
            <a:r>
              <a:rPr lang="zh-CN" altLang="en-US" sz="1600" dirty="0">
                <a:solidFill>
                  <a:schemeClr val="bg1"/>
                </a:solidFill>
                <a:latin typeface="微软雅黑" panose="020B0503020204020204" pitchFamily="34" charset="-122"/>
                <a:ea typeface="微软雅黑" panose="020B0503020204020204" pitchFamily="34" charset="-122"/>
              </a:rPr>
              <a:t>指导老师：杨枨老师</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32771" name="组合 7"/>
          <p:cNvGrpSpPr/>
          <p:nvPr/>
        </p:nvGrpSpPr>
        <p:grpSpPr>
          <a:xfrm>
            <a:off x="3825875" y="2709863"/>
            <a:ext cx="4535488" cy="1381125"/>
            <a:chOff x="3825885" y="2756938"/>
            <a:chExt cx="4536000" cy="1380931"/>
          </a:xfrm>
        </p:grpSpPr>
        <p:sp>
          <p:nvSpPr>
            <p:cNvPr id="32772" name="文本框 11"/>
            <p:cNvSpPr txBox="1"/>
            <p:nvPr/>
          </p:nvSpPr>
          <p:spPr>
            <a:xfrm>
              <a:off x="3944609" y="2904723"/>
              <a:ext cx="4302780" cy="769441"/>
            </a:xfrm>
            <a:prstGeom prst="rect">
              <a:avLst/>
            </a:prstGeom>
            <a:noFill/>
            <a:ln w="9525">
              <a:noFill/>
            </a:ln>
          </p:spPr>
          <p:txBody>
            <a:bodyPr wrap="none" anchor="t">
              <a:spAutoFit/>
            </a:bodyPr>
            <a:p>
              <a:pPr algn="ctr"/>
              <a:r>
                <a:rPr lang="zh-CN" altLang="en-US" sz="4400" b="1" dirty="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2773" name="文本框 12"/>
            <p:cNvSpPr txBox="1"/>
            <p:nvPr/>
          </p:nvSpPr>
          <p:spPr>
            <a:xfrm>
              <a:off x="4343371" y="3668506"/>
              <a:ext cx="3505255" cy="276999"/>
            </a:xfrm>
            <a:prstGeom prst="rect">
              <a:avLst/>
            </a:prstGeom>
            <a:noFill/>
            <a:ln w="9525">
              <a:noFill/>
            </a:ln>
          </p:spPr>
          <p:txBody>
            <a:bodyPr wrap="none" anchor="t">
              <a:spAutoFit/>
            </a:bodyPr>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776" name="图片 13"/>
          <p:cNvPicPr>
            <a:picLocks noChangeAspect="1"/>
          </p:cNvPicPr>
          <p:nvPr/>
        </p:nvPicPr>
        <p:blipFill>
          <a:blip r:embed="rId1"/>
          <a:stretch>
            <a:fillRect/>
          </a:stretch>
        </p:blipFill>
        <p:spPr>
          <a:xfrm>
            <a:off x="5524500" y="1157288"/>
            <a:ext cx="1138238" cy="1138237"/>
          </a:xfrm>
          <a:prstGeom prst="rect">
            <a:avLst/>
          </a:prstGeom>
          <a:noFill/>
          <a:ln w="9525">
            <a:noFill/>
          </a:ln>
        </p:spPr>
      </p:pic>
      <p:sp>
        <p:nvSpPr>
          <p:cNvPr id="32777" name="矩形 2"/>
          <p:cNvSpPr/>
          <p:nvPr/>
        </p:nvSpPr>
        <p:spPr>
          <a:xfrm>
            <a:off x="4962525" y="2060575"/>
            <a:ext cx="2262188" cy="369888"/>
          </a:xfrm>
          <a:prstGeom prst="rect">
            <a:avLst/>
          </a:prstGeom>
          <a:solidFill>
            <a:schemeClr val="accent2"/>
          </a:solidFill>
          <a:ln w="9525">
            <a:noFill/>
          </a:ln>
        </p:spPr>
        <p:txBody>
          <a:bodyPr wrap="none" anchor="t">
            <a:spAutoFit/>
          </a:bodyPr>
          <a:p>
            <a:pPr algn="ctr"/>
            <a:r>
              <a:rPr lang="zh-CN" altLang="en-US" b="1" dirty="0">
                <a:solidFill>
                  <a:schemeClr val="bg1"/>
                </a:solidFill>
                <a:latin typeface="微软雅黑" panose="020B0503020204020204" pitchFamily="34" charset="-122"/>
                <a:ea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778" name="图片 1" descr="小组logo"/>
          <p:cNvPicPr>
            <a:picLocks noChangeAspect="1"/>
          </p:cNvPicPr>
          <p:nvPr/>
        </p:nvPicPr>
        <p:blipFill>
          <a:blip r:embed="rId2"/>
          <a:stretch>
            <a:fillRect/>
          </a:stretch>
        </p:blipFill>
        <p:spPr>
          <a:xfrm>
            <a:off x="10318750" y="-190500"/>
            <a:ext cx="2105025" cy="21050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699"/>
            <a:ext cx="12234569" cy="4080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800225" y="2797493"/>
            <a:ext cx="2933065" cy="521970"/>
          </a:xfrm>
          <a:prstGeom prst="rect">
            <a:avLst/>
          </a:prstGeom>
        </p:spPr>
        <p:txBody>
          <a:bodyPr wrap="square" anchor="ctr">
            <a:spAutoFit/>
          </a:bodyPr>
          <a:lstStyle/>
          <a:p>
            <a:pPr lvl="0">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gantt/wbs</a:t>
            </a:r>
            <a:r>
              <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结构</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82" name="矩形 81"/>
          <p:cNvSpPr/>
          <p:nvPr/>
        </p:nvSpPr>
        <p:spPr>
          <a:xfrm>
            <a:off x="1800225" y="4076700"/>
            <a:ext cx="2383790" cy="521970"/>
          </a:xfrm>
          <a:prstGeom prst="rect">
            <a:avLst/>
          </a:prstGeom>
        </p:spPr>
        <p:txBody>
          <a:bodyPr wrap="square" anchor="ctr">
            <a:spAutoFit/>
          </a:bodyPr>
          <a:lstStyle/>
          <a:p>
            <a:pPr lvl="0">
              <a:defRPr/>
            </a:pPr>
            <a:r>
              <a:rPr lang="zh-CN"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人力资源分配</a:t>
            </a:r>
            <a:endParaRPr kumimoji="0" 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0"/>
            <a:ext cx="3313160" cy="740454"/>
            <a:chOff x="4694848" y="2805910"/>
            <a:chExt cx="3313160" cy="740454"/>
          </a:xfrm>
        </p:grpSpPr>
        <p:sp>
          <p:nvSpPr>
            <p:cNvPr id="88" name="矩形 87"/>
            <p:cNvSpPr/>
            <p:nvPr/>
          </p:nvSpPr>
          <p:spPr>
            <a:xfrm>
              <a:off x="5517157" y="2805910"/>
              <a:ext cx="2490851" cy="52197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组织结构分解</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0" name="组合 129"/>
            <p:cNvGrpSpPr/>
            <p:nvPr/>
          </p:nvGrpSpPr>
          <p:grpSpPr>
            <a:xfrm>
              <a:off x="4694848" y="2825155"/>
              <a:ext cx="797404" cy="721209"/>
              <a:chOff x="4428148" y="2896829"/>
              <a:chExt cx="797404" cy="721209"/>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8617"/>
            <a:ext cx="3360316" cy="723572"/>
            <a:chOff x="4647692" y="4088617"/>
            <a:chExt cx="3360316" cy="723572"/>
          </a:xfrm>
        </p:grpSpPr>
        <p:sp>
          <p:nvSpPr>
            <p:cNvPr id="94" name="矩形 93"/>
            <p:cNvSpPr/>
            <p:nvPr/>
          </p:nvSpPr>
          <p:spPr>
            <a:xfrm>
              <a:off x="5517158" y="4088617"/>
              <a:ext cx="2490850"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沟通管理计划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107"/>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434701" cy="720000"/>
            <a:chOff x="8437508" y="2825759"/>
            <a:chExt cx="3434701" cy="720000"/>
          </a:xfrm>
        </p:grpSpPr>
        <p:sp>
          <p:nvSpPr>
            <p:cNvPr id="100" name="矩形 99"/>
            <p:cNvSpPr/>
            <p:nvPr/>
          </p:nvSpPr>
          <p:spPr>
            <a:xfrm>
              <a:off x="9243472" y="2828537"/>
              <a:ext cx="2628737"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成本管理计划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40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3301559" cy="720000"/>
            <a:chOff x="8405758" y="4092189"/>
            <a:chExt cx="3301559" cy="720000"/>
          </a:xfrm>
        </p:grpSpPr>
        <p:sp>
          <p:nvSpPr>
            <p:cNvPr id="108" name="矩形 107"/>
            <p:cNvSpPr/>
            <p:nvPr/>
          </p:nvSpPr>
          <p:spPr>
            <a:xfrm>
              <a:off x="9243472" y="4094967"/>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风险管理计划</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grpSp>
        <p:nvGrpSpPr>
          <p:cNvPr id="59" name="组合 58"/>
          <p:cNvGrpSpPr/>
          <p:nvPr/>
        </p:nvGrpSpPr>
        <p:grpSpPr>
          <a:xfrm>
            <a:off x="1033809" y="5273044"/>
            <a:ext cx="3301559" cy="720000"/>
            <a:chOff x="8405758" y="4092189"/>
            <a:chExt cx="3301559" cy="720000"/>
          </a:xfrm>
        </p:grpSpPr>
        <p:sp>
          <p:nvSpPr>
            <p:cNvPr id="64" name="矩形 63"/>
            <p:cNvSpPr/>
            <p:nvPr/>
          </p:nvSpPr>
          <p:spPr>
            <a:xfrm>
              <a:off x="9243472" y="4094967"/>
              <a:ext cx="2463845" cy="523220"/>
            </a:xfrm>
            <a:prstGeom prst="rect">
              <a:avLst/>
            </a:prstGeom>
          </p:spPr>
          <p:txBody>
            <a:bodyPr wrap="square" anchor="ctr">
              <a:spAutoFit/>
            </a:bodyPr>
            <a:lstStyle/>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配置系统管理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61" name="组合 60"/>
            <p:cNvGrpSpPr/>
            <p:nvPr/>
          </p:nvGrpSpPr>
          <p:grpSpPr>
            <a:xfrm>
              <a:off x="8405758" y="4092189"/>
              <a:ext cx="886024" cy="720000"/>
              <a:chOff x="8113658" y="4047284"/>
              <a:chExt cx="886024" cy="720000"/>
            </a:xfrm>
          </p:grpSpPr>
          <p:sp>
            <p:nvSpPr>
              <p:cNvPr id="62" name="矩形 61"/>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3" name="矩形 62"/>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07</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 name="组合 1"/>
          <p:cNvGrpSpPr/>
          <p:nvPr/>
        </p:nvGrpSpPr>
        <p:grpSpPr>
          <a:xfrm>
            <a:off x="4647594" y="5267329"/>
            <a:ext cx="3301559" cy="720000"/>
            <a:chOff x="8405758" y="4092189"/>
            <a:chExt cx="3301559" cy="720000"/>
          </a:xfrm>
        </p:grpSpPr>
        <p:sp>
          <p:nvSpPr>
            <p:cNvPr id="4" name="矩形 3"/>
            <p:cNvSpPr/>
            <p:nvPr/>
          </p:nvSpPr>
          <p:spPr>
            <a:xfrm>
              <a:off x="9243472" y="4095592"/>
              <a:ext cx="2463845" cy="521970"/>
            </a:xfrm>
            <a:prstGeom prst="rect">
              <a:avLst/>
            </a:prstGeom>
          </p:spPr>
          <p:txBody>
            <a:bodyPr wrap="square" anchor="ctr">
              <a:spAutoFit/>
            </a:bodyPr>
            <a:p>
              <a:pPr lvl="0">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8405758" y="4092189"/>
              <a:ext cx="886024" cy="720000"/>
              <a:chOff x="8113658" y="4047284"/>
              <a:chExt cx="886024" cy="720000"/>
            </a:xfrm>
          </p:grpSpPr>
          <p:sp>
            <p:nvSpPr>
              <p:cNvPr id="6" name="矩形 5"/>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7" name="矩形 6"/>
              <p:cNvSpPr/>
              <p:nvPr/>
            </p:nvSpPr>
            <p:spPr>
              <a:xfrm>
                <a:off x="8113658" y="4053907"/>
                <a:ext cx="886024" cy="706755"/>
              </a:xfrm>
              <a:prstGeom prst="rect">
                <a:avLst/>
              </a:prstGeom>
            </p:spPr>
            <p:txBody>
              <a:bodyPr wrap="square" anchor="ctr">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08</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50986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en-US" altLang="zh-CN"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gantt/wbs</a:t>
              </a:r>
              <a:r>
                <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结构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4" name="图片 3"/>
          <p:cNvPicPr>
            <a:picLocks noChangeAspect="1"/>
          </p:cNvPicPr>
          <p:nvPr/>
        </p:nvPicPr>
        <p:blipFill>
          <a:blip r:embed="rId2"/>
          <a:stretch>
            <a:fillRect/>
          </a:stretch>
        </p:blipFill>
        <p:spPr>
          <a:xfrm>
            <a:off x="292735" y="1258570"/>
            <a:ext cx="7475855" cy="5525135"/>
          </a:xfrm>
          <a:prstGeom prst="rect">
            <a:avLst/>
          </a:prstGeom>
        </p:spPr>
      </p:pic>
      <p:pic>
        <p:nvPicPr>
          <p:cNvPr id="9" name="图片 8"/>
          <p:cNvPicPr>
            <a:picLocks noChangeAspect="1"/>
          </p:cNvPicPr>
          <p:nvPr/>
        </p:nvPicPr>
        <p:blipFill>
          <a:blip r:embed="rId3"/>
          <a:stretch>
            <a:fillRect/>
          </a:stretch>
        </p:blipFill>
        <p:spPr>
          <a:xfrm>
            <a:off x="4053205" y="1258570"/>
            <a:ext cx="7475855" cy="5525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50986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en-US" altLang="zh-CN"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gantt/wbs</a:t>
              </a:r>
              <a:r>
                <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结构</a:t>
              </a:r>
              <a:endParaRPr lang="zh-CN" altLang="en-US" sz="2800" b="1" kern="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pic>
        <p:nvPicPr>
          <p:cNvPr id="2" name="图片 -2147482608" descr="1509276112(1)"/>
          <p:cNvPicPr>
            <a:picLocks noChangeAspect="1"/>
          </p:cNvPicPr>
          <p:nvPr/>
        </p:nvPicPr>
        <p:blipFill>
          <a:blip r:embed="rId2"/>
          <a:stretch>
            <a:fillRect/>
          </a:stretch>
        </p:blipFill>
        <p:spPr>
          <a:xfrm>
            <a:off x="292735" y="1424940"/>
            <a:ext cx="7657465" cy="2521585"/>
          </a:xfrm>
          <a:prstGeom prst="rect">
            <a:avLst/>
          </a:prstGeom>
          <a:noFill/>
          <a:ln w="9525">
            <a:noFill/>
          </a:ln>
        </p:spPr>
      </p:pic>
      <p:pic>
        <p:nvPicPr>
          <p:cNvPr id="4" name="图片 10" descr="1509276260(1)"/>
          <p:cNvPicPr>
            <a:picLocks noChangeAspect="1"/>
          </p:cNvPicPr>
          <p:nvPr/>
        </p:nvPicPr>
        <p:blipFill>
          <a:blip r:embed="rId3"/>
          <a:stretch>
            <a:fillRect/>
          </a:stretch>
        </p:blipFill>
        <p:spPr>
          <a:xfrm>
            <a:off x="292735" y="4793615"/>
            <a:ext cx="7918450" cy="1795145"/>
          </a:xfrm>
          <a:prstGeom prst="rect">
            <a:avLst/>
          </a:prstGeom>
          <a:noFill/>
          <a:ln w="9525">
            <a:noFill/>
          </a:ln>
        </p:spPr>
      </p:pic>
      <p:pic>
        <p:nvPicPr>
          <p:cNvPr id="7" name="图片 11" descr="1509276286(1)"/>
          <p:cNvPicPr>
            <a:picLocks noChangeAspect="1"/>
          </p:cNvPicPr>
          <p:nvPr/>
        </p:nvPicPr>
        <p:blipFill>
          <a:blip r:embed="rId4"/>
          <a:stretch>
            <a:fillRect/>
          </a:stretch>
        </p:blipFill>
        <p:spPr>
          <a:xfrm>
            <a:off x="5009515" y="2838450"/>
            <a:ext cx="7078980" cy="2414270"/>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组织结构分解</a:t>
              </a:r>
              <a:endPar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0" name="表格 -1"/>
          <p:cNvGraphicFramePr/>
          <p:nvPr/>
        </p:nvGraphicFramePr>
        <p:xfrm>
          <a:off x="1053465" y="1563370"/>
          <a:ext cx="10282555" cy="5128260"/>
        </p:xfrm>
        <a:graphic>
          <a:graphicData uri="http://schemas.openxmlformats.org/drawingml/2006/table">
            <a:tbl>
              <a:tblPr firstRow="1" bandRow="1">
                <a:tableStyleId>{5940675A-B579-460E-94D1-54222C63F5DA}</a:tableStyleId>
              </a:tblPr>
              <a:tblGrid>
                <a:gridCol w="3425825"/>
                <a:gridCol w="3427095"/>
                <a:gridCol w="3429635"/>
              </a:tblGrid>
              <a:tr h="26479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成员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角色</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职责</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7557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简浩男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项目经理、配置管理员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领导项目团队、执行和管理团队、负责软件的交付工作/负责软件设计并撰写软件设计报告/负责制定配置管理计划，针对项目进行配置库的规划；搭建配置管理环境，建立和维护配置库，保证配置库稳定运行/递交每周小组作业</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7524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温中磊</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制图、计划分析员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制作每次文档所需的所有图片/根据每次计划的变更同步变更相应的计划安排</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59944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陈金润</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美工、ppt制作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制作每次评审所需要的ppt、参与软件设计开发，对界面美工负主要责任。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1003300">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楼静靓</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美工、文档维护员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整理需求分析并撰写需求分析报告、维护并及时修改和发布已更新技术文档、参与软件设计开发，对界面美工负主要责任。</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r h="752475">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吕政凯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秘书、文档维护员</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c>
                  <a:txBody>
                    <a:bodyPr/>
                    <a:p>
                      <a:pPr algn="l">
                        <a:buNone/>
                      </a:pPr>
                      <a:r>
                        <a:rPr lang="zh-CN" altLang="en-US" sz="1600" b="0">
                          <a:latin typeface="宋体" panose="02010600030101010101" pitchFamily="2" charset="-122"/>
                          <a:ea typeface="宋体" panose="02010600030101010101" pitchFamily="2" charset="-122"/>
                          <a:cs typeface="宋体" panose="02010600030101010101" pitchFamily="2" charset="-122"/>
                        </a:rPr>
                        <a:t>作为秘书要主持每周的讨论会以及团内沟通工作，做好会议记录。对文档进行审阅并给项目经理提出修改意见。</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solidFill>
                  </a:tcPr>
                </a:tc>
              </a:tr>
            </a:tbl>
          </a:graphicData>
        </a:graphic>
      </p:graphicFrame>
      <p:sp>
        <p:nvSpPr>
          <p:cNvPr id="100" name="文本框 99"/>
          <p:cNvSpPr txBox="1"/>
          <p:nvPr/>
        </p:nvSpPr>
        <p:spPr>
          <a:xfrm>
            <a:off x="3858895" y="1095375"/>
            <a:ext cx="5080000" cy="398780"/>
          </a:xfrm>
          <a:prstGeom prst="rect">
            <a:avLst/>
          </a:prstGeom>
          <a:noFill/>
          <a:ln w="9525">
            <a:noFill/>
          </a:ln>
        </p:spPr>
        <p:txBody>
          <a:bodyPr>
            <a:spAutoFit/>
          </a:bodyPr>
          <a:p>
            <a:pPr indent="0" algn="ctr"/>
            <a:r>
              <a:rPr lang="zh-CN" altLang="en-US" sz="2000" b="0">
                <a:latin typeface="宋体" panose="02010600030101010101" pitchFamily="2" charset="-122"/>
                <a:ea typeface="宋体" panose="02010600030101010101" pitchFamily="2" charset="-122"/>
                <a:cs typeface="宋体" panose="02010600030101010101" pitchFamily="2" charset="-122"/>
              </a:rPr>
              <a:t>组织关系图</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组织结构分解</a:t>
              </a:r>
              <a:endPar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00" name="文本框 99"/>
          <p:cNvSpPr txBox="1"/>
          <p:nvPr/>
        </p:nvSpPr>
        <p:spPr>
          <a:xfrm>
            <a:off x="3656965" y="935355"/>
            <a:ext cx="5080000" cy="398780"/>
          </a:xfrm>
          <a:prstGeom prst="rect">
            <a:avLst/>
          </a:prstGeom>
          <a:noFill/>
          <a:ln w="9525">
            <a:noFill/>
          </a:ln>
        </p:spPr>
        <p:txBody>
          <a:bodyPr>
            <a:spAutoFit/>
          </a:bodyPr>
          <a:p>
            <a:pPr indent="0" algn="ctr"/>
            <a:r>
              <a:rPr lang="en-US" altLang="zh-CN" sz="2000" b="0">
                <a:latin typeface="宋体" panose="02010600030101010101" pitchFamily="2" charset="-122"/>
                <a:ea typeface="宋体" panose="02010600030101010101" pitchFamily="2" charset="-122"/>
                <a:cs typeface="宋体" panose="02010600030101010101" pitchFamily="2" charset="-122"/>
              </a:rPr>
              <a:t>obs</a:t>
            </a:r>
            <a:r>
              <a:rPr lang="zh-CN" altLang="en-US" sz="2000" b="0">
                <a:latin typeface="宋体" panose="02010600030101010101" pitchFamily="2" charset="-122"/>
                <a:ea typeface="宋体" panose="02010600030101010101" pitchFamily="2" charset="-122"/>
                <a:cs typeface="宋体" panose="02010600030101010101" pitchFamily="2" charset="-122"/>
              </a:rPr>
              <a:t>图</a:t>
            </a:r>
            <a:endParaRPr lang="zh-CN" altLang="en-US" sz="2000" b="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图示 1"/>
          <p:cNvGraphicFramePr/>
          <p:nvPr/>
        </p:nvGraphicFramePr>
        <p:xfrm>
          <a:off x="2887345" y="1482090"/>
          <a:ext cx="6823710"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组织结构分解</a:t>
              </a:r>
              <a:endParaRPr lang="zh-CN" altLang="en-US" sz="2800" b="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graphicFrame>
        <p:nvGraphicFramePr>
          <p:cNvPr id="0" name="表格 -1"/>
          <p:cNvGraphicFramePr/>
          <p:nvPr/>
        </p:nvGraphicFramePr>
        <p:xfrm>
          <a:off x="2085340" y="2150745"/>
          <a:ext cx="7797800" cy="1919605"/>
        </p:xfrm>
        <a:graphic>
          <a:graphicData uri="http://schemas.openxmlformats.org/drawingml/2006/table">
            <a:tbl>
              <a:tblPr firstRow="1" bandRow="1">
                <a:tableStyleId>{5940675A-B579-460E-94D1-54222C63F5DA}</a:tableStyleId>
              </a:tblPr>
              <a:tblGrid>
                <a:gridCol w="1294130"/>
                <a:gridCol w="1437640"/>
                <a:gridCol w="2703830"/>
                <a:gridCol w="1769745"/>
                <a:gridCol w="592455"/>
              </a:tblGrid>
              <a:tr h="263525">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开发人员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专业班级</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职责</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联系方式</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备注</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简浩男</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软工</a:t>
                      </a:r>
                      <a:r>
                        <a:rPr lang="en-US" altLang="zh-CN" sz="2000" b="0">
                          <a:latin typeface="宋体" panose="02010600030101010101" pitchFamily="2" charset="-122"/>
                          <a:ea typeface="宋体" panose="02010600030101010101" pitchFamily="2" charset="-122"/>
                          <a:cs typeface="宋体" panose="02010600030101010101" pitchFamily="2" charset="-122"/>
                        </a:rPr>
                        <a:t>1502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项目经理</a:t>
                      </a:r>
                      <a:r>
                        <a:rPr lang="en-US" altLang="zh-CN" sz="2000" b="0">
                          <a:latin typeface="宋体" panose="02010600030101010101" pitchFamily="2" charset="-122"/>
                          <a:ea typeface="宋体" panose="02010600030101010101" pitchFamily="2" charset="-122"/>
                          <a:cs typeface="宋体" panose="02010600030101010101" pitchFamily="2" charset="-122"/>
                        </a:rPr>
                        <a:t>/</a:t>
                      </a:r>
                      <a:r>
                        <a:rPr lang="zh-CN" altLang="en-US" sz="2000" b="0">
                          <a:latin typeface="宋体" panose="02010600030101010101" pitchFamily="2" charset="-122"/>
                          <a:ea typeface="宋体" panose="02010600030101010101" pitchFamily="2" charset="-122"/>
                          <a:cs typeface="宋体" panose="02010600030101010101" pitchFamily="2" charset="-122"/>
                        </a:rPr>
                        <a:t>配置管理员</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15858260455</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吕政凯</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软工</a:t>
                      </a:r>
                      <a:r>
                        <a:rPr lang="en-US" altLang="zh-CN" sz="2000" b="0">
                          <a:latin typeface="宋体" panose="02010600030101010101" pitchFamily="2" charset="-122"/>
                          <a:ea typeface="宋体" panose="02010600030101010101" pitchFamily="2" charset="-122"/>
                          <a:cs typeface="宋体" panose="02010600030101010101" pitchFamily="2" charset="-122"/>
                        </a:rPr>
                        <a:t>1502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文档制作</a:t>
                      </a:r>
                      <a:r>
                        <a:rPr lang="en-US" altLang="zh-CN" sz="2000" b="0">
                          <a:latin typeface="宋体" panose="02010600030101010101" pitchFamily="2" charset="-122"/>
                          <a:ea typeface="宋体" panose="02010600030101010101" pitchFamily="2" charset="-122"/>
                          <a:cs typeface="宋体" panose="02010600030101010101" pitchFamily="2" charset="-122"/>
                        </a:rPr>
                        <a:t>/</a:t>
                      </a:r>
                      <a:r>
                        <a:rPr lang="zh-CN" altLang="en-US" sz="2000" b="0">
                          <a:latin typeface="宋体" panose="02010600030101010101" pitchFamily="2" charset="-122"/>
                          <a:ea typeface="宋体" panose="02010600030101010101" pitchFamily="2" charset="-122"/>
                          <a:cs typeface="宋体" panose="02010600030101010101" pitchFamily="2" charset="-122"/>
                        </a:rPr>
                        <a:t>记录会议</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15858260786</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4160">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温中磊</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软工</a:t>
                      </a:r>
                      <a:r>
                        <a:rPr lang="en-US" altLang="zh-CN" sz="2000" b="0">
                          <a:latin typeface="宋体" panose="02010600030101010101" pitchFamily="2" charset="-122"/>
                          <a:ea typeface="宋体" panose="02010600030101010101" pitchFamily="2" charset="-122"/>
                          <a:cs typeface="宋体" panose="02010600030101010101" pitchFamily="2" charset="-122"/>
                        </a:rPr>
                        <a:t>1502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管理计划</a:t>
                      </a:r>
                      <a:r>
                        <a:rPr lang="en-US" altLang="zh-CN" sz="2000" b="0">
                          <a:latin typeface="宋体" panose="02010600030101010101" pitchFamily="2" charset="-122"/>
                          <a:ea typeface="宋体" panose="02010600030101010101" pitchFamily="2" charset="-122"/>
                          <a:cs typeface="宋体" panose="02010600030101010101" pitchFamily="2" charset="-122"/>
                        </a:rPr>
                        <a:t>/</a:t>
                      </a:r>
                      <a:r>
                        <a:rPr lang="zh-CN" altLang="en-US" sz="2000" b="0">
                          <a:latin typeface="宋体" panose="02010600030101010101" pitchFamily="2" charset="-122"/>
                          <a:ea typeface="宋体" panose="02010600030101010101" pitchFamily="2" charset="-122"/>
                          <a:cs typeface="宋体" panose="02010600030101010101" pitchFamily="2" charset="-122"/>
                        </a:rPr>
                        <a:t>制图</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15967107933</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陈金润</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软工</a:t>
                      </a:r>
                      <a:r>
                        <a:rPr lang="en-US" altLang="zh-CN" sz="2000" b="0">
                          <a:latin typeface="宋体" panose="02010600030101010101" pitchFamily="2" charset="-122"/>
                          <a:ea typeface="宋体" panose="02010600030101010101" pitchFamily="2" charset="-122"/>
                          <a:cs typeface="宋体" panose="02010600030101010101" pitchFamily="2" charset="-122"/>
                        </a:rPr>
                        <a:t>1502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UI/ppt</a:t>
                      </a:r>
                      <a:r>
                        <a:rPr lang="zh-CN" altLang="en-US" sz="2000" b="0">
                          <a:latin typeface="宋体" panose="02010600030101010101" pitchFamily="2" charset="-122"/>
                          <a:ea typeface="宋体" panose="02010600030101010101" pitchFamily="2" charset="-122"/>
                          <a:cs typeface="宋体" panose="02010600030101010101" pitchFamily="2" charset="-122"/>
                        </a:rPr>
                        <a:t>制作</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15858258357</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 </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5">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楼静靓</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2000" b="0">
                          <a:latin typeface="宋体" panose="02010600030101010101" pitchFamily="2" charset="-122"/>
                          <a:ea typeface="宋体" panose="02010600030101010101" pitchFamily="2" charset="-122"/>
                          <a:cs typeface="宋体" panose="02010600030101010101" pitchFamily="2" charset="-122"/>
                        </a:rPr>
                        <a:t>软工</a:t>
                      </a:r>
                      <a:r>
                        <a:rPr lang="en-US" altLang="zh-CN" sz="2000" b="0">
                          <a:latin typeface="宋体" panose="02010600030101010101" pitchFamily="2" charset="-122"/>
                          <a:ea typeface="宋体" panose="02010600030101010101" pitchFamily="2" charset="-122"/>
                          <a:cs typeface="宋体" panose="02010600030101010101" pitchFamily="2" charset="-122"/>
                        </a:rPr>
                        <a:t>1502</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UI/</a:t>
                      </a:r>
                      <a:r>
                        <a:rPr lang="zh-CN" altLang="en-US" sz="2000" b="0">
                          <a:latin typeface="宋体" panose="02010600030101010101" pitchFamily="2" charset="-122"/>
                          <a:ea typeface="宋体" panose="02010600030101010101" pitchFamily="2" charset="-122"/>
                          <a:cs typeface="宋体" panose="02010600030101010101" pitchFamily="2" charset="-122"/>
                        </a:rPr>
                        <a:t>文档制作</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000" b="0">
                          <a:latin typeface="宋体" panose="02010600030101010101" pitchFamily="2" charset="-122"/>
                          <a:ea typeface="宋体" panose="02010600030101010101" pitchFamily="2" charset="-122"/>
                          <a:cs typeface="宋体" panose="02010600030101010101" pitchFamily="2" charset="-122"/>
                        </a:rPr>
                        <a:t>15858265963</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19565" y="473036"/>
            <a:ext cx="3665209" cy="748345"/>
            <a:chOff x="1163945" y="1717914"/>
            <a:chExt cx="3665209" cy="748345"/>
          </a:xfrm>
        </p:grpSpPr>
        <p:sp>
          <p:nvSpPr>
            <p:cNvPr id="45" name="矩形 44"/>
            <p:cNvSpPr/>
            <p:nvPr/>
          </p:nvSpPr>
          <p:spPr>
            <a:xfrm>
              <a:off x="2003404" y="1717914"/>
              <a:ext cx="282575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rPr>
                <a:t>成本管理计划</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3364176" y="863499"/>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
        <p:nvSpPr>
          <p:cNvPr id="4" name="矩形 3"/>
          <p:cNvSpPr/>
          <p:nvPr/>
        </p:nvSpPr>
        <p:spPr>
          <a:xfrm>
            <a:off x="1671266" y="1217036"/>
            <a:ext cx="6096000" cy="715581"/>
          </a:xfrm>
          <a:prstGeom prst="rect">
            <a:avLst/>
          </a:prstGeom>
        </p:spPr>
        <p:txBody>
          <a:bodyPr>
            <a:spAutoFit/>
          </a:bodyPr>
          <a:lstStyle/>
          <a:p>
            <a:pPr indent="316230" algn="just">
              <a:lnSpc>
                <a:spcPct val="125000"/>
              </a:lnSpc>
              <a:spcAft>
                <a:spcPts val="0"/>
              </a:spcAft>
            </a:pPr>
            <a:r>
              <a:rPr lang="zh-CN" altLang="zh-CN" kern="100" dirty="0">
                <a:latin typeface="Times New Roman" panose="02020603050405020304" pitchFamily="18" charset="0"/>
              </a:rPr>
              <a:t>开发者人数：</a:t>
            </a:r>
            <a:r>
              <a:rPr lang="en-US" altLang="zh-CN" kern="100" dirty="0">
                <a:latin typeface="Times New Roman" panose="02020603050405020304" pitchFamily="18" charset="0"/>
              </a:rPr>
              <a:t>5</a:t>
            </a:r>
            <a:r>
              <a:rPr lang="zh-CN" altLang="zh-CN" kern="100" dirty="0">
                <a:latin typeface="Times New Roman" panose="02020603050405020304" pitchFamily="18" charset="0"/>
              </a:rPr>
              <a:t>人</a:t>
            </a:r>
            <a:endParaRPr lang="zh-CN" altLang="zh-CN" sz="2400" kern="100" dirty="0">
              <a:latin typeface="Times New Roman" panose="02020603050405020304" pitchFamily="18" charset="0"/>
            </a:endParaRPr>
          </a:p>
          <a:p>
            <a:r>
              <a:rPr lang="zh-CN" altLang="zh-CN" kern="100" dirty="0">
                <a:cs typeface="Times New Roman" panose="02020603050405020304" pitchFamily="18" charset="0"/>
              </a:rPr>
              <a:t>需求工程经费预算：</a:t>
            </a:r>
            <a:endParaRPr lang="zh-CN" altLang="en-US" dirty="0"/>
          </a:p>
        </p:txBody>
      </p:sp>
      <p:graphicFrame>
        <p:nvGraphicFramePr>
          <p:cNvPr id="2" name="表格 1"/>
          <p:cNvGraphicFramePr/>
          <p:nvPr/>
        </p:nvGraphicFramePr>
        <p:xfrm>
          <a:off x="1671320" y="2078355"/>
          <a:ext cx="8533130" cy="3774440"/>
        </p:xfrm>
        <a:graphic>
          <a:graphicData uri="http://schemas.openxmlformats.org/drawingml/2006/table">
            <a:tbl>
              <a:tblPr firstRow="1" bandRow="1">
                <a:tableStyleId>{5C22544A-7EE6-4342-B048-85BDC9FD1C3A}</a:tableStyleId>
              </a:tblPr>
              <a:tblGrid>
                <a:gridCol w="4266565"/>
                <a:gridCol w="4266565"/>
              </a:tblGrid>
              <a:tr h="364490">
                <a:tc>
                  <a:txBody>
                    <a:bodyPr/>
                    <a:p>
                      <a:pPr>
                        <a:buNone/>
                      </a:pPr>
                      <a:r>
                        <a:rPr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开发阶段</a:t>
                      </a:r>
                      <a:endParaRPr lang="zh-CN" altLang="en-US"/>
                    </a:p>
                  </a:txBody>
                  <a:tcPr/>
                </a:tc>
                <a:tc>
                  <a:txBody>
                    <a:bodyPr/>
                    <a:p>
                      <a:pPr>
                        <a:buNone/>
                      </a:pPr>
                      <a:r>
                        <a:rPr sz="1800" b="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经费（元）</a:t>
                      </a:r>
                      <a:endParaRPr lang="zh-CN" altLang="en-US"/>
                    </a:p>
                  </a:txBody>
                  <a:tcPr/>
                </a:tc>
              </a:tr>
              <a:tr h="381000">
                <a:tc>
                  <a:txBody>
                    <a:bodyPr/>
                    <a:p>
                      <a:pPr>
                        <a:buNone/>
                      </a:pPr>
                      <a:r>
                        <a:rPr lang="zh-CN" altLang="en-US"/>
                        <a:t>需求工程项目计划</a:t>
                      </a:r>
                      <a:endParaRPr lang="zh-CN" altLang="en-US"/>
                    </a:p>
                  </a:txBody>
                  <a:tcPr/>
                </a:tc>
                <a:tc>
                  <a:txBody>
                    <a:bodyPr/>
                    <a:p>
                      <a:pPr>
                        <a:buNone/>
                      </a:pPr>
                      <a:r>
                        <a:rPr lang="zh-CN" altLang="en-US"/>
                        <a:t> 929.1 </a:t>
                      </a:r>
                      <a:endParaRPr lang="zh-CN" altLang="en-US"/>
                    </a:p>
                  </a:txBody>
                  <a:tcPr/>
                </a:tc>
              </a:tr>
              <a:tr h="381000">
                <a:tc>
                  <a:txBody>
                    <a:bodyPr/>
                    <a:p>
                      <a:pPr>
                        <a:buNone/>
                      </a:pPr>
                      <a:r>
                        <a:rPr lang="zh-CN" altLang="en-US"/>
                        <a:t>风险管理计划</a:t>
                      </a:r>
                      <a:endParaRPr lang="zh-CN" altLang="en-US"/>
                    </a:p>
                  </a:txBody>
                  <a:tcPr/>
                </a:tc>
                <a:tc>
                  <a:txBody>
                    <a:bodyPr/>
                    <a:p>
                      <a:pPr>
                        <a:buNone/>
                      </a:pPr>
                      <a:r>
                        <a:rPr lang="zh-CN" altLang="en-US"/>
                        <a:t>2661.8 </a:t>
                      </a:r>
                      <a:endParaRPr lang="zh-CN" altLang="en-US"/>
                    </a:p>
                  </a:txBody>
                  <a:tcPr/>
                </a:tc>
              </a:tr>
              <a:tr h="391160">
                <a:tc>
                  <a:txBody>
                    <a:bodyPr/>
                    <a:p>
                      <a:pPr>
                        <a:buNone/>
                      </a:pPr>
                      <a:r>
                        <a:rPr lang="zh-CN" altLang="en-US"/>
                        <a:t>需求获取</a:t>
                      </a:r>
                      <a:endParaRPr lang="zh-CN" altLang="en-US"/>
                    </a:p>
                  </a:txBody>
                  <a:tcPr/>
                </a:tc>
                <a:tc>
                  <a:txBody>
                    <a:bodyPr/>
                    <a:p>
                      <a:pPr>
                        <a:buNone/>
                      </a:pPr>
                      <a:r>
                        <a:rPr lang="zh-CN" altLang="en-US"/>
                        <a:t>1858.2 </a:t>
                      </a:r>
                      <a:endParaRPr lang="zh-CN" altLang="en-US"/>
                    </a:p>
                  </a:txBody>
                  <a:tcPr/>
                </a:tc>
              </a:tr>
              <a:tr h="381000">
                <a:tc>
                  <a:txBody>
                    <a:bodyPr/>
                    <a:p>
                      <a:pPr>
                        <a:buNone/>
                      </a:pPr>
                      <a:r>
                        <a:rPr lang="zh-CN" altLang="en-US"/>
                        <a:t>需求分析</a:t>
                      </a:r>
                      <a:endParaRPr lang="zh-CN" altLang="en-US"/>
                    </a:p>
                  </a:txBody>
                  <a:tcPr/>
                </a:tc>
                <a:tc>
                  <a:txBody>
                    <a:bodyPr/>
                    <a:p>
                      <a:pPr>
                        <a:buNone/>
                      </a:pPr>
                      <a:r>
                        <a:rPr lang="zh-CN" altLang="en-US"/>
                        <a:t>650.37 </a:t>
                      </a:r>
                      <a:endParaRPr lang="zh-CN" altLang="en-US"/>
                    </a:p>
                  </a:txBody>
                  <a:tcPr/>
                </a:tc>
              </a:tr>
              <a:tr h="381000">
                <a:tc>
                  <a:txBody>
                    <a:bodyPr/>
                    <a:p>
                      <a:pPr>
                        <a:buNone/>
                      </a:pPr>
                      <a:r>
                        <a:rPr lang="zh-CN" altLang="en-US"/>
                        <a:t>需求规格说明</a:t>
                      </a:r>
                      <a:endParaRPr lang="zh-CN" altLang="en-US"/>
                    </a:p>
                  </a:txBody>
                  <a:tcPr/>
                </a:tc>
                <a:tc>
                  <a:txBody>
                    <a:bodyPr/>
                    <a:p>
                      <a:pPr>
                        <a:buNone/>
                      </a:pPr>
                      <a:r>
                        <a:rPr lang="zh-CN" altLang="en-US"/>
                        <a:t>371.64 </a:t>
                      </a:r>
                      <a:endParaRPr lang="zh-CN" altLang="en-US"/>
                    </a:p>
                  </a:txBody>
                  <a:tcPr/>
                </a:tc>
              </a:tr>
              <a:tr h="381000">
                <a:tc>
                  <a:txBody>
                    <a:bodyPr/>
                    <a:p>
                      <a:pPr>
                        <a:buNone/>
                      </a:pPr>
                      <a:r>
                        <a:rPr lang="zh-CN" altLang="en-US"/>
                        <a:t>需求规格审核</a:t>
                      </a:r>
                      <a:endParaRPr lang="zh-CN" altLang="en-US"/>
                    </a:p>
                  </a:txBody>
                  <a:tcPr/>
                </a:tc>
                <a:tc>
                  <a:txBody>
                    <a:bodyPr/>
                    <a:p>
                      <a:pPr>
                        <a:buNone/>
                      </a:pPr>
                      <a:r>
                        <a:rPr lang="zh-CN" altLang="en-US"/>
                        <a:t>278.73 </a:t>
                      </a:r>
                      <a:endParaRPr lang="zh-CN" altLang="en-US"/>
                    </a:p>
                  </a:txBody>
                  <a:tcPr/>
                </a:tc>
              </a:tr>
              <a:tr h="360680">
                <a:tc>
                  <a:txBody>
                    <a:bodyPr/>
                    <a:p>
                      <a:pPr>
                        <a:buNone/>
                      </a:pPr>
                      <a:r>
                        <a:rPr lang="zh-CN" altLang="en-US"/>
                        <a:t>需求管理过程</a:t>
                      </a:r>
                      <a:endParaRPr lang="zh-CN" altLang="en-US"/>
                    </a:p>
                  </a:txBody>
                  <a:tcPr/>
                </a:tc>
                <a:tc>
                  <a:txBody>
                    <a:bodyPr/>
                    <a:p>
                      <a:pPr>
                        <a:buNone/>
                      </a:pPr>
                      <a:r>
                        <a:rPr lang="zh-CN" altLang="en-US"/>
                        <a:t> 7959.29</a:t>
                      </a:r>
                      <a:endParaRPr lang="zh-CN" altLang="en-US"/>
                    </a:p>
                  </a:txBody>
                  <a:tcPr/>
                </a:tc>
              </a:tr>
              <a:tr h="381000">
                <a:tc>
                  <a:txBody>
                    <a:bodyPr/>
                    <a:p>
                      <a:pPr>
                        <a:buNone/>
                      </a:pPr>
                      <a:r>
                        <a:rPr lang="zh-CN" altLang="en-US"/>
                        <a:t>总价</a:t>
                      </a:r>
                      <a:endParaRPr lang="zh-CN" altLang="en-US"/>
                    </a:p>
                  </a:txBody>
                  <a:tcPr/>
                </a:tc>
                <a:tc>
                  <a:txBody>
                    <a:bodyPr/>
                    <a:p>
                      <a:pPr>
                        <a:buNone/>
                      </a:pPr>
                      <a:r>
                        <a:rPr lang="zh-CN" altLang="en-US"/>
                        <a:t> 14709.13 </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769305" y="78899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251582" y="413682"/>
            <a:ext cx="3678642" cy="735645"/>
            <a:chOff x="1181643" y="1743314"/>
            <a:chExt cx="3678642" cy="735645"/>
          </a:xfrm>
        </p:grpSpPr>
        <p:sp>
          <p:nvSpPr>
            <p:cNvPr id="29" name="矩形 28"/>
            <p:cNvSpPr/>
            <p:nvPr/>
          </p:nvSpPr>
          <p:spPr>
            <a:xfrm>
              <a:off x="1957065" y="1743314"/>
              <a:ext cx="2903220" cy="521970"/>
            </a:xfrm>
            <a:prstGeom prst="rect">
              <a:avLst/>
            </a:prstGeom>
          </p:spPr>
          <p:txBody>
            <a:bodyPr wrap="square" anchor="ctr">
              <a:spAutoFit/>
            </a:bodyPr>
            <a:lstStyle/>
            <a:p>
              <a:pPr lvl="0">
                <a:defRPr/>
              </a:pPr>
              <a:r>
                <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rPr>
                <a:t>人力资源分配</a:t>
              </a:r>
              <a:endParaRPr lang="zh-CN" altLang="en-US" sz="2800" b="1" kern="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 name="组合 25"/>
            <p:cNvGrpSpPr/>
            <p:nvPr/>
          </p:nvGrpSpPr>
          <p:grpSpPr>
            <a:xfrm>
              <a:off x="1181643" y="1758959"/>
              <a:ext cx="802204" cy="720000"/>
              <a:chOff x="912296" y="4056809"/>
              <a:chExt cx="802204" cy="720000"/>
            </a:xfrm>
          </p:grpSpPr>
          <p:sp>
            <p:nvSpPr>
              <p:cNvPr id="27" name="矩形 26"/>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8" name="矩形 27"/>
              <p:cNvSpPr/>
              <p:nvPr/>
            </p:nvSpPr>
            <p:spPr>
              <a:xfrm>
                <a:off x="912296" y="406286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
        <p:nvSpPr>
          <p:cNvPr id="100" name="文本框 99"/>
          <p:cNvSpPr txBox="1"/>
          <p:nvPr/>
        </p:nvSpPr>
        <p:spPr>
          <a:xfrm>
            <a:off x="1319530" y="1486535"/>
            <a:ext cx="9358630" cy="5077460"/>
          </a:xfrm>
          <a:prstGeom prst="rect">
            <a:avLst/>
          </a:prstGeom>
          <a:noFill/>
          <a:ln w="9525">
            <a:noFill/>
          </a:ln>
        </p:spPr>
        <p:txBody>
          <a:bodyPr wrap="square">
            <a:spAutoFit/>
          </a:bodyPr>
          <a:p>
            <a:pPr indent="0"/>
            <a:r>
              <a:rPr lang="en-US" altLang="zh-CN" b="0">
                <a:latin typeface="宋体" panose="02010600030101010101" pitchFamily="2" charset="-122"/>
                <a:ea typeface="宋体" panose="02010600030101010101" pitchFamily="2" charset="-122"/>
                <a:cs typeface="宋体" panose="02010600030101010101" pitchFamily="2" charset="-122"/>
              </a:rPr>
              <a:t>1.</a:t>
            </a:r>
            <a:r>
              <a:rPr lang="zh-CN" altLang="en-US" b="0">
                <a:latin typeface="宋体" panose="02010600030101010101" pitchFamily="2" charset="-122"/>
                <a:ea typeface="宋体" panose="02010600030101010101" pitchFamily="2" charset="-122"/>
                <a:cs typeface="宋体" panose="02010600030101010101" pitchFamily="2" charset="-122"/>
              </a:rPr>
              <a:t>估计此项目应投入的人力</a:t>
            </a:r>
            <a:r>
              <a:rPr lang="en-US" altLang="zh-CN" b="0">
                <a:latin typeface="Times New Roman" panose="02020603050405020304" pitchFamily="18" charset="0"/>
                <a:cs typeface="Times New Roman" panose="02020603050405020304" pitchFamily="18" charset="0"/>
              </a:rPr>
              <a:t>(</a:t>
            </a:r>
            <a:r>
              <a:rPr lang="zh-CN" altLang="en-US" b="0">
                <a:latin typeface="宋体" panose="02010600030101010101" pitchFamily="2" charset="-122"/>
                <a:ea typeface="宋体" panose="02010600030101010101" pitchFamily="2" charset="-122"/>
                <a:cs typeface="宋体" panose="02010600030101010101" pitchFamily="2" charset="-122"/>
              </a:rPr>
              <a:t>人员</a:t>
            </a:r>
            <a:r>
              <a:rPr lang="en-US" altLang="zh-CN" b="0">
                <a:latin typeface="Times New Roman" panose="02020603050405020304" pitchFamily="18" charset="0"/>
                <a:cs typeface="Times New Roman" panose="02020603050405020304" pitchFamily="18" charset="0"/>
              </a:rPr>
              <a:t>/</a:t>
            </a:r>
            <a:r>
              <a:rPr lang="zh-CN" altLang="en-US" b="0">
                <a:latin typeface="宋体" panose="02010600030101010101" pitchFamily="2" charset="-122"/>
                <a:ea typeface="宋体" panose="02010600030101010101" pitchFamily="2" charset="-122"/>
                <a:cs typeface="宋体" panose="02010600030101010101" pitchFamily="2" charset="-122"/>
              </a:rPr>
              <a:t>时间数</a:t>
            </a:r>
            <a:r>
              <a:rPr lang="en-US" altLang="zh-CN" b="0">
                <a:latin typeface="Times New Roman" panose="02020603050405020304" pitchFamily="18" charset="0"/>
                <a:cs typeface="Times New Roman" panose="02020603050405020304" pitchFamily="18" charset="0"/>
              </a:rPr>
              <a:t>);</a:t>
            </a:r>
            <a:endParaRPr lang="en-US" altLang="zh-CN" sz="1600" b="0">
              <a:latin typeface="Times New Roman" panose="02020603050405020304" pitchFamily="18" charset="0"/>
              <a:ea typeface="宋体" panose="02010600030101010101" pitchFamily="2" charset="-122"/>
              <a:cs typeface="Times New Roman" panose="02020603050405020304" pitchFamily="18" charset="0"/>
            </a:endParaRPr>
          </a:p>
          <a:p>
            <a:pPr indent="0"/>
            <a:r>
              <a:rPr lang="zh-CN" altLang="en-US" b="0">
                <a:latin typeface="宋体" panose="02010600030101010101" pitchFamily="2" charset="-122"/>
                <a:ea typeface="宋体" panose="02010600030101010101" pitchFamily="2" charset="-122"/>
                <a:cs typeface="宋体" panose="02010600030101010101" pitchFamily="2" charset="-122"/>
              </a:rPr>
              <a:t>工程量初步设置为 </a:t>
            </a:r>
            <a:r>
              <a:rPr lang="en-US" altLang="zh-CN" b="0">
                <a:latin typeface="宋体" panose="02010600030101010101" pitchFamily="2" charset="-122"/>
                <a:ea typeface="宋体" panose="02010600030101010101" pitchFamily="2" charset="-122"/>
                <a:cs typeface="宋体" panose="02010600030101010101" pitchFamily="2" charset="-122"/>
              </a:rPr>
              <a:t>1</a:t>
            </a:r>
            <a:r>
              <a:rPr lang="zh-CN" altLang="en-US" b="0">
                <a:latin typeface="宋体" panose="02010600030101010101" pitchFamily="2" charset="-122"/>
                <a:ea typeface="宋体" panose="02010600030101010101" pitchFamily="2" charset="-122"/>
                <a:cs typeface="宋体" panose="02010600030101010101" pitchFamily="2" charset="-122"/>
              </a:rPr>
              <a:t>小时</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人</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天（如需赶工则另外调整）</a:t>
            </a:r>
            <a:endParaRPr lang="zh-CN" altLang="en-US" b="0">
              <a:latin typeface="宋体" panose="02010600030101010101" pitchFamily="2" charset="-122"/>
              <a:ea typeface="宋体" panose="02010600030101010101" pitchFamily="2" charset="-122"/>
              <a:cs typeface="宋体" panose="02010600030101010101" pitchFamily="2" charset="-122"/>
            </a:endParaRPr>
          </a:p>
          <a:p>
            <a:pPr indent="0"/>
            <a:r>
              <a:rPr lang="en-US" altLang="zh-CN" b="0">
                <a:latin typeface="宋体" panose="02010600030101010101" pitchFamily="2" charset="-122"/>
                <a:ea typeface="宋体" panose="02010600030101010101" pitchFamily="2" charset="-122"/>
                <a:cs typeface="宋体" panose="02010600030101010101" pitchFamily="2" charset="-122"/>
              </a:rPr>
              <a:t>2.</a:t>
            </a:r>
            <a:r>
              <a:rPr lang="zh-CN" altLang="en-US" b="0">
                <a:latin typeface="宋体" panose="02010600030101010101" pitchFamily="2" charset="-122"/>
                <a:ea typeface="宋体" panose="02010600030101010101" pitchFamily="2" charset="-122"/>
                <a:cs typeface="宋体" panose="02010600030101010101" pitchFamily="2" charset="-122"/>
              </a:rPr>
              <a:t>按职责</a:t>
            </a:r>
            <a:r>
              <a:rPr lang="en-US" altLang="zh-CN" b="0">
                <a:latin typeface="宋体" panose="02010600030101010101" pitchFamily="2" charset="-122"/>
                <a:ea typeface="宋体" panose="02010600030101010101" pitchFamily="2" charset="-122"/>
                <a:cs typeface="宋体" panose="02010600030101010101" pitchFamily="2" charset="-122"/>
              </a:rPr>
              <a:t>(</a:t>
            </a:r>
            <a:r>
              <a:rPr lang="zh-CN" altLang="en-US" b="0">
                <a:latin typeface="宋体" panose="02010600030101010101" pitchFamily="2" charset="-122"/>
                <a:ea typeface="宋体" panose="02010600030101010101" pitchFamily="2" charset="-122"/>
                <a:cs typeface="宋体" panose="02010600030101010101" pitchFamily="2" charset="-122"/>
              </a:rPr>
              <a:t>如：管理，软件工程，软件测试，软件配置管理，软件产品评估，软件质量保证和软件文档编制等)</a:t>
            </a:r>
            <a:r>
              <a:rPr lang="zh-CN" altLang="en-US" sz="1800" b="0">
                <a:latin typeface="宋体" panose="02010600030101010101" pitchFamily="2" charset="-122"/>
                <a:ea typeface="宋体" panose="02010600030101010101" pitchFamily="2" charset="-122"/>
                <a:cs typeface="宋体" panose="02010600030101010101" pitchFamily="2" charset="-122"/>
              </a:rPr>
              <a:t>分解所投入的人力；</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1)Web程序员：楼静靓、吕政凯要求：熟悉Web和JavaScript编程</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2)软件配置管理员：简浩男要求：标示所有要变更控制的配置项；建立和维护所有文档和产品副本的仓库；建立和执行一组处理变更的正式规程；维护配置的访问激励和每一个配置项的状态</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latin typeface="宋体" panose="02010600030101010101" pitchFamily="2" charset="-122"/>
                <a:ea typeface="宋体" panose="02010600030101010101" pitchFamily="2" charset="-122"/>
                <a:cs typeface="宋体" panose="02010600030101010101" pitchFamily="2" charset="-122"/>
              </a:rPr>
              <a:t>3)界面设计员：陈金润、楼静靓</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要求：熟悉AxureRP、Photoshop、.Net平台</a:t>
            </a:r>
            <a:endParaRPr lang="zh-CN"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4)数据库设计员：简浩男要求：熟悉SQL语句，熟练使用SQL Sever 20055)文档维护员：全体组员要求：熟悉使用Word及Powerpoint6)沟通交流员：温中磊要求：较强的沟通能力，能及时调解组内以及组与组之间的矛盾。</a:t>
            </a:r>
            <a:endPar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rPr>
              <a:t>7)软件测试人员：全体组员，由简浩男负总责</a:t>
            </a:r>
            <a:endParaRPr lang="zh-CN"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4376</Words>
  <Application>WPS 演示</Application>
  <PresentationFormat>宽屏</PresentationFormat>
  <Paragraphs>417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admin</cp:lastModifiedBy>
  <cp:revision>87</cp:revision>
  <dcterms:created xsi:type="dcterms:W3CDTF">2016-04-16T23:42:00Z</dcterms:created>
  <dcterms:modified xsi:type="dcterms:W3CDTF">2017-11-03T00:57:21Z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