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5" r:id="rId6"/>
    <p:sldId id="271" r:id="rId7"/>
    <p:sldId id="272" r:id="rId8"/>
    <p:sldId id="260" r:id="rId9"/>
    <p:sldId id="266" r:id="rId10"/>
    <p:sldId id="273" r:id="rId11"/>
    <p:sldId id="261" r:id="rId12"/>
    <p:sldId id="267" r:id="rId13"/>
    <p:sldId id="274" r:id="rId14"/>
    <p:sldId id="262" r:id="rId15"/>
    <p:sldId id="278" r:id="rId16"/>
    <p:sldId id="277" r:id="rId17"/>
    <p:sldId id="275" r:id="rId18"/>
    <p:sldId id="263" r:id="rId19"/>
    <p:sldId id="279" r:id="rId20"/>
    <p:sldId id="269" r:id="rId21"/>
    <p:sldId id="276" r:id="rId22"/>
    <p:sldId id="264" r:id="rId23"/>
    <p:sldId id="270" r:id="rId24"/>
    <p:sldId id="280" r:id="rId25"/>
    <p:sldId id="283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466"/>
    <a:srgbClr val="9FA6AA"/>
    <a:srgbClr val="BFC3C7"/>
    <a:srgbClr val="CCCED2"/>
    <a:srgbClr val="A0A5A9"/>
    <a:srgbClr val="CDCED0"/>
    <a:srgbClr val="D8D8D6"/>
    <a:srgbClr val="AEB0AF"/>
    <a:srgbClr val="ADAFAE"/>
    <a:srgbClr val="ABA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40" autoAdjust="0"/>
    <p:restoredTop sz="90380" autoAdjust="0"/>
  </p:normalViewPr>
  <p:slideViewPr>
    <p:cSldViewPr snapToGrid="0">
      <p:cViewPr varScale="1">
        <p:scale>
          <a:sx n="102" d="100"/>
          <a:sy n="102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7" Type="http://schemas.microsoft.com/office/2011/relationships/chartColorStyle" Target="colors1.xml"/><Relationship Id="rId6" Type="http://schemas.microsoft.com/office/2011/relationships/chartStyle" Target="style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6" Type="http://schemas.microsoft.com/office/2011/relationships/chartColorStyle" Target="colors3.xml"/><Relationship Id="rId5" Type="http://schemas.microsoft.com/office/2011/relationships/chartStyle" Target="style3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0052544572804"/>
          <c:y val="0.0288572418611785"/>
          <c:w val="0.711506709762736"/>
          <c:h val="0.93651406790540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 dpi="0" rotWithShape="1">
              <a:blip xmlns:r="http://schemas.openxmlformats.org/officeDocument/2006/relationships" r:embed="rId2"/>
              <a:srcRect/>
              <a:stretch>
                <a:fillRect/>
              </a:stretch>
            </a:blip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工作1</c:v>
                </c:pt>
                <c:pt idx="1">
                  <c:v>工作2</c:v>
                </c:pt>
                <c:pt idx="2">
                  <c:v>工作3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3.2</c:v>
                </c:pt>
                <c:pt idx="2">
                  <c:v>5.6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blipFill dpi="0" rotWithShape="1">
              <a:blip xmlns:r="http://schemas.openxmlformats.org/officeDocument/2006/relationships" r:embed="rId3"/>
              <a:srcRect/>
              <a:stretch>
                <a:fillRect/>
              </a:stretch>
            </a:blip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blipFill dpi="0" rotWithShape="1">
                <a:blip xmlns:r="http://schemas.openxmlformats.org/officeDocument/2006/relationships" r:embed="rId4"/>
                <a:srcRect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blipFill dpi="0" rotWithShape="1">
                <a:blip xmlns:r="http://schemas.openxmlformats.org/officeDocument/2006/relationships" r:embed="rId4"/>
                <a:srcRect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blipFill dpi="0" rotWithShape="1">
                <a:blip xmlns:r="http://schemas.openxmlformats.org/officeDocument/2006/relationships" r:embed="rId5"/>
                <a:srcRect/>
                <a:stretch>
                  <a:fillRect/>
                </a:stretch>
              </a:blip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工作1</c:v>
                </c:pt>
                <c:pt idx="1">
                  <c:v>工作2</c:v>
                </c:pt>
                <c:pt idx="2">
                  <c:v>工作3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0.8</c:v>
                </c:pt>
                <c:pt idx="1">
                  <c:v>0.8</c:v>
                </c:pt>
                <c:pt idx="2">
                  <c:v>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6"/>
        <c:overlap val="100"/>
        <c:axId val="230115616"/>
        <c:axId val="230116008"/>
      </c:barChart>
      <c:catAx>
        <c:axId val="2301156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</a:p>
        </c:txPr>
        <c:crossAx val="230116008"/>
        <c:crosses val="autoZero"/>
        <c:auto val="1"/>
        <c:lblAlgn val="ctr"/>
        <c:lblOffset val="100"/>
        <c:noMultiLvlLbl val="0"/>
      </c:catAx>
      <c:valAx>
        <c:axId val="230116008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30115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bg2">
                  <a:lumMod val="2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layout>
                <c:manualLayout>
                  <c:x val="0.257468181112977"/>
                  <c:y val="-0.1096843985482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195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195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3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 dpi="0" rotWithShape="1">
              <a:blip xmlns:r="http://schemas.openxmlformats.org/officeDocument/2006/relationships" r:embed="rId2">
                <a:alphaModFix amt="89000"/>
              </a:blip>
              <a:srcRect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blipFill dpi="0" rotWithShape="1">
              <a:blip xmlns:r="http://schemas.openxmlformats.org/officeDocument/2006/relationships" r:embed="rId3">
                <a:alphaModFix amt="84000"/>
              </a:blip>
              <a:srcRect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blipFill dpi="0" rotWithShape="1">
              <a:blip xmlns:r="http://schemas.openxmlformats.org/officeDocument/2006/relationships" r:embed="rId4">
                <a:alphaModFix amt="83000"/>
              </a:blip>
              <a:srcRect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7"/>
        <c:overlap val="33"/>
        <c:axId val="459760872"/>
        <c:axId val="459761264"/>
      </c:barChart>
      <c:catAx>
        <c:axId val="459760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</a:p>
        </c:txPr>
        <c:crossAx val="459761264"/>
        <c:crosses val="autoZero"/>
        <c:auto val="1"/>
        <c:lblAlgn val="ctr"/>
        <c:lblOffset val="100"/>
        <c:noMultiLvlLbl val="0"/>
      </c:catAx>
      <c:valAx>
        <c:axId val="4597612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59760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1" r="1291" b="11187"/>
          <a:stretch>
            <a:fillRect/>
          </a:stretch>
        </p:blipFill>
        <p:spPr>
          <a:xfrm>
            <a:off x="-42570" y="0"/>
            <a:ext cx="1223457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-42569" y="0"/>
            <a:ext cx="12234569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4"/>
          <a:stretch>
            <a:fillRect/>
          </a:stretch>
        </p:blipFill>
        <p:spPr>
          <a:xfrm>
            <a:off x="-72737" y="-21304"/>
            <a:ext cx="12249653" cy="6860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76" b="29260"/>
          <a:stretch>
            <a:fillRect/>
          </a:stretch>
        </p:blipFill>
        <p:spPr>
          <a:xfrm>
            <a:off x="0" y="4254500"/>
            <a:ext cx="12192000" cy="260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4254500"/>
            <a:ext cx="12192000" cy="26035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6FE35-7143-4D2B-A03B-CFDD1C6677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2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57480-7C6B-468B-A137-7F27608821C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斜纹 15"/>
          <p:cNvSpPr/>
          <p:nvPr/>
        </p:nvSpPr>
        <p:spPr>
          <a:xfrm>
            <a:off x="-57654" y="0"/>
            <a:ext cx="1360974" cy="1422400"/>
          </a:xfrm>
          <a:prstGeom prst="diagStrip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66361" y="2680788"/>
            <a:ext cx="18592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标题名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11"/>
          <p:cNvSpPr>
            <a:spLocks noEditPoints="1"/>
          </p:cNvSpPr>
          <p:nvPr/>
        </p:nvSpPr>
        <p:spPr bwMode="auto">
          <a:xfrm>
            <a:off x="5619633" y="1913855"/>
            <a:ext cx="952734" cy="545478"/>
          </a:xfrm>
          <a:custGeom>
            <a:avLst/>
            <a:gdLst>
              <a:gd name="T0" fmla="*/ 2804 w 3043"/>
              <a:gd name="T1" fmla="*/ 712 h 1741"/>
              <a:gd name="T2" fmla="*/ 2804 w 3043"/>
              <a:gd name="T3" fmla="*/ 1190 h 1741"/>
              <a:gd name="T4" fmla="*/ 2903 w 3043"/>
              <a:gd name="T5" fmla="*/ 1291 h 1741"/>
              <a:gd name="T6" fmla="*/ 2696 w 3043"/>
              <a:gd name="T7" fmla="*/ 1509 h 1741"/>
              <a:gd name="T8" fmla="*/ 2485 w 3043"/>
              <a:gd name="T9" fmla="*/ 1297 h 1741"/>
              <a:gd name="T10" fmla="*/ 2629 w 3043"/>
              <a:gd name="T11" fmla="*/ 1165 h 1741"/>
              <a:gd name="T12" fmla="*/ 2629 w 3043"/>
              <a:gd name="T13" fmla="*/ 787 h 1741"/>
              <a:gd name="T14" fmla="*/ 1686 w 3043"/>
              <a:gd name="T15" fmla="*/ 1183 h 1741"/>
              <a:gd name="T16" fmla="*/ 1318 w 3043"/>
              <a:gd name="T17" fmla="*/ 1193 h 1741"/>
              <a:gd name="T18" fmla="*/ 226 w 3043"/>
              <a:gd name="T19" fmla="*/ 752 h 1741"/>
              <a:gd name="T20" fmla="*/ 229 w 3043"/>
              <a:gd name="T21" fmla="*/ 498 h 1741"/>
              <a:gd name="T22" fmla="*/ 1286 w 3043"/>
              <a:gd name="T23" fmla="*/ 98 h 1741"/>
              <a:gd name="T24" fmla="*/ 1666 w 3043"/>
              <a:gd name="T25" fmla="*/ 73 h 1741"/>
              <a:gd name="T26" fmla="*/ 2791 w 3043"/>
              <a:gd name="T27" fmla="*/ 520 h 1741"/>
              <a:gd name="T28" fmla="*/ 2804 w 3043"/>
              <a:gd name="T29" fmla="*/ 712 h 1741"/>
              <a:gd name="T30" fmla="*/ 2804 w 3043"/>
              <a:gd name="T31" fmla="*/ 712 h 1741"/>
              <a:gd name="T32" fmla="*/ 2804 w 3043"/>
              <a:gd name="T33" fmla="*/ 712 h 1741"/>
              <a:gd name="T34" fmla="*/ 1716 w 3043"/>
              <a:gd name="T35" fmla="*/ 1372 h 1741"/>
              <a:gd name="T36" fmla="*/ 2280 w 3043"/>
              <a:gd name="T37" fmla="*/ 1114 h 1741"/>
              <a:gd name="T38" fmla="*/ 2280 w 3043"/>
              <a:gd name="T39" fmla="*/ 1440 h 1741"/>
              <a:gd name="T40" fmla="*/ 1505 w 3043"/>
              <a:gd name="T41" fmla="*/ 1741 h 1741"/>
              <a:gd name="T42" fmla="*/ 685 w 3043"/>
              <a:gd name="T43" fmla="*/ 1440 h 1741"/>
              <a:gd name="T44" fmla="*/ 685 w 3043"/>
              <a:gd name="T45" fmla="*/ 1165 h 1741"/>
              <a:gd name="T46" fmla="*/ 1269 w 3043"/>
              <a:gd name="T47" fmla="*/ 1372 h 1741"/>
              <a:gd name="T48" fmla="*/ 1716 w 3043"/>
              <a:gd name="T49" fmla="*/ 1372 h 1741"/>
              <a:gd name="T50" fmla="*/ 1716 w 3043"/>
              <a:gd name="T51" fmla="*/ 1372 h 1741"/>
              <a:gd name="T52" fmla="*/ 1716 w 3043"/>
              <a:gd name="T53" fmla="*/ 1372 h 1741"/>
              <a:gd name="T54" fmla="*/ 1716 w 3043"/>
              <a:gd name="T55" fmla="*/ 1372 h 1741"/>
              <a:gd name="T56" fmla="*/ 1716 w 3043"/>
              <a:gd name="T57" fmla="*/ 1372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043" h="1741">
                <a:moveTo>
                  <a:pt x="2804" y="712"/>
                </a:moveTo>
                <a:cubicBezTo>
                  <a:pt x="2804" y="1190"/>
                  <a:pt x="2804" y="1190"/>
                  <a:pt x="2804" y="1190"/>
                </a:cubicBezTo>
                <a:cubicBezTo>
                  <a:pt x="2903" y="1291"/>
                  <a:pt x="2903" y="1291"/>
                  <a:pt x="2903" y="1291"/>
                </a:cubicBezTo>
                <a:cubicBezTo>
                  <a:pt x="2696" y="1509"/>
                  <a:pt x="2696" y="1509"/>
                  <a:pt x="2696" y="1509"/>
                </a:cubicBezTo>
                <a:cubicBezTo>
                  <a:pt x="2485" y="1297"/>
                  <a:pt x="2485" y="1297"/>
                  <a:pt x="2485" y="1297"/>
                </a:cubicBezTo>
                <a:cubicBezTo>
                  <a:pt x="2629" y="1165"/>
                  <a:pt x="2629" y="1165"/>
                  <a:pt x="2629" y="1165"/>
                </a:cubicBezTo>
                <a:cubicBezTo>
                  <a:pt x="2629" y="787"/>
                  <a:pt x="2629" y="787"/>
                  <a:pt x="2629" y="787"/>
                </a:cubicBezTo>
                <a:cubicBezTo>
                  <a:pt x="2018" y="1042"/>
                  <a:pt x="1822" y="1121"/>
                  <a:pt x="1686" y="1183"/>
                </a:cubicBezTo>
                <a:cubicBezTo>
                  <a:pt x="1551" y="1245"/>
                  <a:pt x="1453" y="1244"/>
                  <a:pt x="1318" y="1193"/>
                </a:cubicBezTo>
                <a:cubicBezTo>
                  <a:pt x="1184" y="1142"/>
                  <a:pt x="544" y="906"/>
                  <a:pt x="226" y="752"/>
                </a:cubicBezTo>
                <a:cubicBezTo>
                  <a:pt x="14" y="650"/>
                  <a:pt x="0" y="585"/>
                  <a:pt x="229" y="498"/>
                </a:cubicBezTo>
                <a:cubicBezTo>
                  <a:pt x="529" y="383"/>
                  <a:pt x="1024" y="199"/>
                  <a:pt x="1286" y="98"/>
                </a:cubicBezTo>
                <a:cubicBezTo>
                  <a:pt x="1441" y="35"/>
                  <a:pt x="1523" y="0"/>
                  <a:pt x="1666" y="73"/>
                </a:cubicBezTo>
                <a:cubicBezTo>
                  <a:pt x="1920" y="179"/>
                  <a:pt x="2502" y="399"/>
                  <a:pt x="2791" y="520"/>
                </a:cubicBezTo>
                <a:cubicBezTo>
                  <a:pt x="3043" y="631"/>
                  <a:pt x="2874" y="667"/>
                  <a:pt x="2804" y="712"/>
                </a:cubicBezTo>
                <a:cubicBezTo>
                  <a:pt x="2804" y="712"/>
                  <a:pt x="2804" y="712"/>
                  <a:pt x="2804" y="712"/>
                </a:cubicBezTo>
                <a:cubicBezTo>
                  <a:pt x="2804" y="712"/>
                  <a:pt x="2804" y="712"/>
                  <a:pt x="2804" y="712"/>
                </a:cubicBezTo>
                <a:close/>
                <a:moveTo>
                  <a:pt x="1716" y="1372"/>
                </a:moveTo>
                <a:cubicBezTo>
                  <a:pt x="1864" y="1311"/>
                  <a:pt x="2063" y="1209"/>
                  <a:pt x="2280" y="1114"/>
                </a:cubicBezTo>
                <a:cubicBezTo>
                  <a:pt x="2280" y="1440"/>
                  <a:pt x="2280" y="1440"/>
                  <a:pt x="2280" y="1440"/>
                </a:cubicBezTo>
                <a:cubicBezTo>
                  <a:pt x="2280" y="1440"/>
                  <a:pt x="1999" y="1741"/>
                  <a:pt x="1505" y="1741"/>
                </a:cubicBezTo>
                <a:cubicBezTo>
                  <a:pt x="973" y="1741"/>
                  <a:pt x="685" y="1440"/>
                  <a:pt x="685" y="1440"/>
                </a:cubicBezTo>
                <a:cubicBezTo>
                  <a:pt x="685" y="1165"/>
                  <a:pt x="685" y="1165"/>
                  <a:pt x="685" y="1165"/>
                </a:cubicBezTo>
                <a:cubicBezTo>
                  <a:pt x="853" y="1234"/>
                  <a:pt x="1041" y="1293"/>
                  <a:pt x="1269" y="1372"/>
                </a:cubicBezTo>
                <a:cubicBezTo>
                  <a:pt x="1410" y="1423"/>
                  <a:pt x="1588" y="1440"/>
                  <a:pt x="1716" y="1372"/>
                </a:cubicBezTo>
                <a:cubicBezTo>
                  <a:pt x="1716" y="1372"/>
                  <a:pt x="1716" y="1372"/>
                  <a:pt x="1716" y="1372"/>
                </a:cubicBezTo>
                <a:cubicBezTo>
                  <a:pt x="1716" y="1372"/>
                  <a:pt x="1716" y="1372"/>
                  <a:pt x="1716" y="1372"/>
                </a:cubicBezTo>
                <a:close/>
                <a:moveTo>
                  <a:pt x="1716" y="1372"/>
                </a:moveTo>
                <a:cubicBezTo>
                  <a:pt x="1716" y="1372"/>
                  <a:pt x="1716" y="1372"/>
                  <a:pt x="1716" y="137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073650" y="5574873"/>
            <a:ext cx="20447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G2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956561" y="5974983"/>
            <a:ext cx="627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小组成员：温中磊，吕政凯，楼静靓，简浩男，陈金润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-57654" y="3111500"/>
            <a:ext cx="331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864916" y="3111500"/>
            <a:ext cx="331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33" y="4446446"/>
            <a:ext cx="831967" cy="831967"/>
          </a:xfrm>
          <a:prstGeom prst="rect">
            <a:avLst/>
          </a:prstGeom>
        </p:spPr>
      </p:pic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922476" y="2078532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1159200" y="1717200"/>
            <a:ext cx="2741382" cy="760950"/>
            <a:chOff x="4694848" y="2805284"/>
            <a:chExt cx="2741382" cy="760950"/>
          </a:xfrm>
        </p:grpSpPr>
        <p:grpSp>
          <p:nvGrpSpPr>
            <p:cNvPr id="12" name="组合 11"/>
            <p:cNvGrpSpPr/>
            <p:nvPr/>
          </p:nvGrpSpPr>
          <p:grpSpPr>
            <a:xfrm>
              <a:off x="5517158" y="2805284"/>
              <a:ext cx="1919072" cy="760950"/>
              <a:chOff x="5517158" y="2885687"/>
              <a:chExt cx="1919072" cy="76095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517158" y="2885687"/>
                <a:ext cx="191907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制作过程</a:t>
                </a:r>
                <a:endParaRPr kumimoji="0" lang="en-US" altLang="zh-CN" sz="2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517158" y="3369638"/>
                <a:ext cx="15984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MAKING PROCESS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694848" y="2825155"/>
              <a:ext cx="797404" cy="721209"/>
              <a:chOff x="4428148" y="2896829"/>
              <a:chExt cx="797404" cy="721209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466850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428148" y="2896829"/>
                <a:ext cx="797404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03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pic>
        <p:nvPicPr>
          <p:cNvPr id="2" name="图片 1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14039" y="1612900"/>
            <a:ext cx="11477961" cy="2681295"/>
            <a:chOff x="714039" y="1612900"/>
            <a:chExt cx="11477961" cy="2681295"/>
          </a:xfrm>
        </p:grpSpPr>
        <p:grpSp>
          <p:nvGrpSpPr>
            <p:cNvPr id="89" name="组合 88"/>
            <p:cNvGrpSpPr/>
            <p:nvPr/>
          </p:nvGrpSpPr>
          <p:grpSpPr>
            <a:xfrm>
              <a:off x="1561058" y="3679597"/>
              <a:ext cx="10630942" cy="614598"/>
              <a:chOff x="1295860" y="3011613"/>
              <a:chExt cx="7848143" cy="453719"/>
            </a:xfrm>
          </p:grpSpPr>
          <p:cxnSp>
            <p:nvCxnSpPr>
              <p:cNvPr id="90" name="肘形连接符 89"/>
              <p:cNvCxnSpPr>
                <a:stCxn id="88" idx="2"/>
              </p:cNvCxnSpPr>
              <p:nvPr/>
            </p:nvCxnSpPr>
            <p:spPr>
              <a:xfrm rot="16200000" flipH="1">
                <a:off x="1522130" y="2907202"/>
                <a:ext cx="331860" cy="784400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肘形连接符 90"/>
              <p:cNvCxnSpPr/>
              <p:nvPr/>
            </p:nvCxnSpPr>
            <p:spPr>
              <a:xfrm flipV="1">
                <a:off x="2080261" y="3011613"/>
                <a:ext cx="7063742" cy="453717"/>
              </a:xfrm>
              <a:prstGeom prst="bentConnector3">
                <a:avLst>
                  <a:gd name="adj1" fmla="val -105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组合 98"/>
            <p:cNvGrpSpPr/>
            <p:nvPr/>
          </p:nvGrpSpPr>
          <p:grpSpPr>
            <a:xfrm>
              <a:off x="714039" y="1612900"/>
              <a:ext cx="1785690" cy="2231761"/>
              <a:chOff x="714039" y="1612900"/>
              <a:chExt cx="1785690" cy="2231761"/>
            </a:xfrm>
          </p:grpSpPr>
          <p:sp>
            <p:nvSpPr>
              <p:cNvPr id="86" name="任意多边形 85"/>
              <p:cNvSpPr/>
              <p:nvPr/>
            </p:nvSpPr>
            <p:spPr>
              <a:xfrm>
                <a:off x="714039" y="1612900"/>
                <a:ext cx="1785690" cy="1971484"/>
              </a:xfrm>
              <a:custGeom>
                <a:avLst/>
                <a:gdLst>
                  <a:gd name="connsiteX0" fmla="*/ 659130 w 1318260"/>
                  <a:gd name="connsiteY0" fmla="*/ 0 h 1455420"/>
                  <a:gd name="connsiteX1" fmla="*/ 1318260 w 1318260"/>
                  <a:gd name="connsiteY1" fmla="*/ 659130 h 1455420"/>
                  <a:gd name="connsiteX2" fmla="*/ 915693 w 1318260"/>
                  <a:gd name="connsiteY2" fmla="*/ 1266462 h 1455420"/>
                  <a:gd name="connsiteX3" fmla="*/ 901211 w 1318260"/>
                  <a:gd name="connsiteY3" fmla="*/ 1270958 h 1455420"/>
                  <a:gd name="connsiteX4" fmla="*/ 901211 w 1318260"/>
                  <a:gd name="connsiteY4" fmla="*/ 1455420 h 1455420"/>
                  <a:gd name="connsiteX5" fmla="*/ 356088 w 1318260"/>
                  <a:gd name="connsiteY5" fmla="*/ 1455420 h 1455420"/>
                  <a:gd name="connsiteX6" fmla="*/ 356088 w 1318260"/>
                  <a:gd name="connsiteY6" fmla="*/ 1241234 h 1455420"/>
                  <a:gd name="connsiteX7" fmla="*/ 290604 w 1318260"/>
                  <a:gd name="connsiteY7" fmla="*/ 1205691 h 1455420"/>
                  <a:gd name="connsiteX8" fmla="*/ 0 w 1318260"/>
                  <a:gd name="connsiteY8" fmla="*/ 659130 h 1455420"/>
                  <a:gd name="connsiteX9" fmla="*/ 659130 w 1318260"/>
                  <a:gd name="connsiteY9" fmla="*/ 0 h 1455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18260" h="1455420">
                    <a:moveTo>
                      <a:pt x="659130" y="0"/>
                    </a:moveTo>
                    <a:cubicBezTo>
                      <a:pt x="1023157" y="0"/>
                      <a:pt x="1318260" y="295103"/>
                      <a:pt x="1318260" y="659130"/>
                    </a:cubicBezTo>
                    <a:cubicBezTo>
                      <a:pt x="1318260" y="932150"/>
                      <a:pt x="1152265" y="1166401"/>
                      <a:pt x="915693" y="1266462"/>
                    </a:cubicBezTo>
                    <a:lnTo>
                      <a:pt x="901211" y="1270958"/>
                    </a:lnTo>
                    <a:lnTo>
                      <a:pt x="901211" y="1455420"/>
                    </a:lnTo>
                    <a:lnTo>
                      <a:pt x="356088" y="1455420"/>
                    </a:lnTo>
                    <a:lnTo>
                      <a:pt x="356088" y="1241234"/>
                    </a:lnTo>
                    <a:lnTo>
                      <a:pt x="290604" y="1205691"/>
                    </a:lnTo>
                    <a:cubicBezTo>
                      <a:pt x="115275" y="1087240"/>
                      <a:pt x="0" y="886647"/>
                      <a:pt x="0" y="659130"/>
                    </a:cubicBezTo>
                    <a:cubicBezTo>
                      <a:pt x="0" y="295103"/>
                      <a:pt x="295103" y="0"/>
                      <a:pt x="65913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244087" y="3630832"/>
                <a:ext cx="633944" cy="487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1244087" y="3795896"/>
                <a:ext cx="633944" cy="487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244087" y="3711188"/>
                <a:ext cx="633944" cy="487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制作过程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786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MAKING PROCESS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03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695700" y="361354"/>
            <a:ext cx="8318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334946" y="3247597"/>
            <a:ext cx="864000" cy="864000"/>
            <a:chOff x="3766243" y="3247597"/>
            <a:chExt cx="864000" cy="864000"/>
          </a:xfrm>
        </p:grpSpPr>
        <p:sp>
          <p:nvSpPr>
            <p:cNvPr id="92" name="椭圆 91"/>
            <p:cNvSpPr/>
            <p:nvPr/>
          </p:nvSpPr>
          <p:spPr>
            <a:xfrm>
              <a:off x="3766243" y="3247597"/>
              <a:ext cx="864000" cy="86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3790191" y="3474738"/>
              <a:ext cx="816104" cy="369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15.10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215114" y="3247597"/>
            <a:ext cx="864000" cy="864000"/>
            <a:chOff x="6001948" y="3247597"/>
            <a:chExt cx="864000" cy="864000"/>
          </a:xfrm>
        </p:grpSpPr>
        <p:sp>
          <p:nvSpPr>
            <p:cNvPr id="93" name="椭圆 92"/>
            <p:cNvSpPr/>
            <p:nvPr/>
          </p:nvSpPr>
          <p:spPr>
            <a:xfrm>
              <a:off x="6001948" y="3247597"/>
              <a:ext cx="864000" cy="864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6025896" y="3474738"/>
              <a:ext cx="816104" cy="369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15.12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973265" y="3247597"/>
            <a:ext cx="864000" cy="864000"/>
            <a:chOff x="8237653" y="3247597"/>
            <a:chExt cx="864000" cy="864000"/>
          </a:xfrm>
        </p:grpSpPr>
        <p:sp>
          <p:nvSpPr>
            <p:cNvPr id="95" name="椭圆 94"/>
            <p:cNvSpPr/>
            <p:nvPr/>
          </p:nvSpPr>
          <p:spPr>
            <a:xfrm>
              <a:off x="8237653" y="3247597"/>
              <a:ext cx="864000" cy="86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8261601" y="3474738"/>
              <a:ext cx="816104" cy="369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16.01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791855" y="3247597"/>
            <a:ext cx="864000" cy="864000"/>
            <a:chOff x="10473359" y="3247597"/>
            <a:chExt cx="864000" cy="864000"/>
          </a:xfrm>
        </p:grpSpPr>
        <p:sp>
          <p:nvSpPr>
            <p:cNvPr id="94" name="椭圆 93"/>
            <p:cNvSpPr/>
            <p:nvPr/>
          </p:nvSpPr>
          <p:spPr>
            <a:xfrm>
              <a:off x="10473359" y="3247597"/>
              <a:ext cx="864000" cy="864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10497307" y="3474738"/>
              <a:ext cx="816104" cy="369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16.03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6" name="矩形 105"/>
          <p:cNvSpPr/>
          <p:nvPr/>
        </p:nvSpPr>
        <p:spPr>
          <a:xfrm>
            <a:off x="9384611" y="1670538"/>
            <a:ext cx="2277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kern="0" dirty="0" smtClean="0">
                <a:ea typeface="微软雅黑" panose="020B0503020204020204" pitchFamily="34" charset="-122"/>
              </a:rPr>
              <a:t>步骤</a:t>
            </a:r>
            <a:r>
              <a:rPr lang="en-US" altLang="zh-CN" b="1" kern="0" dirty="0" smtClean="0"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  <a:endParaRPr lang="zh-CN" altLang="en-US" b="1" dirty="0"/>
          </a:p>
        </p:txBody>
      </p:sp>
      <p:sp>
        <p:nvSpPr>
          <p:cNvPr id="107" name="矩形 106"/>
          <p:cNvSpPr/>
          <p:nvPr/>
        </p:nvSpPr>
        <p:spPr>
          <a:xfrm>
            <a:off x="9384610" y="2048098"/>
            <a:ext cx="2569321" cy="932563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71310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简要描述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内容，简要描述过程的内容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简要描述过程的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476236" y="4376287"/>
            <a:ext cx="2277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kern="0" dirty="0" smtClean="0">
                <a:ea typeface="微软雅黑" panose="020B0503020204020204" pitchFamily="34" charset="-122"/>
              </a:rPr>
              <a:t>步骤</a:t>
            </a:r>
            <a:r>
              <a:rPr lang="en-US" altLang="zh-CN" b="1" kern="0" dirty="0" smtClean="0"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  <a:endParaRPr lang="zh-CN" altLang="en-US" b="1" dirty="0"/>
          </a:p>
        </p:txBody>
      </p:sp>
      <p:sp>
        <p:nvSpPr>
          <p:cNvPr id="31" name="矩形 30"/>
          <p:cNvSpPr/>
          <p:nvPr/>
        </p:nvSpPr>
        <p:spPr>
          <a:xfrm>
            <a:off x="7330238" y="4753847"/>
            <a:ext cx="2569321" cy="932563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71310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简要描述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内容，简要描述过程的内容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简要描述过程的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002021" y="4376287"/>
            <a:ext cx="2277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kern="0" dirty="0" smtClean="0">
                <a:ea typeface="微软雅黑" panose="020B0503020204020204" pitchFamily="34" charset="-122"/>
              </a:rPr>
              <a:t>步骤</a:t>
            </a:r>
            <a:r>
              <a:rPr lang="en-US" altLang="zh-CN" b="1" kern="0" dirty="0" smtClean="0">
                <a:ea typeface="微软雅黑" panose="020B0503020204020204" pitchFamily="34" charset="-122"/>
              </a:rPr>
              <a:t>4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  <a:endParaRPr lang="zh-CN" altLang="en-US" b="1" dirty="0"/>
          </a:p>
        </p:txBody>
      </p:sp>
      <p:sp>
        <p:nvSpPr>
          <p:cNvPr id="33" name="矩形 32"/>
          <p:cNvSpPr/>
          <p:nvPr/>
        </p:nvSpPr>
        <p:spPr>
          <a:xfrm>
            <a:off x="2856023" y="4753847"/>
            <a:ext cx="2569321" cy="932563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71310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简要描述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内容，简要描述过程的内容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简要描述过程的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278675" y="1670538"/>
            <a:ext cx="2277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kern="0" dirty="0" smtClean="0">
                <a:ea typeface="微软雅黑" panose="020B0503020204020204" pitchFamily="34" charset="-122"/>
              </a:rPr>
              <a:t>步骤</a:t>
            </a:r>
            <a:r>
              <a:rPr lang="en-US" altLang="zh-CN" b="1" kern="0" dirty="0" smtClean="0"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  <a:endParaRPr lang="zh-CN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5278674" y="2048098"/>
            <a:ext cx="2569321" cy="932563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71310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简要描述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内容，简要描述过程的内容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简要描述过程的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220305" y="1990593"/>
            <a:ext cx="774518" cy="959639"/>
            <a:chOff x="5894388" y="4665663"/>
            <a:chExt cx="903288" cy="1119187"/>
          </a:xfrm>
          <a:solidFill>
            <a:schemeClr val="accent2"/>
          </a:solidFill>
        </p:grpSpPr>
        <p:sp>
          <p:nvSpPr>
            <p:cNvPr id="37" name="Freeform 34"/>
            <p:cNvSpPr>
              <a:spLocks noEditPoints="1"/>
            </p:cNvSpPr>
            <p:nvPr/>
          </p:nvSpPr>
          <p:spPr bwMode="auto">
            <a:xfrm>
              <a:off x="5894388" y="4670425"/>
              <a:ext cx="903288" cy="1114425"/>
            </a:xfrm>
            <a:custGeom>
              <a:avLst/>
              <a:gdLst>
                <a:gd name="T0" fmla="*/ 206 w 238"/>
                <a:gd name="T1" fmla="*/ 294 h 294"/>
                <a:gd name="T2" fmla="*/ 32 w 238"/>
                <a:gd name="T3" fmla="*/ 294 h 294"/>
                <a:gd name="T4" fmla="*/ 0 w 238"/>
                <a:gd name="T5" fmla="*/ 262 h 294"/>
                <a:gd name="T6" fmla="*/ 0 w 238"/>
                <a:gd name="T7" fmla="*/ 32 h 294"/>
                <a:gd name="T8" fmla="*/ 32 w 238"/>
                <a:gd name="T9" fmla="*/ 0 h 294"/>
                <a:gd name="T10" fmla="*/ 128 w 238"/>
                <a:gd name="T11" fmla="*/ 0 h 294"/>
                <a:gd name="T12" fmla="*/ 238 w 238"/>
                <a:gd name="T13" fmla="*/ 108 h 294"/>
                <a:gd name="T14" fmla="*/ 238 w 238"/>
                <a:gd name="T15" fmla="*/ 262 h 294"/>
                <a:gd name="T16" fmla="*/ 206 w 238"/>
                <a:gd name="T17" fmla="*/ 294 h 294"/>
                <a:gd name="T18" fmla="*/ 32 w 238"/>
                <a:gd name="T19" fmla="*/ 19 h 294"/>
                <a:gd name="T20" fmla="*/ 18 w 238"/>
                <a:gd name="T21" fmla="*/ 32 h 294"/>
                <a:gd name="T22" fmla="*/ 18 w 238"/>
                <a:gd name="T23" fmla="*/ 262 h 294"/>
                <a:gd name="T24" fmla="*/ 32 w 238"/>
                <a:gd name="T25" fmla="*/ 276 h 294"/>
                <a:gd name="T26" fmla="*/ 206 w 238"/>
                <a:gd name="T27" fmla="*/ 276 h 294"/>
                <a:gd name="T28" fmla="*/ 220 w 238"/>
                <a:gd name="T29" fmla="*/ 262 h 294"/>
                <a:gd name="T30" fmla="*/ 220 w 238"/>
                <a:gd name="T31" fmla="*/ 116 h 294"/>
                <a:gd name="T32" fmla="*/ 121 w 238"/>
                <a:gd name="T33" fmla="*/ 19 h 294"/>
                <a:gd name="T34" fmla="*/ 32 w 238"/>
                <a:gd name="T35" fmla="*/ 19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94">
                  <a:moveTo>
                    <a:pt x="206" y="294"/>
                  </a:moveTo>
                  <a:cubicBezTo>
                    <a:pt x="32" y="294"/>
                    <a:pt x="32" y="294"/>
                    <a:pt x="32" y="294"/>
                  </a:cubicBezTo>
                  <a:cubicBezTo>
                    <a:pt x="14" y="294"/>
                    <a:pt x="0" y="280"/>
                    <a:pt x="0" y="26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238" y="108"/>
                    <a:pt x="238" y="108"/>
                    <a:pt x="238" y="108"/>
                  </a:cubicBezTo>
                  <a:cubicBezTo>
                    <a:pt x="238" y="262"/>
                    <a:pt x="238" y="262"/>
                    <a:pt x="238" y="262"/>
                  </a:cubicBezTo>
                  <a:cubicBezTo>
                    <a:pt x="238" y="280"/>
                    <a:pt x="224" y="294"/>
                    <a:pt x="206" y="294"/>
                  </a:cubicBezTo>
                  <a:close/>
                  <a:moveTo>
                    <a:pt x="32" y="19"/>
                  </a:moveTo>
                  <a:cubicBezTo>
                    <a:pt x="24" y="19"/>
                    <a:pt x="18" y="25"/>
                    <a:pt x="18" y="32"/>
                  </a:cubicBezTo>
                  <a:cubicBezTo>
                    <a:pt x="18" y="262"/>
                    <a:pt x="18" y="262"/>
                    <a:pt x="18" y="262"/>
                  </a:cubicBezTo>
                  <a:cubicBezTo>
                    <a:pt x="18" y="270"/>
                    <a:pt x="24" y="276"/>
                    <a:pt x="32" y="276"/>
                  </a:cubicBezTo>
                  <a:cubicBezTo>
                    <a:pt x="206" y="276"/>
                    <a:pt x="206" y="276"/>
                    <a:pt x="206" y="276"/>
                  </a:cubicBezTo>
                  <a:cubicBezTo>
                    <a:pt x="214" y="276"/>
                    <a:pt x="220" y="270"/>
                    <a:pt x="220" y="262"/>
                  </a:cubicBezTo>
                  <a:cubicBezTo>
                    <a:pt x="220" y="116"/>
                    <a:pt x="220" y="116"/>
                    <a:pt x="220" y="116"/>
                  </a:cubicBezTo>
                  <a:cubicBezTo>
                    <a:pt x="121" y="19"/>
                    <a:pt x="121" y="19"/>
                    <a:pt x="121" y="19"/>
                  </a:cubicBezTo>
                  <a:lnTo>
                    <a:pt x="32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5"/>
            <p:cNvSpPr/>
            <p:nvPr/>
          </p:nvSpPr>
          <p:spPr bwMode="auto">
            <a:xfrm>
              <a:off x="6046788" y="5246688"/>
              <a:ext cx="177800" cy="33337"/>
            </a:xfrm>
            <a:custGeom>
              <a:avLst/>
              <a:gdLst>
                <a:gd name="T0" fmla="*/ 42 w 47"/>
                <a:gd name="T1" fmla="*/ 9 h 9"/>
                <a:gd name="T2" fmla="*/ 42 w 47"/>
                <a:gd name="T3" fmla="*/ 9 h 9"/>
                <a:gd name="T4" fmla="*/ 5 w 47"/>
                <a:gd name="T5" fmla="*/ 9 h 9"/>
                <a:gd name="T6" fmla="*/ 0 w 47"/>
                <a:gd name="T7" fmla="*/ 5 h 9"/>
                <a:gd name="T8" fmla="*/ 5 w 47"/>
                <a:gd name="T9" fmla="*/ 0 h 9"/>
                <a:gd name="T10" fmla="*/ 5 w 47"/>
                <a:gd name="T11" fmla="*/ 0 h 9"/>
                <a:gd name="T12" fmla="*/ 42 w 47"/>
                <a:gd name="T13" fmla="*/ 0 h 9"/>
                <a:gd name="T14" fmla="*/ 47 w 47"/>
                <a:gd name="T15" fmla="*/ 5 h 9"/>
                <a:gd name="T16" fmla="*/ 42 w 47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9">
                  <a:moveTo>
                    <a:pt x="42" y="9"/>
                  </a:moveTo>
                  <a:cubicBezTo>
                    <a:pt x="42" y="9"/>
                    <a:pt x="42" y="9"/>
                    <a:pt x="42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2"/>
                    <a:pt x="47" y="5"/>
                  </a:cubicBezTo>
                  <a:cubicBezTo>
                    <a:pt x="47" y="7"/>
                    <a:pt x="45" y="9"/>
                    <a:pt x="4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6"/>
            <p:cNvSpPr/>
            <p:nvPr/>
          </p:nvSpPr>
          <p:spPr bwMode="auto">
            <a:xfrm>
              <a:off x="6251576" y="5246688"/>
              <a:ext cx="220663" cy="33337"/>
            </a:xfrm>
            <a:custGeom>
              <a:avLst/>
              <a:gdLst>
                <a:gd name="T0" fmla="*/ 54 w 58"/>
                <a:gd name="T1" fmla="*/ 9 h 9"/>
                <a:gd name="T2" fmla="*/ 54 w 58"/>
                <a:gd name="T3" fmla="*/ 9 h 9"/>
                <a:gd name="T4" fmla="*/ 5 w 58"/>
                <a:gd name="T5" fmla="*/ 9 h 9"/>
                <a:gd name="T6" fmla="*/ 0 w 58"/>
                <a:gd name="T7" fmla="*/ 5 h 9"/>
                <a:gd name="T8" fmla="*/ 5 w 58"/>
                <a:gd name="T9" fmla="*/ 0 h 9"/>
                <a:gd name="T10" fmla="*/ 5 w 58"/>
                <a:gd name="T11" fmla="*/ 0 h 9"/>
                <a:gd name="T12" fmla="*/ 54 w 58"/>
                <a:gd name="T13" fmla="*/ 0 h 9"/>
                <a:gd name="T14" fmla="*/ 58 w 58"/>
                <a:gd name="T15" fmla="*/ 5 h 9"/>
                <a:gd name="T16" fmla="*/ 54 w 58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9">
                  <a:moveTo>
                    <a:pt x="54" y="9"/>
                  </a:moveTo>
                  <a:cubicBezTo>
                    <a:pt x="54" y="9"/>
                    <a:pt x="54" y="9"/>
                    <a:pt x="5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5"/>
                  </a:cubicBezTo>
                  <a:cubicBezTo>
                    <a:pt x="58" y="7"/>
                    <a:pt x="56" y="9"/>
                    <a:pt x="5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7"/>
            <p:cNvSpPr/>
            <p:nvPr/>
          </p:nvSpPr>
          <p:spPr bwMode="auto">
            <a:xfrm>
              <a:off x="6505576" y="5246688"/>
              <a:ext cx="100013" cy="33337"/>
            </a:xfrm>
            <a:custGeom>
              <a:avLst/>
              <a:gdLst>
                <a:gd name="T0" fmla="*/ 22 w 26"/>
                <a:gd name="T1" fmla="*/ 9 h 9"/>
                <a:gd name="T2" fmla="*/ 22 w 26"/>
                <a:gd name="T3" fmla="*/ 9 h 9"/>
                <a:gd name="T4" fmla="*/ 4 w 26"/>
                <a:gd name="T5" fmla="*/ 9 h 9"/>
                <a:gd name="T6" fmla="*/ 0 w 26"/>
                <a:gd name="T7" fmla="*/ 5 h 9"/>
                <a:gd name="T8" fmla="*/ 4 w 26"/>
                <a:gd name="T9" fmla="*/ 0 h 9"/>
                <a:gd name="T10" fmla="*/ 4 w 26"/>
                <a:gd name="T11" fmla="*/ 0 h 9"/>
                <a:gd name="T12" fmla="*/ 22 w 26"/>
                <a:gd name="T13" fmla="*/ 0 h 9"/>
                <a:gd name="T14" fmla="*/ 26 w 26"/>
                <a:gd name="T15" fmla="*/ 5 h 9"/>
                <a:gd name="T16" fmla="*/ 22 w 2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9">
                  <a:moveTo>
                    <a:pt x="22" y="9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6" y="2"/>
                    <a:pt x="26" y="5"/>
                  </a:cubicBezTo>
                  <a:cubicBezTo>
                    <a:pt x="26" y="7"/>
                    <a:pt x="24" y="9"/>
                    <a:pt x="2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8"/>
            <p:cNvSpPr/>
            <p:nvPr/>
          </p:nvSpPr>
          <p:spPr bwMode="auto">
            <a:xfrm>
              <a:off x="6046788" y="5337175"/>
              <a:ext cx="103188" cy="33337"/>
            </a:xfrm>
            <a:custGeom>
              <a:avLst/>
              <a:gdLst>
                <a:gd name="T0" fmla="*/ 23 w 27"/>
                <a:gd name="T1" fmla="*/ 9 h 9"/>
                <a:gd name="T2" fmla="*/ 5 w 27"/>
                <a:gd name="T3" fmla="*/ 9 h 9"/>
                <a:gd name="T4" fmla="*/ 0 w 27"/>
                <a:gd name="T5" fmla="*/ 4 h 9"/>
                <a:gd name="T6" fmla="*/ 5 w 27"/>
                <a:gd name="T7" fmla="*/ 0 h 9"/>
                <a:gd name="T8" fmla="*/ 23 w 27"/>
                <a:gd name="T9" fmla="*/ 0 h 9"/>
                <a:gd name="T10" fmla="*/ 27 w 27"/>
                <a:gd name="T11" fmla="*/ 4 h 9"/>
                <a:gd name="T12" fmla="*/ 23 w 2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9">
                  <a:moveTo>
                    <a:pt x="23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7" y="2"/>
                    <a:pt x="27" y="4"/>
                  </a:cubicBezTo>
                  <a:cubicBezTo>
                    <a:pt x="27" y="7"/>
                    <a:pt x="25" y="9"/>
                    <a:pt x="2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9"/>
            <p:cNvSpPr/>
            <p:nvPr/>
          </p:nvSpPr>
          <p:spPr bwMode="auto">
            <a:xfrm>
              <a:off x="6186488" y="5337175"/>
              <a:ext cx="179388" cy="33337"/>
            </a:xfrm>
            <a:custGeom>
              <a:avLst/>
              <a:gdLst>
                <a:gd name="T0" fmla="*/ 42 w 47"/>
                <a:gd name="T1" fmla="*/ 9 h 9"/>
                <a:gd name="T2" fmla="*/ 5 w 47"/>
                <a:gd name="T3" fmla="*/ 9 h 9"/>
                <a:gd name="T4" fmla="*/ 0 w 47"/>
                <a:gd name="T5" fmla="*/ 4 h 9"/>
                <a:gd name="T6" fmla="*/ 5 w 47"/>
                <a:gd name="T7" fmla="*/ 0 h 9"/>
                <a:gd name="T8" fmla="*/ 42 w 47"/>
                <a:gd name="T9" fmla="*/ 0 h 9"/>
                <a:gd name="T10" fmla="*/ 47 w 47"/>
                <a:gd name="T11" fmla="*/ 4 h 9"/>
                <a:gd name="T12" fmla="*/ 42 w 4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9">
                  <a:moveTo>
                    <a:pt x="42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2"/>
                    <a:pt x="47" y="4"/>
                  </a:cubicBezTo>
                  <a:cubicBezTo>
                    <a:pt x="47" y="7"/>
                    <a:pt x="45" y="9"/>
                    <a:pt x="4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0"/>
            <p:cNvSpPr/>
            <p:nvPr/>
          </p:nvSpPr>
          <p:spPr bwMode="auto">
            <a:xfrm>
              <a:off x="6399213" y="5337175"/>
              <a:ext cx="209550" cy="33337"/>
            </a:xfrm>
            <a:custGeom>
              <a:avLst/>
              <a:gdLst>
                <a:gd name="T0" fmla="*/ 50 w 55"/>
                <a:gd name="T1" fmla="*/ 9 h 9"/>
                <a:gd name="T2" fmla="*/ 5 w 55"/>
                <a:gd name="T3" fmla="*/ 9 h 9"/>
                <a:gd name="T4" fmla="*/ 0 w 55"/>
                <a:gd name="T5" fmla="*/ 4 h 9"/>
                <a:gd name="T6" fmla="*/ 5 w 55"/>
                <a:gd name="T7" fmla="*/ 0 h 9"/>
                <a:gd name="T8" fmla="*/ 50 w 55"/>
                <a:gd name="T9" fmla="*/ 0 h 9"/>
                <a:gd name="T10" fmla="*/ 55 w 55"/>
                <a:gd name="T11" fmla="*/ 4 h 9"/>
                <a:gd name="T12" fmla="*/ 50 w 5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9">
                  <a:moveTo>
                    <a:pt x="50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0" y="7"/>
                    <a:pt x="0" y="4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5" y="2"/>
                    <a:pt x="55" y="4"/>
                  </a:cubicBezTo>
                  <a:cubicBezTo>
                    <a:pt x="55" y="7"/>
                    <a:pt x="53" y="9"/>
                    <a:pt x="5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1"/>
            <p:cNvSpPr/>
            <p:nvPr/>
          </p:nvSpPr>
          <p:spPr bwMode="auto">
            <a:xfrm>
              <a:off x="6046788" y="5438775"/>
              <a:ext cx="212725" cy="34925"/>
            </a:xfrm>
            <a:custGeom>
              <a:avLst/>
              <a:gdLst>
                <a:gd name="T0" fmla="*/ 52 w 56"/>
                <a:gd name="T1" fmla="*/ 9 h 9"/>
                <a:gd name="T2" fmla="*/ 5 w 56"/>
                <a:gd name="T3" fmla="*/ 9 h 9"/>
                <a:gd name="T4" fmla="*/ 0 w 56"/>
                <a:gd name="T5" fmla="*/ 4 h 9"/>
                <a:gd name="T6" fmla="*/ 5 w 56"/>
                <a:gd name="T7" fmla="*/ 0 h 9"/>
                <a:gd name="T8" fmla="*/ 52 w 56"/>
                <a:gd name="T9" fmla="*/ 0 h 9"/>
                <a:gd name="T10" fmla="*/ 56 w 56"/>
                <a:gd name="T11" fmla="*/ 4 h 9"/>
                <a:gd name="T12" fmla="*/ 52 w 56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9">
                  <a:moveTo>
                    <a:pt x="52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7"/>
                    <a:pt x="54" y="9"/>
                    <a:pt x="5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6297613" y="5438775"/>
              <a:ext cx="207963" cy="34925"/>
            </a:xfrm>
            <a:custGeom>
              <a:avLst/>
              <a:gdLst>
                <a:gd name="T0" fmla="*/ 50 w 55"/>
                <a:gd name="T1" fmla="*/ 9 h 9"/>
                <a:gd name="T2" fmla="*/ 5 w 55"/>
                <a:gd name="T3" fmla="*/ 9 h 9"/>
                <a:gd name="T4" fmla="*/ 0 w 55"/>
                <a:gd name="T5" fmla="*/ 4 h 9"/>
                <a:gd name="T6" fmla="*/ 5 w 55"/>
                <a:gd name="T7" fmla="*/ 0 h 9"/>
                <a:gd name="T8" fmla="*/ 50 w 55"/>
                <a:gd name="T9" fmla="*/ 0 h 9"/>
                <a:gd name="T10" fmla="*/ 55 w 55"/>
                <a:gd name="T11" fmla="*/ 4 h 9"/>
                <a:gd name="T12" fmla="*/ 50 w 5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9">
                  <a:moveTo>
                    <a:pt x="50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5" y="2"/>
                    <a:pt x="55" y="4"/>
                  </a:cubicBezTo>
                  <a:cubicBezTo>
                    <a:pt x="55" y="7"/>
                    <a:pt x="53" y="9"/>
                    <a:pt x="5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3"/>
            <p:cNvSpPr/>
            <p:nvPr/>
          </p:nvSpPr>
          <p:spPr bwMode="auto">
            <a:xfrm>
              <a:off x="6540501" y="5438775"/>
              <a:ext cx="65088" cy="34925"/>
            </a:xfrm>
            <a:custGeom>
              <a:avLst/>
              <a:gdLst>
                <a:gd name="T0" fmla="*/ 13 w 17"/>
                <a:gd name="T1" fmla="*/ 9 h 9"/>
                <a:gd name="T2" fmla="*/ 5 w 17"/>
                <a:gd name="T3" fmla="*/ 9 h 9"/>
                <a:gd name="T4" fmla="*/ 0 w 17"/>
                <a:gd name="T5" fmla="*/ 4 h 9"/>
                <a:gd name="T6" fmla="*/ 5 w 17"/>
                <a:gd name="T7" fmla="*/ 0 h 9"/>
                <a:gd name="T8" fmla="*/ 13 w 17"/>
                <a:gd name="T9" fmla="*/ 0 h 9"/>
                <a:gd name="T10" fmla="*/ 17 w 17"/>
                <a:gd name="T11" fmla="*/ 4 h 9"/>
                <a:gd name="T12" fmla="*/ 13 w 1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9">
                  <a:moveTo>
                    <a:pt x="13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5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4"/>
            <p:cNvSpPr/>
            <p:nvPr/>
          </p:nvSpPr>
          <p:spPr bwMode="auto">
            <a:xfrm>
              <a:off x="6046788" y="5522913"/>
              <a:ext cx="103188" cy="38100"/>
            </a:xfrm>
            <a:custGeom>
              <a:avLst/>
              <a:gdLst>
                <a:gd name="T0" fmla="*/ 23 w 27"/>
                <a:gd name="T1" fmla="*/ 10 h 10"/>
                <a:gd name="T2" fmla="*/ 5 w 27"/>
                <a:gd name="T3" fmla="*/ 10 h 10"/>
                <a:gd name="T4" fmla="*/ 0 w 27"/>
                <a:gd name="T5" fmla="*/ 5 h 10"/>
                <a:gd name="T6" fmla="*/ 5 w 27"/>
                <a:gd name="T7" fmla="*/ 0 h 10"/>
                <a:gd name="T8" fmla="*/ 23 w 27"/>
                <a:gd name="T9" fmla="*/ 0 h 10"/>
                <a:gd name="T10" fmla="*/ 27 w 27"/>
                <a:gd name="T11" fmla="*/ 5 h 10"/>
                <a:gd name="T12" fmla="*/ 23 w 27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0">
                  <a:moveTo>
                    <a:pt x="23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7" y="2"/>
                    <a:pt x="27" y="5"/>
                  </a:cubicBezTo>
                  <a:cubicBezTo>
                    <a:pt x="27" y="8"/>
                    <a:pt x="25" y="10"/>
                    <a:pt x="2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5"/>
            <p:cNvSpPr/>
            <p:nvPr/>
          </p:nvSpPr>
          <p:spPr bwMode="auto">
            <a:xfrm>
              <a:off x="6186488" y="5522913"/>
              <a:ext cx="160338" cy="38100"/>
            </a:xfrm>
            <a:custGeom>
              <a:avLst/>
              <a:gdLst>
                <a:gd name="T0" fmla="*/ 38 w 42"/>
                <a:gd name="T1" fmla="*/ 10 h 10"/>
                <a:gd name="T2" fmla="*/ 5 w 42"/>
                <a:gd name="T3" fmla="*/ 10 h 10"/>
                <a:gd name="T4" fmla="*/ 0 w 42"/>
                <a:gd name="T5" fmla="*/ 5 h 10"/>
                <a:gd name="T6" fmla="*/ 5 w 42"/>
                <a:gd name="T7" fmla="*/ 0 h 10"/>
                <a:gd name="T8" fmla="*/ 38 w 42"/>
                <a:gd name="T9" fmla="*/ 0 h 10"/>
                <a:gd name="T10" fmla="*/ 42 w 42"/>
                <a:gd name="T11" fmla="*/ 5 h 10"/>
                <a:gd name="T12" fmla="*/ 38 w 4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0">
                  <a:moveTo>
                    <a:pt x="38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0" y="0"/>
                    <a:pt x="42" y="2"/>
                    <a:pt x="42" y="5"/>
                  </a:cubicBezTo>
                  <a:cubicBezTo>
                    <a:pt x="42" y="8"/>
                    <a:pt x="40" y="10"/>
                    <a:pt x="3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/>
          </p:nvSpPr>
          <p:spPr bwMode="auto">
            <a:xfrm>
              <a:off x="6342063" y="4665663"/>
              <a:ext cx="455613" cy="455612"/>
            </a:xfrm>
            <a:custGeom>
              <a:avLst/>
              <a:gdLst>
                <a:gd name="T0" fmla="*/ 120 w 120"/>
                <a:gd name="T1" fmla="*/ 120 h 120"/>
                <a:gd name="T2" fmla="*/ 28 w 120"/>
                <a:gd name="T3" fmla="*/ 120 h 120"/>
                <a:gd name="T4" fmla="*/ 0 w 120"/>
                <a:gd name="T5" fmla="*/ 90 h 120"/>
                <a:gd name="T6" fmla="*/ 1 w 120"/>
                <a:gd name="T7" fmla="*/ 0 h 120"/>
                <a:gd name="T8" fmla="*/ 120 w 120"/>
                <a:gd name="T9" fmla="*/ 120 h 120"/>
                <a:gd name="T10" fmla="*/ 9 w 120"/>
                <a:gd name="T11" fmla="*/ 19 h 120"/>
                <a:gd name="T12" fmla="*/ 8 w 120"/>
                <a:gd name="T13" fmla="*/ 90 h 120"/>
                <a:gd name="T14" fmla="*/ 28 w 120"/>
                <a:gd name="T15" fmla="*/ 112 h 120"/>
                <a:gd name="T16" fmla="*/ 101 w 120"/>
                <a:gd name="T17" fmla="*/ 112 h 120"/>
                <a:gd name="T18" fmla="*/ 9 w 120"/>
                <a:gd name="T19" fmla="*/ 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120" y="120"/>
                  </a:moveTo>
                  <a:cubicBezTo>
                    <a:pt x="28" y="120"/>
                    <a:pt x="28" y="120"/>
                    <a:pt x="28" y="120"/>
                  </a:cubicBezTo>
                  <a:cubicBezTo>
                    <a:pt x="12" y="120"/>
                    <a:pt x="0" y="107"/>
                    <a:pt x="0" y="9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20" y="120"/>
                  </a:lnTo>
                  <a:close/>
                  <a:moveTo>
                    <a:pt x="9" y="19"/>
                  </a:moveTo>
                  <a:cubicBezTo>
                    <a:pt x="8" y="90"/>
                    <a:pt x="8" y="90"/>
                    <a:pt x="8" y="90"/>
                  </a:cubicBezTo>
                  <a:cubicBezTo>
                    <a:pt x="8" y="102"/>
                    <a:pt x="17" y="112"/>
                    <a:pt x="28" y="112"/>
                  </a:cubicBezTo>
                  <a:cubicBezTo>
                    <a:pt x="101" y="112"/>
                    <a:pt x="101" y="112"/>
                    <a:pt x="101" y="112"/>
                  </a:cubicBezTo>
                  <a:lnTo>
                    <a:pt x="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7" name="图片 6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制作过程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786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MAKING PROCESS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03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695700" y="361354"/>
            <a:ext cx="8318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rot="5400000">
            <a:off x="226263" y="3549674"/>
            <a:ext cx="3708000" cy="2143"/>
          </a:xfrm>
          <a:prstGeom prst="straightConnector1">
            <a:avLst/>
          </a:prstGeom>
          <a:noFill/>
          <a:ln w="19050" cap="flat" cmpd="sng" algn="ctr">
            <a:solidFill>
              <a:schemeClr val="bg2">
                <a:lumMod val="25000"/>
              </a:schemeClr>
            </a:solidFill>
            <a:prstDash val="solid"/>
            <a:headEnd type="oval"/>
            <a:tailEnd type="oval"/>
          </a:ln>
          <a:effectLst/>
        </p:spPr>
      </p:cxnSp>
      <p:grpSp>
        <p:nvGrpSpPr>
          <p:cNvPr id="8" name="组合 7"/>
          <p:cNvGrpSpPr/>
          <p:nvPr/>
        </p:nvGrpSpPr>
        <p:grpSpPr>
          <a:xfrm>
            <a:off x="790042" y="1774958"/>
            <a:ext cx="9996409" cy="911976"/>
            <a:chOff x="337094" y="1649829"/>
            <a:chExt cx="9996409" cy="911976"/>
          </a:xfrm>
        </p:grpSpPr>
        <p:sp>
          <p:nvSpPr>
            <p:cNvPr id="52" name="Rectangle 1"/>
            <p:cNvSpPr>
              <a:spLocks noChangeArrowheads="1"/>
            </p:cNvSpPr>
            <p:nvPr/>
          </p:nvSpPr>
          <p:spPr bwMode="auto">
            <a:xfrm>
              <a:off x="1875825" y="1921151"/>
              <a:ext cx="1895029" cy="3693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第一阶段</a:t>
              </a:r>
              <a:endPara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1403753" y="1891503"/>
              <a:ext cx="428628" cy="42862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lIns="108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3404017" y="2105023"/>
              <a:ext cx="857256" cy="1588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</a:ln>
            <a:effectLst/>
          </p:spPr>
        </p:cxnSp>
        <p:sp>
          <p:nvSpPr>
            <p:cNvPr id="64" name="矩形 63"/>
            <p:cNvSpPr/>
            <p:nvPr/>
          </p:nvSpPr>
          <p:spPr>
            <a:xfrm>
              <a:off x="4261273" y="1649829"/>
              <a:ext cx="6072230" cy="91197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2" name="TextBox 20"/>
            <p:cNvSpPr txBox="1"/>
            <p:nvPr/>
          </p:nvSpPr>
          <p:spPr>
            <a:xfrm>
              <a:off x="4404149" y="1755144"/>
              <a:ext cx="5786478" cy="701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  <a:defRPr/>
              </a:pPr>
              <a:r>
                <a:rPr lang="zh-CN" altLang="en-US" sz="16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简要描述过程的内容，简要描述过程的内容</a:t>
              </a:r>
              <a:r>
                <a:rPr lang="zh-CN" altLang="en-US" sz="16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6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简要描述过程的内容</a:t>
              </a:r>
              <a:r>
                <a:rPr lang="zh-CN" altLang="en-US" sz="16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6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简要描述过程的内容，</a:t>
              </a:r>
              <a:r>
                <a:rPr lang="zh-CN" altLang="en-US" sz="16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简要</a:t>
              </a:r>
              <a:r>
                <a:rPr lang="zh-CN" altLang="en-US" sz="16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描述过程的内容。</a:t>
              </a:r>
              <a:endPara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37094" y="1936540"/>
              <a:ext cx="9941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8565">
                <a:defRPr/>
              </a:pPr>
              <a:r>
                <a:rPr lang="en-US" altLang="zh-CN" sz="16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2015-12</a:t>
              </a:r>
              <a:endPara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90041" y="3080063"/>
            <a:ext cx="9996410" cy="837560"/>
            <a:chOff x="337093" y="3016999"/>
            <a:chExt cx="9996410" cy="837560"/>
          </a:xfrm>
        </p:grpSpPr>
        <p:sp>
          <p:nvSpPr>
            <p:cNvPr id="55" name="椭圆 54"/>
            <p:cNvSpPr/>
            <p:nvPr/>
          </p:nvSpPr>
          <p:spPr>
            <a:xfrm>
              <a:off x="1413278" y="3221465"/>
              <a:ext cx="428628" cy="42862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</a:ln>
            <a:effectLst/>
          </p:spPr>
          <p:txBody>
            <a:bodyPr lIns="108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3404017" y="3434985"/>
              <a:ext cx="857256" cy="1588"/>
            </a:xfrm>
            <a:prstGeom prst="line">
              <a:avLst/>
            </a:prstGeom>
            <a:noFill/>
            <a:ln w="6350" cap="flat" cmpd="sng" algn="ctr">
              <a:solidFill>
                <a:schemeClr val="bg2">
                  <a:lumMod val="25000"/>
                </a:schemeClr>
              </a:solidFill>
              <a:prstDash val="solid"/>
            </a:ln>
            <a:effectLst/>
          </p:spPr>
        </p:cxnSp>
        <p:sp>
          <p:nvSpPr>
            <p:cNvPr id="69" name="矩形 68"/>
            <p:cNvSpPr/>
            <p:nvPr/>
          </p:nvSpPr>
          <p:spPr>
            <a:xfrm>
              <a:off x="4261273" y="3016999"/>
              <a:ext cx="6072230" cy="837560"/>
            </a:xfrm>
            <a:prstGeom prst="rect">
              <a:avLst/>
            </a:prstGeom>
            <a:noFill/>
            <a:ln w="6350" cap="flat" cmpd="sng" algn="ctr">
              <a:solidFill>
                <a:schemeClr val="bg2">
                  <a:lumMod val="2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37093" y="3266502"/>
              <a:ext cx="99418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8565">
                <a:defRPr/>
              </a:pPr>
              <a:r>
                <a:rPr lang="en-US" altLang="zh-CN" sz="16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2016-01</a:t>
              </a:r>
              <a:endPara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Rectangle 1"/>
            <p:cNvSpPr>
              <a:spLocks noChangeArrowheads="1"/>
            </p:cNvSpPr>
            <p:nvPr/>
          </p:nvSpPr>
          <p:spPr bwMode="auto">
            <a:xfrm>
              <a:off x="1875825" y="3251113"/>
              <a:ext cx="1895029" cy="3693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第二阶段</a:t>
              </a:r>
              <a:endPara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TextBox 20"/>
            <p:cNvSpPr txBox="1"/>
            <p:nvPr/>
          </p:nvSpPr>
          <p:spPr>
            <a:xfrm>
              <a:off x="4404149" y="3085106"/>
              <a:ext cx="5786478" cy="701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  <a:defRPr/>
              </a:pPr>
              <a:r>
                <a:rPr lang="zh-CN" altLang="en-US" sz="16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简要描述过程的内容，简要描述过程的内容</a:t>
              </a:r>
              <a:r>
                <a:rPr lang="zh-CN" altLang="en-US" sz="16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6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简要描述过程的内容</a:t>
              </a:r>
              <a:r>
                <a:rPr lang="zh-CN" altLang="en-US" sz="16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6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简要描述过程的内容，</a:t>
              </a:r>
              <a:r>
                <a:rPr lang="zh-CN" altLang="en-US" sz="16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简要</a:t>
              </a:r>
              <a:r>
                <a:rPr lang="zh-CN" altLang="en-US" sz="16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描述过程的内容。</a:t>
              </a:r>
              <a:endPara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90041" y="4310753"/>
            <a:ext cx="9996410" cy="929202"/>
            <a:chOff x="337093" y="4185624"/>
            <a:chExt cx="9996410" cy="929202"/>
          </a:xfrm>
        </p:grpSpPr>
        <p:sp>
          <p:nvSpPr>
            <p:cNvPr id="58" name="椭圆 57"/>
            <p:cNvSpPr/>
            <p:nvPr/>
          </p:nvSpPr>
          <p:spPr>
            <a:xfrm>
              <a:off x="1413278" y="4435911"/>
              <a:ext cx="428628" cy="42862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lIns="108000" rtlCol="0" anchor="ctr"/>
            <a:lstStyle/>
            <a:p>
              <a:pPr algn="ctr"/>
              <a:r>
                <a:rPr lang="en-US" altLang="zh-CN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3404017" y="4649431"/>
              <a:ext cx="857256" cy="1588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</a:ln>
            <a:effectLst/>
          </p:spPr>
        </p:cxnSp>
        <p:sp>
          <p:nvSpPr>
            <p:cNvPr id="74" name="矩形 73"/>
            <p:cNvSpPr/>
            <p:nvPr/>
          </p:nvSpPr>
          <p:spPr>
            <a:xfrm>
              <a:off x="4261273" y="4185624"/>
              <a:ext cx="6072230" cy="929202"/>
            </a:xfrm>
            <a:prstGeom prst="rect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zh-CN" altLang="en-US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337093" y="4480948"/>
              <a:ext cx="99418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8565">
                <a:defRPr/>
              </a:pPr>
              <a:r>
                <a:rPr lang="en-US" altLang="zh-CN" sz="16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2016-03</a:t>
              </a:r>
              <a:endPara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Rectangle 1"/>
            <p:cNvSpPr>
              <a:spLocks noChangeArrowheads="1"/>
            </p:cNvSpPr>
            <p:nvPr/>
          </p:nvSpPr>
          <p:spPr bwMode="auto">
            <a:xfrm>
              <a:off x="1875825" y="4465559"/>
              <a:ext cx="1895029" cy="3693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第三阶段</a:t>
              </a:r>
              <a:endPara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Box 20"/>
            <p:cNvSpPr txBox="1"/>
            <p:nvPr/>
          </p:nvSpPr>
          <p:spPr>
            <a:xfrm>
              <a:off x="4404149" y="4299552"/>
              <a:ext cx="5786478" cy="701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  <a:defRPr/>
              </a:pPr>
              <a:r>
                <a:rPr lang="zh-CN" altLang="en-US" sz="16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简要描述过程的内容，简要描述过程的内容</a:t>
              </a:r>
              <a:r>
                <a:rPr lang="zh-CN" altLang="en-US" sz="16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6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简要描述过程的内容</a:t>
              </a:r>
              <a:r>
                <a:rPr lang="zh-CN" altLang="en-US" sz="16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6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简要描述过程的内容，</a:t>
              </a:r>
              <a:r>
                <a:rPr lang="zh-CN" altLang="en-US" sz="16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简要</a:t>
              </a:r>
              <a:r>
                <a:rPr lang="zh-CN" altLang="en-US" sz="16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描述过程的内容。</a:t>
              </a:r>
              <a:endPara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922476" y="2078532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1159200" y="1717200"/>
            <a:ext cx="2788538" cy="727144"/>
            <a:chOff x="4647692" y="4088617"/>
            <a:chExt cx="2788538" cy="727144"/>
          </a:xfrm>
        </p:grpSpPr>
        <p:grpSp>
          <p:nvGrpSpPr>
            <p:cNvPr id="12" name="组合 11"/>
            <p:cNvGrpSpPr/>
            <p:nvPr/>
          </p:nvGrpSpPr>
          <p:grpSpPr>
            <a:xfrm>
              <a:off x="5517158" y="4088617"/>
              <a:ext cx="1919072" cy="727144"/>
              <a:chOff x="5517158" y="4014051"/>
              <a:chExt cx="1919072" cy="727144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517158" y="4014051"/>
                <a:ext cx="191907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作品展示</a:t>
                </a: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517158" y="4464196"/>
                <a:ext cx="150547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PRODUCT SHOW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647692" y="4092189"/>
              <a:ext cx="891717" cy="720000"/>
              <a:chOff x="4380992" y="4020050"/>
              <a:chExt cx="891717" cy="72000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466850" y="4020050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380992" y="4026107"/>
                <a:ext cx="891717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04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pic>
        <p:nvPicPr>
          <p:cNvPr id="2" name="图片 1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作品展示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677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PRODUCT SHOW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04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971" y="1253670"/>
            <a:ext cx="8157029" cy="458832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1253669"/>
            <a:ext cx="4034971" cy="458832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02979" y="2115282"/>
            <a:ext cx="16941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defRPr/>
            </a:pPr>
            <a:r>
              <a:rPr lang="zh-CN" altLang="en-US" sz="2000" b="1" kern="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作品介绍</a:t>
            </a:r>
            <a:endParaRPr lang="en-US" altLang="zh-CN" sz="20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2220" y="2906989"/>
            <a:ext cx="313568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30000"/>
              </a:lnSpc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详细介绍作品的内容，详细介绍作品</a:t>
            </a:r>
            <a:r>
              <a:rPr lang="zh-CN" altLang="en-US" sz="16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的</a:t>
            </a:r>
            <a:r>
              <a:rPr lang="zh-CN" altLang="en-US" sz="1600" kern="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内容，详细介绍作品</a:t>
            </a:r>
            <a:r>
              <a:rPr lang="zh-CN" altLang="en-US" sz="16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的内容</a:t>
            </a:r>
            <a:r>
              <a:rPr lang="zh-CN" altLang="en-US" sz="1600" kern="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，详细介绍作品</a:t>
            </a:r>
            <a:r>
              <a:rPr lang="zh-CN" altLang="en-US" sz="16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的内容</a:t>
            </a:r>
            <a:r>
              <a:rPr lang="zh-CN" altLang="en-US" sz="1600" kern="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，详细介绍作品</a:t>
            </a:r>
            <a:r>
              <a:rPr lang="zh-CN" altLang="en-US" sz="16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的内容</a:t>
            </a:r>
            <a:r>
              <a:rPr lang="zh-CN" altLang="en-US" sz="1600" kern="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，详细介绍作品</a:t>
            </a:r>
            <a:r>
              <a:rPr lang="zh-CN" altLang="en-US" sz="16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的</a:t>
            </a:r>
            <a:r>
              <a:rPr lang="zh-CN" altLang="en-US" sz="1600" kern="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内容。</a:t>
            </a:r>
            <a:endParaRPr lang="en-US" altLang="zh-CN" sz="1600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945035" y="2612405"/>
            <a:ext cx="2010050" cy="0"/>
          </a:xfrm>
          <a:prstGeom prst="line">
            <a:avLst/>
          </a:prstGeom>
          <a:ln w="12700" cap="rnd">
            <a:solidFill>
              <a:schemeClr val="bg1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633079" y="1491555"/>
            <a:ext cx="3862722" cy="3874888"/>
          </a:xfrm>
          <a:prstGeom prst="ellipse">
            <a:avLst/>
          </a:prstGeom>
          <a:solidFill>
            <a:schemeClr val="tx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17358" y="2185127"/>
            <a:ext cx="16941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defRPr/>
            </a:pPr>
            <a:r>
              <a:rPr lang="zh-CN" altLang="en-US" sz="2000" b="1" kern="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作品介绍</a:t>
            </a:r>
            <a:endParaRPr lang="en-US" altLang="zh-CN" sz="20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33082" y="3055387"/>
            <a:ext cx="326271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30000"/>
              </a:lnSpc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介绍作品的内容</a:t>
            </a:r>
            <a:r>
              <a:rPr lang="zh-CN" altLang="en-US" sz="16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，介绍作品的内容</a:t>
            </a:r>
            <a:r>
              <a:rPr lang="zh-CN" altLang="en-US" sz="1600" kern="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，</a:t>
            </a:r>
            <a:r>
              <a:rPr lang="zh-CN" altLang="en-US" sz="16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介绍作品的内容</a:t>
            </a:r>
            <a:r>
              <a:rPr lang="zh-CN" altLang="en-US" sz="1600" kern="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，</a:t>
            </a:r>
            <a:r>
              <a:rPr lang="zh-CN" altLang="en-US" sz="16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介绍作品的内容</a:t>
            </a:r>
            <a:r>
              <a:rPr lang="zh-CN" altLang="en-US" sz="1600" kern="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，</a:t>
            </a:r>
            <a:r>
              <a:rPr lang="zh-CN" altLang="en-US" sz="16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介绍作品的内容</a:t>
            </a:r>
            <a:r>
              <a:rPr lang="zh-CN" altLang="en-US" sz="1600" kern="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，</a:t>
            </a:r>
            <a:r>
              <a:rPr lang="zh-CN" altLang="en-US" sz="16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介绍作品的内容</a:t>
            </a:r>
            <a:r>
              <a:rPr lang="zh-CN" altLang="en-US" sz="1600" kern="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，</a:t>
            </a:r>
            <a:r>
              <a:rPr lang="zh-CN" altLang="en-US" sz="16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介绍作品的</a:t>
            </a:r>
            <a:r>
              <a:rPr lang="zh-CN" altLang="en-US" sz="1600" kern="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内容</a:t>
            </a:r>
            <a:r>
              <a:rPr lang="zh-CN" altLang="en-US" sz="16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介绍作品的</a:t>
            </a:r>
            <a:r>
              <a:rPr lang="zh-CN" altLang="en-US" sz="1600" kern="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内容。</a:t>
            </a:r>
            <a:endParaRPr lang="en-US" altLang="zh-CN" sz="1600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245854" y="2780910"/>
            <a:ext cx="2637171" cy="0"/>
          </a:xfrm>
          <a:prstGeom prst="line">
            <a:avLst/>
          </a:prstGeom>
          <a:ln w="12700" cap="rnd">
            <a:solidFill>
              <a:schemeClr val="bg1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 65"/>
          <p:cNvSpPr/>
          <p:nvPr/>
        </p:nvSpPr>
        <p:spPr>
          <a:xfrm>
            <a:off x="1501598" y="2156914"/>
            <a:ext cx="3535680" cy="419100"/>
          </a:xfrm>
          <a:custGeom>
            <a:avLst/>
            <a:gdLst>
              <a:gd name="connsiteX0" fmla="*/ 0 w 3535680"/>
              <a:gd name="connsiteY0" fmla="*/ 0 h 419100"/>
              <a:gd name="connsiteX1" fmla="*/ 3326130 w 3535680"/>
              <a:gd name="connsiteY1" fmla="*/ 0 h 419100"/>
              <a:gd name="connsiteX2" fmla="*/ 3535680 w 3535680"/>
              <a:gd name="connsiteY2" fmla="*/ 209550 h 419100"/>
              <a:gd name="connsiteX3" fmla="*/ 3326130 w 3535680"/>
              <a:gd name="connsiteY3" fmla="*/ 419100 h 419100"/>
              <a:gd name="connsiteX4" fmla="*/ 0 w 3535680"/>
              <a:gd name="connsiteY4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5680" h="419100">
                <a:moveTo>
                  <a:pt x="0" y="0"/>
                </a:moveTo>
                <a:lnTo>
                  <a:pt x="3326130" y="0"/>
                </a:lnTo>
                <a:cubicBezTo>
                  <a:pt x="3441861" y="0"/>
                  <a:pt x="3535680" y="93819"/>
                  <a:pt x="3535680" y="209550"/>
                </a:cubicBezTo>
                <a:cubicBezTo>
                  <a:pt x="3535680" y="325281"/>
                  <a:pt x="3441861" y="419100"/>
                  <a:pt x="3326130" y="419100"/>
                </a:cubicBezTo>
                <a:lnTo>
                  <a:pt x="0" y="4191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任意多边形 67"/>
          <p:cNvSpPr/>
          <p:nvPr/>
        </p:nvSpPr>
        <p:spPr>
          <a:xfrm>
            <a:off x="1501598" y="3406594"/>
            <a:ext cx="3535680" cy="419100"/>
          </a:xfrm>
          <a:custGeom>
            <a:avLst/>
            <a:gdLst>
              <a:gd name="connsiteX0" fmla="*/ 0 w 3535680"/>
              <a:gd name="connsiteY0" fmla="*/ 0 h 419100"/>
              <a:gd name="connsiteX1" fmla="*/ 3326130 w 3535680"/>
              <a:gd name="connsiteY1" fmla="*/ 0 h 419100"/>
              <a:gd name="connsiteX2" fmla="*/ 3535680 w 3535680"/>
              <a:gd name="connsiteY2" fmla="*/ 209550 h 419100"/>
              <a:gd name="connsiteX3" fmla="*/ 3326130 w 3535680"/>
              <a:gd name="connsiteY3" fmla="*/ 419100 h 419100"/>
              <a:gd name="connsiteX4" fmla="*/ 0 w 3535680"/>
              <a:gd name="connsiteY4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5680" h="419100">
                <a:moveTo>
                  <a:pt x="0" y="0"/>
                </a:moveTo>
                <a:lnTo>
                  <a:pt x="3326130" y="0"/>
                </a:lnTo>
                <a:cubicBezTo>
                  <a:pt x="3441861" y="0"/>
                  <a:pt x="3535680" y="93819"/>
                  <a:pt x="3535680" y="209550"/>
                </a:cubicBezTo>
                <a:cubicBezTo>
                  <a:pt x="3535680" y="325281"/>
                  <a:pt x="3441861" y="419100"/>
                  <a:pt x="3326130" y="419100"/>
                </a:cubicBezTo>
                <a:lnTo>
                  <a:pt x="0" y="4191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501598" y="4656274"/>
            <a:ext cx="3535680" cy="419100"/>
          </a:xfrm>
          <a:custGeom>
            <a:avLst/>
            <a:gdLst>
              <a:gd name="connsiteX0" fmla="*/ 0 w 3535680"/>
              <a:gd name="connsiteY0" fmla="*/ 0 h 419100"/>
              <a:gd name="connsiteX1" fmla="*/ 3326130 w 3535680"/>
              <a:gd name="connsiteY1" fmla="*/ 0 h 419100"/>
              <a:gd name="connsiteX2" fmla="*/ 3535680 w 3535680"/>
              <a:gd name="connsiteY2" fmla="*/ 209550 h 419100"/>
              <a:gd name="connsiteX3" fmla="*/ 3326130 w 3535680"/>
              <a:gd name="connsiteY3" fmla="*/ 419100 h 419100"/>
              <a:gd name="connsiteX4" fmla="*/ 0 w 3535680"/>
              <a:gd name="connsiteY4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5680" h="419100">
                <a:moveTo>
                  <a:pt x="0" y="0"/>
                </a:moveTo>
                <a:lnTo>
                  <a:pt x="3326130" y="0"/>
                </a:lnTo>
                <a:cubicBezTo>
                  <a:pt x="3441861" y="0"/>
                  <a:pt x="3535680" y="93819"/>
                  <a:pt x="3535680" y="209550"/>
                </a:cubicBezTo>
                <a:cubicBezTo>
                  <a:pt x="3535680" y="325281"/>
                  <a:pt x="3441861" y="419100"/>
                  <a:pt x="3326130" y="419100"/>
                </a:cubicBezTo>
                <a:lnTo>
                  <a:pt x="0" y="4191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图表 9"/>
          <p:cNvGraphicFramePr/>
          <p:nvPr/>
        </p:nvGraphicFramePr>
        <p:xfrm>
          <a:off x="544345" y="1626669"/>
          <a:ext cx="5028683" cy="4004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作品展示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677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PRODUCT SHOW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04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5755009" y="1752592"/>
            <a:ext cx="5810481" cy="981921"/>
            <a:chOff x="6105594" y="1598781"/>
            <a:chExt cx="5810481" cy="981921"/>
          </a:xfrm>
        </p:grpSpPr>
        <p:sp>
          <p:nvSpPr>
            <p:cNvPr id="41" name="矩形 40"/>
            <p:cNvSpPr/>
            <p:nvPr/>
          </p:nvSpPr>
          <p:spPr>
            <a:xfrm>
              <a:off x="6105595" y="1598781"/>
              <a:ext cx="227732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</a:t>
              </a:r>
              <a:endParaRPr lang="zh-CN" altLang="en-US" b="1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6105594" y="1928216"/>
              <a:ext cx="5810481" cy="652486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 wrap="square">
              <a:spAutoFit/>
            </a:bodyPr>
            <a:lstStyle/>
            <a:p>
              <a:pPr defTabSz="713105">
                <a:lnSpc>
                  <a:spcPct val="130000"/>
                </a:lnSpc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描述图表中表示的具体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含义，描述图表中表示的具体含义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描述图表中表示的具体含义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描述图表中表示的具体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含义 。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8133347" y="1771048"/>
              <a:ext cx="30030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5755009" y="3155863"/>
            <a:ext cx="5810481" cy="981921"/>
            <a:chOff x="6105594" y="1598781"/>
            <a:chExt cx="5810481" cy="981921"/>
          </a:xfrm>
        </p:grpSpPr>
        <p:sp>
          <p:nvSpPr>
            <p:cNvPr id="45" name="矩形 44"/>
            <p:cNvSpPr/>
            <p:nvPr/>
          </p:nvSpPr>
          <p:spPr>
            <a:xfrm>
              <a:off x="6105595" y="1598781"/>
              <a:ext cx="227732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</a:t>
              </a:r>
              <a:endParaRPr lang="zh-CN" altLang="en-US" b="1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6105594" y="1928216"/>
              <a:ext cx="5810481" cy="652486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 wrap="square">
              <a:spAutoFit/>
            </a:bodyPr>
            <a:lstStyle/>
            <a:p>
              <a:pPr defTabSz="713105">
                <a:lnSpc>
                  <a:spcPct val="130000"/>
                </a:lnSpc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描述图表中表示的具体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含义，描述图表中表示的具体含义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描述图表中表示的具体含义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描述图表中表示的具体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含义。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8133347" y="1771048"/>
              <a:ext cx="30030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5755009" y="4559135"/>
            <a:ext cx="5810481" cy="981921"/>
            <a:chOff x="6105594" y="1598781"/>
            <a:chExt cx="5810481" cy="981921"/>
          </a:xfrm>
        </p:grpSpPr>
        <p:sp>
          <p:nvSpPr>
            <p:cNvPr id="49" name="矩形 48"/>
            <p:cNvSpPr/>
            <p:nvPr/>
          </p:nvSpPr>
          <p:spPr>
            <a:xfrm>
              <a:off x="6105595" y="1598781"/>
              <a:ext cx="227732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</a:t>
              </a:r>
              <a:endParaRPr lang="zh-CN" altLang="en-US" b="1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6105594" y="1928216"/>
              <a:ext cx="5810481" cy="652486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 wrap="square">
              <a:spAutoFit/>
            </a:bodyPr>
            <a:lstStyle/>
            <a:p>
              <a:pPr defTabSz="713105">
                <a:lnSpc>
                  <a:spcPct val="130000"/>
                </a:lnSpc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描述图表中表示的具体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含义，描述图表中表示的具体含义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描述图表中表示的具体含义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描述图表中表示的具体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含义 。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8133347" y="1771048"/>
              <a:ext cx="30030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922476" y="2078532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159200" y="1717200"/>
            <a:ext cx="2725037" cy="720000"/>
            <a:chOff x="8437508" y="2825759"/>
            <a:chExt cx="2725037" cy="720000"/>
          </a:xfrm>
        </p:grpSpPr>
        <p:grpSp>
          <p:nvGrpSpPr>
            <p:cNvPr id="19" name="组合 18"/>
            <p:cNvGrpSpPr/>
            <p:nvPr/>
          </p:nvGrpSpPr>
          <p:grpSpPr>
            <a:xfrm>
              <a:off x="9243473" y="2828537"/>
              <a:ext cx="1919072" cy="714444"/>
              <a:chOff x="9243473" y="2936506"/>
              <a:chExt cx="1919072" cy="71444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9243473" y="2936506"/>
                <a:ext cx="191907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总结回顾</a:t>
                </a: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243473" y="3373951"/>
                <a:ext cx="76174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kumimoji="0" lang="en-US" altLang="zh-CN" sz="12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REVIEW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8437508" y="2825759"/>
              <a:ext cx="822524" cy="720000"/>
              <a:chOff x="8132708" y="2905159"/>
              <a:chExt cx="822524" cy="72000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8183970" y="2905159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8132708" y="2911216"/>
                <a:ext cx="822524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05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pic>
        <p:nvPicPr>
          <p:cNvPr id="2" name="图片 1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总结回顾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857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REVIEW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05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705100" y="361354"/>
            <a:ext cx="9309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组合 147"/>
          <p:cNvGrpSpPr/>
          <p:nvPr/>
        </p:nvGrpSpPr>
        <p:grpSpPr>
          <a:xfrm>
            <a:off x="790040" y="1732028"/>
            <a:ext cx="2443588" cy="4360588"/>
            <a:chOff x="790040" y="1732028"/>
            <a:chExt cx="2443588" cy="4360588"/>
          </a:xfrm>
        </p:grpSpPr>
        <p:sp>
          <p:nvSpPr>
            <p:cNvPr id="49" name="梯形 48"/>
            <p:cNvSpPr/>
            <p:nvPr/>
          </p:nvSpPr>
          <p:spPr bwMode="auto">
            <a:xfrm rot="16200000">
              <a:off x="-138152" y="2720836"/>
              <a:ext cx="4299972" cy="2443588"/>
            </a:xfrm>
            <a:prstGeom prst="trapezoid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50" name="Rectangle 1"/>
            <p:cNvSpPr>
              <a:spLocks noChangeArrowheads="1"/>
            </p:cNvSpPr>
            <p:nvPr/>
          </p:nvSpPr>
          <p:spPr bwMode="auto">
            <a:xfrm>
              <a:off x="915923" y="3573871"/>
              <a:ext cx="2275065" cy="14654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描述结论具体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内容，描述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结论具体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内容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，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描述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结论具体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内容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，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描述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结论具体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内容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，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描述结论的具体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内容。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endParaRPr>
            </a:p>
          </p:txBody>
        </p:sp>
        <p:sp>
          <p:nvSpPr>
            <p:cNvPr id="52" name="TextBox 27"/>
            <p:cNvSpPr txBox="1">
              <a:spLocks noChangeArrowheads="1"/>
            </p:cNvSpPr>
            <p:nvPr/>
          </p:nvSpPr>
          <p:spPr bwMode="auto">
            <a:xfrm>
              <a:off x="1059156" y="2889991"/>
              <a:ext cx="1620957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XXXXXXXX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026110" y="2311079"/>
              <a:ext cx="84830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</a:t>
              </a:r>
              <a:r>
                <a:rPr lang="en-US" altLang="zh-CN" sz="2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1049162" y="1732028"/>
              <a:ext cx="987878" cy="9878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1295536" y="1975774"/>
              <a:ext cx="495130" cy="500385"/>
              <a:chOff x="5451475" y="4286250"/>
              <a:chExt cx="1346200" cy="1360488"/>
            </a:xfrm>
            <a:solidFill>
              <a:schemeClr val="bg1"/>
            </a:solidFill>
          </p:grpSpPr>
          <p:sp>
            <p:nvSpPr>
              <p:cNvPr id="74" name="Freeform 22"/>
              <p:cNvSpPr/>
              <p:nvPr/>
            </p:nvSpPr>
            <p:spPr bwMode="auto">
              <a:xfrm>
                <a:off x="6338888" y="4343400"/>
                <a:ext cx="409575" cy="400050"/>
              </a:xfrm>
              <a:custGeom>
                <a:avLst/>
                <a:gdLst>
                  <a:gd name="T0" fmla="*/ 41 w 108"/>
                  <a:gd name="T1" fmla="*/ 0 h 106"/>
                  <a:gd name="T2" fmla="*/ 54 w 108"/>
                  <a:gd name="T3" fmla="*/ 6 h 106"/>
                  <a:gd name="T4" fmla="*/ 101 w 108"/>
                  <a:gd name="T5" fmla="*/ 52 h 106"/>
                  <a:gd name="T6" fmla="*/ 101 w 108"/>
                  <a:gd name="T7" fmla="*/ 79 h 106"/>
                  <a:gd name="T8" fmla="*/ 73 w 108"/>
                  <a:gd name="T9" fmla="*/ 106 h 106"/>
                  <a:gd name="T10" fmla="*/ 0 w 108"/>
                  <a:gd name="T11" fmla="*/ 33 h 106"/>
                  <a:gd name="T12" fmla="*/ 27 w 108"/>
                  <a:gd name="T13" fmla="*/ 6 h 106"/>
                  <a:gd name="T14" fmla="*/ 41 w 108"/>
                  <a:gd name="T1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" h="106">
                    <a:moveTo>
                      <a:pt x="41" y="0"/>
                    </a:moveTo>
                    <a:cubicBezTo>
                      <a:pt x="45" y="0"/>
                      <a:pt x="50" y="2"/>
                      <a:pt x="54" y="6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8" y="59"/>
                      <a:pt x="108" y="71"/>
                      <a:pt x="101" y="79"/>
                    </a:cubicBezTo>
                    <a:cubicBezTo>
                      <a:pt x="73" y="106"/>
                      <a:pt x="73" y="106"/>
                      <a:pt x="73" y="106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31" y="2"/>
                      <a:pt x="36" y="0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3"/>
              <p:cNvSpPr/>
              <p:nvPr/>
            </p:nvSpPr>
            <p:spPr bwMode="auto">
              <a:xfrm>
                <a:off x="5746750" y="4521200"/>
                <a:ext cx="819150" cy="819150"/>
              </a:xfrm>
              <a:custGeom>
                <a:avLst/>
                <a:gdLst>
                  <a:gd name="T0" fmla="*/ 516 w 516"/>
                  <a:gd name="T1" fmla="*/ 173 h 516"/>
                  <a:gd name="T2" fmla="*/ 173 w 516"/>
                  <a:gd name="T3" fmla="*/ 516 h 516"/>
                  <a:gd name="T4" fmla="*/ 0 w 516"/>
                  <a:gd name="T5" fmla="*/ 342 h 516"/>
                  <a:gd name="T6" fmla="*/ 342 w 516"/>
                  <a:gd name="T7" fmla="*/ 0 h 516"/>
                  <a:gd name="T8" fmla="*/ 516 w 516"/>
                  <a:gd name="T9" fmla="*/ 173 h 516"/>
                  <a:gd name="T10" fmla="*/ 516 w 516"/>
                  <a:gd name="T11" fmla="*/ 173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6" h="516">
                    <a:moveTo>
                      <a:pt x="516" y="173"/>
                    </a:moveTo>
                    <a:lnTo>
                      <a:pt x="173" y="516"/>
                    </a:lnTo>
                    <a:lnTo>
                      <a:pt x="0" y="342"/>
                    </a:lnTo>
                    <a:lnTo>
                      <a:pt x="342" y="0"/>
                    </a:lnTo>
                    <a:lnTo>
                      <a:pt x="516" y="173"/>
                    </a:lnTo>
                    <a:lnTo>
                      <a:pt x="516" y="1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24"/>
              <p:cNvSpPr/>
              <p:nvPr/>
            </p:nvSpPr>
            <p:spPr bwMode="auto">
              <a:xfrm>
                <a:off x="5541963" y="5106988"/>
                <a:ext cx="434975" cy="430213"/>
              </a:xfrm>
              <a:custGeom>
                <a:avLst/>
                <a:gdLst>
                  <a:gd name="T0" fmla="*/ 100 w 274"/>
                  <a:gd name="T1" fmla="*/ 0 h 271"/>
                  <a:gd name="T2" fmla="*/ 274 w 274"/>
                  <a:gd name="T3" fmla="*/ 176 h 271"/>
                  <a:gd name="T4" fmla="*/ 245 w 274"/>
                  <a:gd name="T5" fmla="*/ 204 h 271"/>
                  <a:gd name="T6" fmla="*/ 0 w 274"/>
                  <a:gd name="T7" fmla="*/ 271 h 271"/>
                  <a:gd name="T8" fmla="*/ 69 w 274"/>
                  <a:gd name="T9" fmla="*/ 28 h 271"/>
                  <a:gd name="T10" fmla="*/ 100 w 274"/>
                  <a:gd name="T11" fmla="*/ 0 h 271"/>
                  <a:gd name="T12" fmla="*/ 100 w 274"/>
                  <a:gd name="T13" fmla="*/ 0 h 271"/>
                  <a:gd name="T14" fmla="*/ 100 w 274"/>
                  <a:gd name="T15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4" h="271">
                    <a:moveTo>
                      <a:pt x="100" y="0"/>
                    </a:moveTo>
                    <a:lnTo>
                      <a:pt x="274" y="176"/>
                    </a:lnTo>
                    <a:lnTo>
                      <a:pt x="245" y="204"/>
                    </a:lnTo>
                    <a:lnTo>
                      <a:pt x="0" y="271"/>
                    </a:lnTo>
                    <a:lnTo>
                      <a:pt x="69" y="28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25"/>
              <p:cNvSpPr/>
              <p:nvPr/>
            </p:nvSpPr>
            <p:spPr bwMode="auto">
              <a:xfrm>
                <a:off x="5451475" y="4286250"/>
                <a:ext cx="661988" cy="608013"/>
              </a:xfrm>
              <a:custGeom>
                <a:avLst/>
                <a:gdLst>
                  <a:gd name="T0" fmla="*/ 71 w 175"/>
                  <a:gd name="T1" fmla="*/ 161 h 161"/>
                  <a:gd name="T2" fmla="*/ 0 w 175"/>
                  <a:gd name="T3" fmla="*/ 88 h 161"/>
                  <a:gd name="T4" fmla="*/ 81 w 175"/>
                  <a:gd name="T5" fmla="*/ 10 h 161"/>
                  <a:gd name="T6" fmla="*/ 106 w 175"/>
                  <a:gd name="T7" fmla="*/ 0 h 161"/>
                  <a:gd name="T8" fmla="*/ 135 w 175"/>
                  <a:gd name="T9" fmla="*/ 13 h 161"/>
                  <a:gd name="T10" fmla="*/ 135 w 175"/>
                  <a:gd name="T11" fmla="*/ 13 h 161"/>
                  <a:gd name="T12" fmla="*/ 175 w 175"/>
                  <a:gd name="T13" fmla="*/ 51 h 161"/>
                  <a:gd name="T14" fmla="*/ 163 w 175"/>
                  <a:gd name="T15" fmla="*/ 63 h 161"/>
                  <a:gd name="T16" fmla="*/ 124 w 175"/>
                  <a:gd name="T17" fmla="*/ 25 h 161"/>
                  <a:gd name="T18" fmla="*/ 106 w 175"/>
                  <a:gd name="T19" fmla="*/ 17 h 161"/>
                  <a:gd name="T20" fmla="*/ 91 w 175"/>
                  <a:gd name="T21" fmla="*/ 23 h 161"/>
                  <a:gd name="T22" fmla="*/ 24 w 175"/>
                  <a:gd name="T23" fmla="*/ 88 h 161"/>
                  <a:gd name="T24" fmla="*/ 83 w 175"/>
                  <a:gd name="T25" fmla="*/ 149 h 161"/>
                  <a:gd name="T26" fmla="*/ 71 w 175"/>
                  <a:gd name="T27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5" h="161">
                    <a:moveTo>
                      <a:pt x="71" y="161"/>
                    </a:moveTo>
                    <a:cubicBezTo>
                      <a:pt x="0" y="88"/>
                      <a:pt x="0" y="88"/>
                      <a:pt x="0" y="88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9" y="3"/>
                      <a:pt x="97" y="0"/>
                      <a:pt x="106" y="0"/>
                    </a:cubicBezTo>
                    <a:cubicBezTo>
                      <a:pt x="115" y="0"/>
                      <a:pt x="123" y="2"/>
                      <a:pt x="135" y="13"/>
                    </a:cubicBezTo>
                    <a:cubicBezTo>
                      <a:pt x="135" y="13"/>
                      <a:pt x="135" y="13"/>
                      <a:pt x="135" y="13"/>
                    </a:cubicBezTo>
                    <a:cubicBezTo>
                      <a:pt x="175" y="51"/>
                      <a:pt x="175" y="51"/>
                      <a:pt x="175" y="51"/>
                    </a:cubicBezTo>
                    <a:cubicBezTo>
                      <a:pt x="163" y="63"/>
                      <a:pt x="163" y="63"/>
                      <a:pt x="163" y="63"/>
                    </a:cubicBezTo>
                    <a:cubicBezTo>
                      <a:pt x="124" y="25"/>
                      <a:pt x="124" y="25"/>
                      <a:pt x="124" y="25"/>
                    </a:cubicBezTo>
                    <a:cubicBezTo>
                      <a:pt x="114" y="17"/>
                      <a:pt x="110" y="17"/>
                      <a:pt x="106" y="17"/>
                    </a:cubicBezTo>
                    <a:cubicBezTo>
                      <a:pt x="101" y="17"/>
                      <a:pt x="97" y="18"/>
                      <a:pt x="91" y="23"/>
                    </a:cubicBezTo>
                    <a:cubicBezTo>
                      <a:pt x="24" y="88"/>
                      <a:pt x="24" y="88"/>
                      <a:pt x="24" y="88"/>
                    </a:cubicBezTo>
                    <a:cubicBezTo>
                      <a:pt x="83" y="149"/>
                      <a:pt x="83" y="149"/>
                      <a:pt x="83" y="149"/>
                    </a:cubicBezTo>
                    <a:lnTo>
                      <a:pt x="71" y="1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26"/>
              <p:cNvSpPr/>
              <p:nvPr/>
            </p:nvSpPr>
            <p:spPr bwMode="auto">
              <a:xfrm>
                <a:off x="5583238" y="4603750"/>
                <a:ext cx="163513" cy="158750"/>
              </a:xfrm>
              <a:custGeom>
                <a:avLst/>
                <a:gdLst>
                  <a:gd name="T0" fmla="*/ 9 w 43"/>
                  <a:gd name="T1" fmla="*/ 42 h 42"/>
                  <a:gd name="T2" fmla="*/ 3 w 43"/>
                  <a:gd name="T3" fmla="*/ 39 h 42"/>
                  <a:gd name="T4" fmla="*/ 3 w 43"/>
                  <a:gd name="T5" fmla="*/ 28 h 42"/>
                  <a:gd name="T6" fmla="*/ 29 w 43"/>
                  <a:gd name="T7" fmla="*/ 3 h 42"/>
                  <a:gd name="T8" fmla="*/ 40 w 43"/>
                  <a:gd name="T9" fmla="*/ 3 h 42"/>
                  <a:gd name="T10" fmla="*/ 40 w 43"/>
                  <a:gd name="T11" fmla="*/ 14 h 42"/>
                  <a:gd name="T12" fmla="*/ 14 w 43"/>
                  <a:gd name="T13" fmla="*/ 39 h 42"/>
                  <a:gd name="T14" fmla="*/ 9 w 43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2">
                    <a:moveTo>
                      <a:pt x="9" y="42"/>
                    </a:moveTo>
                    <a:cubicBezTo>
                      <a:pt x="7" y="42"/>
                      <a:pt x="5" y="41"/>
                      <a:pt x="3" y="39"/>
                    </a:cubicBezTo>
                    <a:cubicBezTo>
                      <a:pt x="0" y="36"/>
                      <a:pt x="0" y="31"/>
                      <a:pt x="3" y="28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2" y="0"/>
                      <a:pt x="37" y="0"/>
                      <a:pt x="40" y="3"/>
                    </a:cubicBezTo>
                    <a:cubicBezTo>
                      <a:pt x="43" y="6"/>
                      <a:pt x="43" y="11"/>
                      <a:pt x="40" y="14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3" y="41"/>
                      <a:pt x="11" y="42"/>
                      <a:pt x="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27"/>
              <p:cNvSpPr/>
              <p:nvPr/>
            </p:nvSpPr>
            <p:spPr bwMode="auto">
              <a:xfrm>
                <a:off x="5670550" y="4652963"/>
                <a:ext cx="211138" cy="207963"/>
              </a:xfrm>
              <a:custGeom>
                <a:avLst/>
                <a:gdLst>
                  <a:gd name="T0" fmla="*/ 8 w 56"/>
                  <a:gd name="T1" fmla="*/ 55 h 55"/>
                  <a:gd name="T2" fmla="*/ 3 w 56"/>
                  <a:gd name="T3" fmla="*/ 52 h 55"/>
                  <a:gd name="T4" fmla="*/ 3 w 56"/>
                  <a:gd name="T5" fmla="*/ 41 h 55"/>
                  <a:gd name="T6" fmla="*/ 41 w 56"/>
                  <a:gd name="T7" fmla="*/ 3 h 55"/>
                  <a:gd name="T8" fmla="*/ 53 w 56"/>
                  <a:gd name="T9" fmla="*/ 3 h 55"/>
                  <a:gd name="T10" fmla="*/ 53 w 56"/>
                  <a:gd name="T11" fmla="*/ 14 h 55"/>
                  <a:gd name="T12" fmla="*/ 14 w 56"/>
                  <a:gd name="T13" fmla="*/ 52 h 55"/>
                  <a:gd name="T14" fmla="*/ 8 w 56"/>
                  <a:gd name="T1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55">
                    <a:moveTo>
                      <a:pt x="8" y="55"/>
                    </a:moveTo>
                    <a:cubicBezTo>
                      <a:pt x="6" y="55"/>
                      <a:pt x="4" y="54"/>
                      <a:pt x="3" y="52"/>
                    </a:cubicBezTo>
                    <a:cubicBezTo>
                      <a:pt x="0" y="49"/>
                      <a:pt x="0" y="44"/>
                      <a:pt x="3" y="41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4" y="0"/>
                      <a:pt x="49" y="0"/>
                      <a:pt x="53" y="3"/>
                    </a:cubicBezTo>
                    <a:cubicBezTo>
                      <a:pt x="56" y="6"/>
                      <a:pt x="56" y="11"/>
                      <a:pt x="53" y="14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2" y="54"/>
                      <a:pt x="10" y="55"/>
                      <a:pt x="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28"/>
              <p:cNvSpPr/>
              <p:nvPr/>
            </p:nvSpPr>
            <p:spPr bwMode="auto">
              <a:xfrm>
                <a:off x="6184900" y="4984750"/>
                <a:ext cx="612775" cy="661988"/>
              </a:xfrm>
              <a:custGeom>
                <a:avLst/>
                <a:gdLst>
                  <a:gd name="T0" fmla="*/ 74 w 162"/>
                  <a:gd name="T1" fmla="*/ 175 h 175"/>
                  <a:gd name="T2" fmla="*/ 0 w 162"/>
                  <a:gd name="T3" fmla="*/ 101 h 175"/>
                  <a:gd name="T4" fmla="*/ 12 w 162"/>
                  <a:gd name="T5" fmla="*/ 89 h 175"/>
                  <a:gd name="T6" fmla="*/ 74 w 162"/>
                  <a:gd name="T7" fmla="*/ 151 h 175"/>
                  <a:gd name="T8" fmla="*/ 140 w 162"/>
                  <a:gd name="T9" fmla="*/ 83 h 175"/>
                  <a:gd name="T10" fmla="*/ 145 w 162"/>
                  <a:gd name="T11" fmla="*/ 69 h 175"/>
                  <a:gd name="T12" fmla="*/ 137 w 162"/>
                  <a:gd name="T13" fmla="*/ 51 h 175"/>
                  <a:gd name="T14" fmla="*/ 99 w 162"/>
                  <a:gd name="T15" fmla="*/ 12 h 175"/>
                  <a:gd name="T16" fmla="*/ 111 w 162"/>
                  <a:gd name="T17" fmla="*/ 0 h 175"/>
                  <a:gd name="T18" fmla="*/ 149 w 162"/>
                  <a:gd name="T19" fmla="*/ 39 h 175"/>
                  <a:gd name="T20" fmla="*/ 162 w 162"/>
                  <a:gd name="T21" fmla="*/ 68 h 175"/>
                  <a:gd name="T22" fmla="*/ 152 w 162"/>
                  <a:gd name="T23" fmla="*/ 94 h 175"/>
                  <a:gd name="T24" fmla="*/ 152 w 162"/>
                  <a:gd name="T25" fmla="*/ 95 h 175"/>
                  <a:gd name="T26" fmla="*/ 74 w 162"/>
                  <a:gd name="T27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2" h="175">
                    <a:moveTo>
                      <a:pt x="74" y="175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2" y="89"/>
                      <a:pt x="12" y="89"/>
                      <a:pt x="12" y="89"/>
                    </a:cubicBezTo>
                    <a:cubicBezTo>
                      <a:pt x="74" y="151"/>
                      <a:pt x="74" y="151"/>
                      <a:pt x="74" y="151"/>
                    </a:cubicBezTo>
                    <a:cubicBezTo>
                      <a:pt x="140" y="83"/>
                      <a:pt x="140" y="83"/>
                      <a:pt x="140" y="83"/>
                    </a:cubicBezTo>
                    <a:cubicBezTo>
                      <a:pt x="144" y="78"/>
                      <a:pt x="145" y="74"/>
                      <a:pt x="145" y="69"/>
                    </a:cubicBezTo>
                    <a:cubicBezTo>
                      <a:pt x="145" y="64"/>
                      <a:pt x="145" y="60"/>
                      <a:pt x="137" y="51"/>
                    </a:cubicBezTo>
                    <a:cubicBezTo>
                      <a:pt x="99" y="12"/>
                      <a:pt x="99" y="12"/>
                      <a:pt x="99" y="12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49" y="39"/>
                      <a:pt x="149" y="39"/>
                      <a:pt x="149" y="39"/>
                    </a:cubicBezTo>
                    <a:cubicBezTo>
                      <a:pt x="160" y="51"/>
                      <a:pt x="162" y="59"/>
                      <a:pt x="162" y="68"/>
                    </a:cubicBezTo>
                    <a:cubicBezTo>
                      <a:pt x="162" y="77"/>
                      <a:pt x="159" y="85"/>
                      <a:pt x="152" y="94"/>
                    </a:cubicBezTo>
                    <a:cubicBezTo>
                      <a:pt x="152" y="95"/>
                      <a:pt x="152" y="95"/>
                      <a:pt x="152" y="95"/>
                    </a:cubicBezTo>
                    <a:lnTo>
                      <a:pt x="74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29"/>
              <p:cNvSpPr/>
              <p:nvPr/>
            </p:nvSpPr>
            <p:spPr bwMode="auto">
              <a:xfrm>
                <a:off x="6321425" y="5348288"/>
                <a:ext cx="158750" cy="158750"/>
              </a:xfrm>
              <a:custGeom>
                <a:avLst/>
                <a:gdLst>
                  <a:gd name="T0" fmla="*/ 8 w 42"/>
                  <a:gd name="T1" fmla="*/ 42 h 42"/>
                  <a:gd name="T2" fmla="*/ 3 w 42"/>
                  <a:gd name="T3" fmla="*/ 40 h 42"/>
                  <a:gd name="T4" fmla="*/ 3 w 42"/>
                  <a:gd name="T5" fmla="*/ 29 h 42"/>
                  <a:gd name="T6" fmla="*/ 28 w 42"/>
                  <a:gd name="T7" fmla="*/ 4 h 42"/>
                  <a:gd name="T8" fmla="*/ 39 w 42"/>
                  <a:gd name="T9" fmla="*/ 4 h 42"/>
                  <a:gd name="T10" fmla="*/ 39 w 42"/>
                  <a:gd name="T11" fmla="*/ 15 h 42"/>
                  <a:gd name="T12" fmla="*/ 14 w 42"/>
                  <a:gd name="T13" fmla="*/ 40 h 42"/>
                  <a:gd name="T14" fmla="*/ 8 w 42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42">
                    <a:moveTo>
                      <a:pt x="8" y="42"/>
                    </a:moveTo>
                    <a:cubicBezTo>
                      <a:pt x="6" y="42"/>
                      <a:pt x="4" y="42"/>
                      <a:pt x="3" y="40"/>
                    </a:cubicBezTo>
                    <a:cubicBezTo>
                      <a:pt x="0" y="37"/>
                      <a:pt x="0" y="32"/>
                      <a:pt x="3" y="2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31" y="0"/>
                      <a:pt x="36" y="0"/>
                      <a:pt x="39" y="4"/>
                    </a:cubicBezTo>
                    <a:cubicBezTo>
                      <a:pt x="42" y="7"/>
                      <a:pt x="42" y="12"/>
                      <a:pt x="39" y="15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2" y="42"/>
                      <a:pt x="10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30"/>
              <p:cNvSpPr/>
              <p:nvPr/>
            </p:nvSpPr>
            <p:spPr bwMode="auto">
              <a:xfrm>
                <a:off x="6223000" y="5216525"/>
                <a:ext cx="211138" cy="207963"/>
              </a:xfrm>
              <a:custGeom>
                <a:avLst/>
                <a:gdLst>
                  <a:gd name="T0" fmla="*/ 8 w 56"/>
                  <a:gd name="T1" fmla="*/ 55 h 55"/>
                  <a:gd name="T2" fmla="*/ 3 w 56"/>
                  <a:gd name="T3" fmla="*/ 53 h 55"/>
                  <a:gd name="T4" fmla="*/ 3 w 56"/>
                  <a:gd name="T5" fmla="*/ 42 h 55"/>
                  <a:gd name="T6" fmla="*/ 41 w 56"/>
                  <a:gd name="T7" fmla="*/ 3 h 55"/>
                  <a:gd name="T8" fmla="*/ 52 w 56"/>
                  <a:gd name="T9" fmla="*/ 3 h 55"/>
                  <a:gd name="T10" fmla="*/ 52 w 56"/>
                  <a:gd name="T11" fmla="*/ 14 h 55"/>
                  <a:gd name="T12" fmla="*/ 14 w 56"/>
                  <a:gd name="T13" fmla="*/ 53 h 55"/>
                  <a:gd name="T14" fmla="*/ 8 w 56"/>
                  <a:gd name="T1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55">
                    <a:moveTo>
                      <a:pt x="8" y="55"/>
                    </a:moveTo>
                    <a:cubicBezTo>
                      <a:pt x="6" y="55"/>
                      <a:pt x="4" y="54"/>
                      <a:pt x="3" y="53"/>
                    </a:cubicBezTo>
                    <a:cubicBezTo>
                      <a:pt x="0" y="50"/>
                      <a:pt x="0" y="45"/>
                      <a:pt x="3" y="42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4" y="0"/>
                      <a:pt x="49" y="0"/>
                      <a:pt x="52" y="3"/>
                    </a:cubicBezTo>
                    <a:cubicBezTo>
                      <a:pt x="56" y="6"/>
                      <a:pt x="56" y="11"/>
                      <a:pt x="52" y="14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2" y="54"/>
                      <a:pt x="10" y="55"/>
                      <a:pt x="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" name="直接连接符 5"/>
            <p:cNvCxnSpPr/>
            <p:nvPr/>
          </p:nvCxnSpPr>
          <p:spPr>
            <a:xfrm>
              <a:off x="1953655" y="2719906"/>
              <a:ext cx="9207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组合 146"/>
          <p:cNvGrpSpPr/>
          <p:nvPr/>
        </p:nvGrpSpPr>
        <p:grpSpPr>
          <a:xfrm>
            <a:off x="3486204" y="1732028"/>
            <a:ext cx="2529068" cy="4360586"/>
            <a:chOff x="3486204" y="1732028"/>
            <a:chExt cx="2529068" cy="4360586"/>
          </a:xfrm>
        </p:grpSpPr>
        <p:sp>
          <p:nvSpPr>
            <p:cNvPr id="54" name="梯形 53"/>
            <p:cNvSpPr/>
            <p:nvPr/>
          </p:nvSpPr>
          <p:spPr bwMode="auto">
            <a:xfrm rot="5400000">
              <a:off x="2601681" y="2679023"/>
              <a:ext cx="4298114" cy="2529068"/>
            </a:xfrm>
            <a:prstGeom prst="trapezoid">
              <a:avLst>
                <a:gd name="adj" fmla="val 2453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4821975" y="2311079"/>
              <a:ext cx="84830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</a:t>
              </a:r>
              <a:r>
                <a:rPr lang="en-US" altLang="zh-CN" sz="20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dirty="0"/>
            </a:p>
          </p:txBody>
        </p:sp>
        <p:sp>
          <p:nvSpPr>
            <p:cNvPr id="70" name="Rectangle 1"/>
            <p:cNvSpPr>
              <a:spLocks noChangeArrowheads="1"/>
            </p:cNvSpPr>
            <p:nvPr/>
          </p:nvSpPr>
          <p:spPr bwMode="auto">
            <a:xfrm>
              <a:off x="3655306" y="3573871"/>
              <a:ext cx="2275065" cy="14654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描述结论具体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内容，描述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结论具体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内容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，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描述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结论具体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内容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，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描述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结论具体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内容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，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描述结论的具体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内容。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endParaRPr>
            </a:p>
          </p:txBody>
        </p:sp>
        <p:sp>
          <p:nvSpPr>
            <p:cNvPr id="71" name="TextBox 27"/>
            <p:cNvSpPr txBox="1">
              <a:spLocks noChangeArrowheads="1"/>
            </p:cNvSpPr>
            <p:nvPr/>
          </p:nvSpPr>
          <p:spPr bwMode="auto">
            <a:xfrm>
              <a:off x="3798539" y="2889991"/>
              <a:ext cx="1620957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XXXXXXXX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847411" y="1732028"/>
              <a:ext cx="987878" cy="9878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4139937" y="1922893"/>
              <a:ext cx="425047" cy="528490"/>
              <a:chOff x="1668463" y="-2081213"/>
              <a:chExt cx="8858250" cy="11014076"/>
            </a:xfrm>
            <a:solidFill>
              <a:schemeClr val="bg1"/>
            </a:solidFill>
          </p:grpSpPr>
          <p:sp>
            <p:nvSpPr>
              <p:cNvPr id="84" name="Freeform 15"/>
              <p:cNvSpPr>
                <a:spLocks noEditPoints="1"/>
              </p:cNvSpPr>
              <p:nvPr/>
            </p:nvSpPr>
            <p:spPr bwMode="auto">
              <a:xfrm>
                <a:off x="1668463" y="-1466850"/>
                <a:ext cx="8858250" cy="10399713"/>
              </a:xfrm>
              <a:custGeom>
                <a:avLst/>
                <a:gdLst>
                  <a:gd name="T0" fmla="*/ 1927 w 2359"/>
                  <a:gd name="T1" fmla="*/ 183 h 2770"/>
                  <a:gd name="T2" fmla="*/ 2085 w 2359"/>
                  <a:gd name="T3" fmla="*/ 183 h 2770"/>
                  <a:gd name="T4" fmla="*/ 2176 w 2359"/>
                  <a:gd name="T5" fmla="*/ 274 h 2770"/>
                  <a:gd name="T6" fmla="*/ 2176 w 2359"/>
                  <a:gd name="T7" fmla="*/ 2496 h 2770"/>
                  <a:gd name="T8" fmla="*/ 2085 w 2359"/>
                  <a:gd name="T9" fmla="*/ 2588 h 2770"/>
                  <a:gd name="T10" fmla="*/ 274 w 2359"/>
                  <a:gd name="T11" fmla="*/ 2588 h 2770"/>
                  <a:gd name="T12" fmla="*/ 183 w 2359"/>
                  <a:gd name="T13" fmla="*/ 2496 h 2770"/>
                  <a:gd name="T14" fmla="*/ 183 w 2359"/>
                  <a:gd name="T15" fmla="*/ 274 h 2770"/>
                  <a:gd name="T16" fmla="*/ 274 w 2359"/>
                  <a:gd name="T17" fmla="*/ 183 h 2770"/>
                  <a:gd name="T18" fmla="*/ 465 w 2359"/>
                  <a:gd name="T19" fmla="*/ 183 h 2770"/>
                  <a:gd name="T20" fmla="*/ 474 w 2359"/>
                  <a:gd name="T21" fmla="*/ 181 h 2770"/>
                  <a:gd name="T22" fmla="*/ 550 w 2359"/>
                  <a:gd name="T23" fmla="*/ 92 h 2770"/>
                  <a:gd name="T24" fmla="*/ 474 w 2359"/>
                  <a:gd name="T25" fmla="*/ 3 h 2770"/>
                  <a:gd name="T26" fmla="*/ 465 w 2359"/>
                  <a:gd name="T27" fmla="*/ 0 h 2770"/>
                  <a:gd name="T28" fmla="*/ 274 w 2359"/>
                  <a:gd name="T29" fmla="*/ 0 h 2770"/>
                  <a:gd name="T30" fmla="*/ 0 w 2359"/>
                  <a:gd name="T31" fmla="*/ 274 h 2770"/>
                  <a:gd name="T32" fmla="*/ 0 w 2359"/>
                  <a:gd name="T33" fmla="*/ 2496 h 2770"/>
                  <a:gd name="T34" fmla="*/ 274 w 2359"/>
                  <a:gd name="T35" fmla="*/ 2770 h 2770"/>
                  <a:gd name="T36" fmla="*/ 2085 w 2359"/>
                  <a:gd name="T37" fmla="*/ 2770 h 2770"/>
                  <a:gd name="T38" fmla="*/ 2359 w 2359"/>
                  <a:gd name="T39" fmla="*/ 2496 h 2770"/>
                  <a:gd name="T40" fmla="*/ 2359 w 2359"/>
                  <a:gd name="T41" fmla="*/ 274 h 2770"/>
                  <a:gd name="T42" fmla="*/ 2085 w 2359"/>
                  <a:gd name="T43" fmla="*/ 0 h 2770"/>
                  <a:gd name="T44" fmla="*/ 1911 w 2359"/>
                  <a:gd name="T45" fmla="*/ 0 h 2770"/>
                  <a:gd name="T46" fmla="*/ 1880 w 2359"/>
                  <a:gd name="T47" fmla="*/ 1 h 2770"/>
                  <a:gd name="T48" fmla="*/ 1789 w 2359"/>
                  <a:gd name="T49" fmla="*/ 92 h 2770"/>
                  <a:gd name="T50" fmla="*/ 1880 w 2359"/>
                  <a:gd name="T51" fmla="*/ 182 h 2770"/>
                  <a:gd name="T52" fmla="*/ 1927 w 2359"/>
                  <a:gd name="T53" fmla="*/ 183 h 2770"/>
                  <a:gd name="T54" fmla="*/ 1927 w 2359"/>
                  <a:gd name="T55" fmla="*/ 183 h 2770"/>
                  <a:gd name="T56" fmla="*/ 1927 w 2359"/>
                  <a:gd name="T57" fmla="*/ 183 h 2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59" h="2770">
                    <a:moveTo>
                      <a:pt x="1927" y="183"/>
                    </a:moveTo>
                    <a:cubicBezTo>
                      <a:pt x="2085" y="183"/>
                      <a:pt x="2085" y="183"/>
                      <a:pt x="2085" y="183"/>
                    </a:cubicBezTo>
                    <a:cubicBezTo>
                      <a:pt x="2135" y="183"/>
                      <a:pt x="2176" y="224"/>
                      <a:pt x="2176" y="274"/>
                    </a:cubicBezTo>
                    <a:cubicBezTo>
                      <a:pt x="2176" y="2496"/>
                      <a:pt x="2176" y="2496"/>
                      <a:pt x="2176" y="2496"/>
                    </a:cubicBezTo>
                    <a:cubicBezTo>
                      <a:pt x="2176" y="2547"/>
                      <a:pt x="2135" y="2588"/>
                      <a:pt x="2085" y="2588"/>
                    </a:cubicBezTo>
                    <a:cubicBezTo>
                      <a:pt x="274" y="2588"/>
                      <a:pt x="274" y="2588"/>
                      <a:pt x="274" y="2588"/>
                    </a:cubicBezTo>
                    <a:cubicBezTo>
                      <a:pt x="223" y="2588"/>
                      <a:pt x="183" y="2547"/>
                      <a:pt x="183" y="2496"/>
                    </a:cubicBezTo>
                    <a:cubicBezTo>
                      <a:pt x="183" y="274"/>
                      <a:pt x="183" y="274"/>
                      <a:pt x="183" y="274"/>
                    </a:cubicBezTo>
                    <a:cubicBezTo>
                      <a:pt x="183" y="224"/>
                      <a:pt x="223" y="183"/>
                      <a:pt x="274" y="183"/>
                    </a:cubicBezTo>
                    <a:cubicBezTo>
                      <a:pt x="465" y="183"/>
                      <a:pt x="465" y="183"/>
                      <a:pt x="465" y="183"/>
                    </a:cubicBezTo>
                    <a:cubicBezTo>
                      <a:pt x="474" y="181"/>
                      <a:pt x="474" y="181"/>
                      <a:pt x="474" y="181"/>
                    </a:cubicBezTo>
                    <a:cubicBezTo>
                      <a:pt x="517" y="174"/>
                      <a:pt x="550" y="137"/>
                      <a:pt x="550" y="92"/>
                    </a:cubicBezTo>
                    <a:cubicBezTo>
                      <a:pt x="550" y="46"/>
                      <a:pt x="517" y="9"/>
                      <a:pt x="474" y="3"/>
                    </a:cubicBezTo>
                    <a:cubicBezTo>
                      <a:pt x="465" y="0"/>
                      <a:pt x="465" y="0"/>
                      <a:pt x="465" y="0"/>
                    </a:cubicBezTo>
                    <a:cubicBezTo>
                      <a:pt x="274" y="0"/>
                      <a:pt x="274" y="0"/>
                      <a:pt x="274" y="0"/>
                    </a:cubicBezTo>
                    <a:cubicBezTo>
                      <a:pt x="123" y="0"/>
                      <a:pt x="0" y="123"/>
                      <a:pt x="0" y="274"/>
                    </a:cubicBezTo>
                    <a:cubicBezTo>
                      <a:pt x="0" y="2496"/>
                      <a:pt x="0" y="2496"/>
                      <a:pt x="0" y="2496"/>
                    </a:cubicBezTo>
                    <a:cubicBezTo>
                      <a:pt x="0" y="2647"/>
                      <a:pt x="123" y="2770"/>
                      <a:pt x="274" y="2770"/>
                    </a:cubicBezTo>
                    <a:cubicBezTo>
                      <a:pt x="2085" y="2770"/>
                      <a:pt x="2085" y="2770"/>
                      <a:pt x="2085" y="2770"/>
                    </a:cubicBezTo>
                    <a:cubicBezTo>
                      <a:pt x="2236" y="2770"/>
                      <a:pt x="2359" y="2647"/>
                      <a:pt x="2359" y="2496"/>
                    </a:cubicBezTo>
                    <a:cubicBezTo>
                      <a:pt x="2359" y="274"/>
                      <a:pt x="2359" y="274"/>
                      <a:pt x="2359" y="274"/>
                    </a:cubicBezTo>
                    <a:cubicBezTo>
                      <a:pt x="2359" y="123"/>
                      <a:pt x="2236" y="0"/>
                      <a:pt x="2085" y="0"/>
                    </a:cubicBezTo>
                    <a:cubicBezTo>
                      <a:pt x="1911" y="0"/>
                      <a:pt x="1911" y="0"/>
                      <a:pt x="1911" y="0"/>
                    </a:cubicBezTo>
                    <a:cubicBezTo>
                      <a:pt x="1880" y="1"/>
                      <a:pt x="1880" y="1"/>
                      <a:pt x="1880" y="1"/>
                    </a:cubicBezTo>
                    <a:cubicBezTo>
                      <a:pt x="1830" y="1"/>
                      <a:pt x="1789" y="42"/>
                      <a:pt x="1789" y="92"/>
                    </a:cubicBezTo>
                    <a:cubicBezTo>
                      <a:pt x="1789" y="142"/>
                      <a:pt x="1830" y="182"/>
                      <a:pt x="1880" y="182"/>
                    </a:cubicBezTo>
                    <a:cubicBezTo>
                      <a:pt x="1927" y="183"/>
                      <a:pt x="1927" y="183"/>
                      <a:pt x="1927" y="183"/>
                    </a:cubicBezTo>
                    <a:close/>
                    <a:moveTo>
                      <a:pt x="1927" y="183"/>
                    </a:moveTo>
                    <a:cubicBezTo>
                      <a:pt x="1927" y="183"/>
                      <a:pt x="1927" y="183"/>
                      <a:pt x="1927" y="18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16"/>
              <p:cNvSpPr>
                <a:spLocks noEditPoints="1"/>
              </p:cNvSpPr>
              <p:nvPr/>
            </p:nvSpPr>
            <p:spPr bwMode="auto">
              <a:xfrm>
                <a:off x="7218363" y="-2081213"/>
                <a:ext cx="657225" cy="1568450"/>
              </a:xfrm>
              <a:custGeom>
                <a:avLst/>
                <a:gdLst>
                  <a:gd name="T0" fmla="*/ 175 w 175"/>
                  <a:gd name="T1" fmla="*/ 331 h 418"/>
                  <a:gd name="T2" fmla="*/ 88 w 175"/>
                  <a:gd name="T3" fmla="*/ 418 h 418"/>
                  <a:gd name="T4" fmla="*/ 88 w 175"/>
                  <a:gd name="T5" fmla="*/ 418 h 418"/>
                  <a:gd name="T6" fmla="*/ 0 w 175"/>
                  <a:gd name="T7" fmla="*/ 331 h 418"/>
                  <a:gd name="T8" fmla="*/ 0 w 175"/>
                  <a:gd name="T9" fmla="*/ 87 h 418"/>
                  <a:gd name="T10" fmla="*/ 88 w 175"/>
                  <a:gd name="T11" fmla="*/ 0 h 418"/>
                  <a:gd name="T12" fmla="*/ 88 w 175"/>
                  <a:gd name="T13" fmla="*/ 0 h 418"/>
                  <a:gd name="T14" fmla="*/ 175 w 175"/>
                  <a:gd name="T15" fmla="*/ 87 h 418"/>
                  <a:gd name="T16" fmla="*/ 175 w 175"/>
                  <a:gd name="T17" fmla="*/ 331 h 418"/>
                  <a:gd name="T18" fmla="*/ 175 w 175"/>
                  <a:gd name="T19" fmla="*/ 331 h 418"/>
                  <a:gd name="T20" fmla="*/ 175 w 175"/>
                  <a:gd name="T21" fmla="*/ 331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5" h="418">
                    <a:moveTo>
                      <a:pt x="175" y="331"/>
                    </a:moveTo>
                    <a:cubicBezTo>
                      <a:pt x="175" y="379"/>
                      <a:pt x="136" y="418"/>
                      <a:pt x="88" y="418"/>
                    </a:cubicBezTo>
                    <a:cubicBezTo>
                      <a:pt x="88" y="418"/>
                      <a:pt x="88" y="418"/>
                      <a:pt x="88" y="418"/>
                    </a:cubicBezTo>
                    <a:cubicBezTo>
                      <a:pt x="39" y="418"/>
                      <a:pt x="0" y="379"/>
                      <a:pt x="0" y="331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39"/>
                      <a:pt x="39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6" y="0"/>
                      <a:pt x="175" y="39"/>
                      <a:pt x="175" y="87"/>
                    </a:cubicBezTo>
                    <a:cubicBezTo>
                      <a:pt x="175" y="331"/>
                      <a:pt x="175" y="331"/>
                      <a:pt x="175" y="331"/>
                    </a:cubicBezTo>
                    <a:close/>
                    <a:moveTo>
                      <a:pt x="175" y="331"/>
                    </a:moveTo>
                    <a:cubicBezTo>
                      <a:pt x="175" y="331"/>
                      <a:pt x="175" y="331"/>
                      <a:pt x="175" y="3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17"/>
              <p:cNvSpPr>
                <a:spLocks noEditPoints="1"/>
              </p:cNvSpPr>
              <p:nvPr/>
            </p:nvSpPr>
            <p:spPr bwMode="auto">
              <a:xfrm>
                <a:off x="4251326" y="-2081213"/>
                <a:ext cx="657225" cy="1568450"/>
              </a:xfrm>
              <a:custGeom>
                <a:avLst/>
                <a:gdLst>
                  <a:gd name="T0" fmla="*/ 175 w 175"/>
                  <a:gd name="T1" fmla="*/ 331 h 418"/>
                  <a:gd name="T2" fmla="*/ 88 w 175"/>
                  <a:gd name="T3" fmla="*/ 418 h 418"/>
                  <a:gd name="T4" fmla="*/ 88 w 175"/>
                  <a:gd name="T5" fmla="*/ 418 h 418"/>
                  <a:gd name="T6" fmla="*/ 0 w 175"/>
                  <a:gd name="T7" fmla="*/ 331 h 418"/>
                  <a:gd name="T8" fmla="*/ 0 w 175"/>
                  <a:gd name="T9" fmla="*/ 87 h 418"/>
                  <a:gd name="T10" fmla="*/ 88 w 175"/>
                  <a:gd name="T11" fmla="*/ 0 h 418"/>
                  <a:gd name="T12" fmla="*/ 88 w 175"/>
                  <a:gd name="T13" fmla="*/ 0 h 418"/>
                  <a:gd name="T14" fmla="*/ 175 w 175"/>
                  <a:gd name="T15" fmla="*/ 87 h 418"/>
                  <a:gd name="T16" fmla="*/ 175 w 175"/>
                  <a:gd name="T17" fmla="*/ 331 h 418"/>
                  <a:gd name="T18" fmla="*/ 175 w 175"/>
                  <a:gd name="T19" fmla="*/ 331 h 418"/>
                  <a:gd name="T20" fmla="*/ 175 w 175"/>
                  <a:gd name="T21" fmla="*/ 331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5" h="418">
                    <a:moveTo>
                      <a:pt x="175" y="331"/>
                    </a:moveTo>
                    <a:cubicBezTo>
                      <a:pt x="175" y="379"/>
                      <a:pt x="136" y="418"/>
                      <a:pt x="88" y="418"/>
                    </a:cubicBezTo>
                    <a:cubicBezTo>
                      <a:pt x="88" y="418"/>
                      <a:pt x="88" y="418"/>
                      <a:pt x="88" y="418"/>
                    </a:cubicBezTo>
                    <a:cubicBezTo>
                      <a:pt x="40" y="418"/>
                      <a:pt x="0" y="379"/>
                      <a:pt x="0" y="331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39"/>
                      <a:pt x="40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6" y="0"/>
                      <a:pt x="175" y="39"/>
                      <a:pt x="175" y="87"/>
                    </a:cubicBezTo>
                    <a:cubicBezTo>
                      <a:pt x="175" y="331"/>
                      <a:pt x="175" y="331"/>
                      <a:pt x="175" y="331"/>
                    </a:cubicBezTo>
                    <a:close/>
                    <a:moveTo>
                      <a:pt x="175" y="331"/>
                    </a:moveTo>
                    <a:cubicBezTo>
                      <a:pt x="175" y="331"/>
                      <a:pt x="175" y="331"/>
                      <a:pt x="175" y="3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18"/>
              <p:cNvSpPr>
                <a:spLocks noEditPoints="1"/>
              </p:cNvSpPr>
              <p:nvPr/>
            </p:nvSpPr>
            <p:spPr bwMode="auto">
              <a:xfrm>
                <a:off x="3902076" y="1239837"/>
                <a:ext cx="4391025" cy="4989513"/>
              </a:xfrm>
              <a:custGeom>
                <a:avLst/>
                <a:gdLst>
                  <a:gd name="T0" fmla="*/ 937 w 1169"/>
                  <a:gd name="T1" fmla="*/ 516 h 1329"/>
                  <a:gd name="T2" fmla="*/ 655 w 1169"/>
                  <a:gd name="T3" fmla="*/ 742 h 1329"/>
                  <a:gd name="T4" fmla="*/ 655 w 1169"/>
                  <a:gd name="T5" fmla="*/ 1252 h 1329"/>
                  <a:gd name="T6" fmla="*/ 583 w 1169"/>
                  <a:gd name="T7" fmla="*/ 1329 h 1329"/>
                  <a:gd name="T8" fmla="*/ 509 w 1169"/>
                  <a:gd name="T9" fmla="*/ 1249 h 1329"/>
                  <a:gd name="T10" fmla="*/ 509 w 1169"/>
                  <a:gd name="T11" fmla="*/ 727 h 1329"/>
                  <a:gd name="T12" fmla="*/ 229 w 1169"/>
                  <a:gd name="T13" fmla="*/ 364 h 1329"/>
                  <a:gd name="T14" fmla="*/ 0 w 1169"/>
                  <a:gd name="T15" fmla="*/ 184 h 1329"/>
                  <a:gd name="T16" fmla="*/ 206 w 1169"/>
                  <a:gd name="T17" fmla="*/ 0 h 1329"/>
                  <a:gd name="T18" fmla="*/ 583 w 1169"/>
                  <a:gd name="T19" fmla="*/ 470 h 1329"/>
                  <a:gd name="T20" fmla="*/ 964 w 1169"/>
                  <a:gd name="T21" fmla="*/ 174 h 1329"/>
                  <a:gd name="T22" fmla="*/ 1169 w 1169"/>
                  <a:gd name="T23" fmla="*/ 363 h 1329"/>
                  <a:gd name="T24" fmla="*/ 937 w 1169"/>
                  <a:gd name="T25" fmla="*/ 516 h 1329"/>
                  <a:gd name="T26" fmla="*/ 937 w 1169"/>
                  <a:gd name="T27" fmla="*/ 516 h 1329"/>
                  <a:gd name="T28" fmla="*/ 937 w 1169"/>
                  <a:gd name="T29" fmla="*/ 516 h 1329"/>
                  <a:gd name="T30" fmla="*/ 937 w 1169"/>
                  <a:gd name="T31" fmla="*/ 516 h 1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69" h="1329">
                    <a:moveTo>
                      <a:pt x="937" y="516"/>
                    </a:moveTo>
                    <a:cubicBezTo>
                      <a:pt x="687" y="516"/>
                      <a:pt x="655" y="644"/>
                      <a:pt x="655" y="742"/>
                    </a:cubicBezTo>
                    <a:cubicBezTo>
                      <a:pt x="655" y="1252"/>
                      <a:pt x="655" y="1252"/>
                      <a:pt x="655" y="1252"/>
                    </a:cubicBezTo>
                    <a:cubicBezTo>
                      <a:pt x="655" y="1286"/>
                      <a:pt x="628" y="1329"/>
                      <a:pt x="583" y="1329"/>
                    </a:cubicBezTo>
                    <a:cubicBezTo>
                      <a:pt x="541" y="1329"/>
                      <a:pt x="509" y="1288"/>
                      <a:pt x="509" y="1249"/>
                    </a:cubicBezTo>
                    <a:cubicBezTo>
                      <a:pt x="509" y="727"/>
                      <a:pt x="509" y="727"/>
                      <a:pt x="509" y="727"/>
                    </a:cubicBezTo>
                    <a:cubicBezTo>
                      <a:pt x="509" y="670"/>
                      <a:pt x="493" y="371"/>
                      <a:pt x="229" y="364"/>
                    </a:cubicBezTo>
                    <a:cubicBezTo>
                      <a:pt x="80" y="364"/>
                      <a:pt x="0" y="288"/>
                      <a:pt x="0" y="184"/>
                    </a:cubicBezTo>
                    <a:cubicBezTo>
                      <a:pt x="0" y="96"/>
                      <a:pt x="56" y="0"/>
                      <a:pt x="206" y="0"/>
                    </a:cubicBezTo>
                    <a:cubicBezTo>
                      <a:pt x="481" y="0"/>
                      <a:pt x="583" y="247"/>
                      <a:pt x="583" y="470"/>
                    </a:cubicBezTo>
                    <a:cubicBezTo>
                      <a:pt x="619" y="316"/>
                      <a:pt x="763" y="174"/>
                      <a:pt x="964" y="174"/>
                    </a:cubicBezTo>
                    <a:cubicBezTo>
                      <a:pt x="1065" y="174"/>
                      <a:pt x="1169" y="234"/>
                      <a:pt x="1169" y="363"/>
                    </a:cubicBezTo>
                    <a:cubicBezTo>
                      <a:pt x="1168" y="435"/>
                      <a:pt x="1118" y="516"/>
                      <a:pt x="937" y="516"/>
                    </a:cubicBezTo>
                    <a:cubicBezTo>
                      <a:pt x="937" y="516"/>
                      <a:pt x="937" y="516"/>
                      <a:pt x="937" y="516"/>
                    </a:cubicBezTo>
                    <a:close/>
                    <a:moveTo>
                      <a:pt x="937" y="516"/>
                    </a:moveTo>
                    <a:cubicBezTo>
                      <a:pt x="937" y="516"/>
                      <a:pt x="937" y="516"/>
                      <a:pt x="937" y="5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43" name="直接连接符 142"/>
            <p:cNvCxnSpPr/>
            <p:nvPr/>
          </p:nvCxnSpPr>
          <p:spPr>
            <a:xfrm>
              <a:off x="4785747" y="2719906"/>
              <a:ext cx="9207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/>
          <p:cNvGrpSpPr/>
          <p:nvPr/>
        </p:nvGrpSpPr>
        <p:grpSpPr>
          <a:xfrm>
            <a:off x="6291578" y="1732028"/>
            <a:ext cx="2443588" cy="4360588"/>
            <a:chOff x="6291578" y="1732028"/>
            <a:chExt cx="2443588" cy="4360588"/>
          </a:xfrm>
        </p:grpSpPr>
        <p:sp>
          <p:nvSpPr>
            <p:cNvPr id="113" name="梯形 112"/>
            <p:cNvSpPr/>
            <p:nvPr/>
          </p:nvSpPr>
          <p:spPr bwMode="auto">
            <a:xfrm rot="16200000">
              <a:off x="5363386" y="2720836"/>
              <a:ext cx="4299972" cy="2443588"/>
            </a:xfrm>
            <a:prstGeom prst="trapezoid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14" name="Rectangle 1"/>
            <p:cNvSpPr>
              <a:spLocks noChangeArrowheads="1"/>
            </p:cNvSpPr>
            <p:nvPr/>
          </p:nvSpPr>
          <p:spPr bwMode="auto">
            <a:xfrm>
              <a:off x="6417461" y="3573871"/>
              <a:ext cx="2275065" cy="14654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描述结论具体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内容，描述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结论具体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内容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，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描述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结论具体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内容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，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描述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结论具体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内容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，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描述结论的具体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内容。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endParaRPr>
            </a:p>
          </p:txBody>
        </p:sp>
        <p:sp>
          <p:nvSpPr>
            <p:cNvPr id="115" name="TextBox 27"/>
            <p:cNvSpPr txBox="1">
              <a:spLocks noChangeArrowheads="1"/>
            </p:cNvSpPr>
            <p:nvPr/>
          </p:nvSpPr>
          <p:spPr bwMode="auto">
            <a:xfrm>
              <a:off x="6560694" y="2889991"/>
              <a:ext cx="1620957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XXXXXXXX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7527648" y="2311079"/>
              <a:ext cx="84830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</a:t>
              </a:r>
              <a:r>
                <a:rPr lang="en-US" altLang="zh-CN" sz="20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000" dirty="0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6550700" y="1732028"/>
              <a:ext cx="987878" cy="9878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Freeform 22"/>
            <p:cNvSpPr>
              <a:spLocks noEditPoints="1"/>
            </p:cNvSpPr>
            <p:nvPr/>
          </p:nvSpPr>
          <p:spPr bwMode="auto">
            <a:xfrm>
              <a:off x="6787589" y="1993036"/>
              <a:ext cx="501004" cy="501004"/>
            </a:xfrm>
            <a:custGeom>
              <a:avLst/>
              <a:gdLst>
                <a:gd name="T0" fmla="*/ 2070 w 2791"/>
                <a:gd name="T1" fmla="*/ 2010 h 2791"/>
                <a:gd name="T2" fmla="*/ 1699 w 2791"/>
                <a:gd name="T3" fmla="*/ 2104 h 2791"/>
                <a:gd name="T4" fmla="*/ 791 w 2791"/>
                <a:gd name="T5" fmla="*/ 1719 h 2791"/>
                <a:gd name="T6" fmla="*/ 718 w 2791"/>
                <a:gd name="T7" fmla="*/ 1582 h 2791"/>
                <a:gd name="T8" fmla="*/ 748 w 2791"/>
                <a:gd name="T9" fmla="*/ 833 h 2791"/>
                <a:gd name="T10" fmla="*/ 1081 w 2791"/>
                <a:gd name="T11" fmla="*/ 517 h 2791"/>
                <a:gd name="T12" fmla="*/ 1933 w 2791"/>
                <a:gd name="T13" fmla="*/ 404 h 2791"/>
                <a:gd name="T14" fmla="*/ 2114 w 2791"/>
                <a:gd name="T15" fmla="*/ 506 h 2791"/>
                <a:gd name="T16" fmla="*/ 2158 w 2791"/>
                <a:gd name="T17" fmla="*/ 728 h 2791"/>
                <a:gd name="T18" fmla="*/ 2092 w 2791"/>
                <a:gd name="T19" fmla="*/ 978 h 2791"/>
                <a:gd name="T20" fmla="*/ 1972 w 2791"/>
                <a:gd name="T21" fmla="*/ 1153 h 2791"/>
                <a:gd name="T22" fmla="*/ 1858 w 2791"/>
                <a:gd name="T23" fmla="*/ 1232 h 2791"/>
                <a:gd name="T24" fmla="*/ 1702 w 2791"/>
                <a:gd name="T25" fmla="*/ 1322 h 2791"/>
                <a:gd name="T26" fmla="*/ 1691 w 2791"/>
                <a:gd name="T27" fmla="*/ 1322 h 2791"/>
                <a:gd name="T28" fmla="*/ 1564 w 2791"/>
                <a:gd name="T29" fmla="*/ 1253 h 2791"/>
                <a:gd name="T30" fmla="*/ 1544 w 2791"/>
                <a:gd name="T31" fmla="*/ 1126 h 2791"/>
                <a:gd name="T32" fmla="*/ 1726 w 2791"/>
                <a:gd name="T33" fmla="*/ 881 h 2791"/>
                <a:gd name="T34" fmla="*/ 1359 w 2791"/>
                <a:gd name="T35" fmla="*/ 881 h 2791"/>
                <a:gd name="T36" fmla="*/ 1400 w 2791"/>
                <a:gd name="T37" fmla="*/ 1097 h 2791"/>
                <a:gd name="T38" fmla="*/ 1395 w 2791"/>
                <a:gd name="T39" fmla="*/ 1116 h 2791"/>
                <a:gd name="T40" fmla="*/ 1175 w 2791"/>
                <a:gd name="T41" fmla="*/ 1395 h 2791"/>
                <a:gd name="T42" fmla="*/ 1570 w 2791"/>
                <a:gd name="T43" fmla="*/ 1530 h 2791"/>
                <a:gd name="T44" fmla="*/ 1717 w 2791"/>
                <a:gd name="T45" fmla="*/ 1469 h 2791"/>
                <a:gd name="T46" fmla="*/ 2056 w 2791"/>
                <a:gd name="T47" fmla="*/ 1653 h 2791"/>
                <a:gd name="T48" fmla="*/ 2256 w 2791"/>
                <a:gd name="T49" fmla="*/ 1234 h 2791"/>
                <a:gd name="T50" fmla="*/ 2230 w 2791"/>
                <a:gd name="T51" fmla="*/ 1030 h 2791"/>
                <a:gd name="T52" fmla="*/ 2458 w 2791"/>
                <a:gd name="T53" fmla="*/ 604 h 2791"/>
                <a:gd name="T54" fmla="*/ 2350 w 2791"/>
                <a:gd name="T55" fmla="*/ 37 h 2791"/>
                <a:gd name="T56" fmla="*/ 2124 w 2791"/>
                <a:gd name="T57" fmla="*/ 142 h 2791"/>
                <a:gd name="T58" fmla="*/ 1343 w 2791"/>
                <a:gd name="T59" fmla="*/ 257 h 2791"/>
                <a:gd name="T60" fmla="*/ 808 w 2791"/>
                <a:gd name="T61" fmla="*/ 0 h 2791"/>
                <a:gd name="T62" fmla="*/ 550 w 2791"/>
                <a:gd name="T63" fmla="*/ 537 h 2791"/>
                <a:gd name="T64" fmla="*/ 598 w 2791"/>
                <a:gd name="T65" fmla="*/ 823 h 2791"/>
                <a:gd name="T66" fmla="*/ 257 w 2791"/>
                <a:gd name="T67" fmla="*/ 1459 h 2791"/>
                <a:gd name="T68" fmla="*/ 0 w 2791"/>
                <a:gd name="T69" fmla="*/ 1836 h 2791"/>
                <a:gd name="T70" fmla="*/ 674 w 2791"/>
                <a:gd name="T71" fmla="*/ 2136 h 2791"/>
                <a:gd name="T72" fmla="*/ 1054 w 2791"/>
                <a:gd name="T73" fmla="*/ 2084 h 2791"/>
                <a:gd name="T74" fmla="*/ 1935 w 2791"/>
                <a:gd name="T75" fmla="*/ 2498 h 2791"/>
                <a:gd name="T76" fmla="*/ 2791 w 2791"/>
                <a:gd name="T77" fmla="*/ 2350 h 2791"/>
                <a:gd name="T78" fmla="*/ 2350 w 2791"/>
                <a:gd name="T79" fmla="*/ 1910 h 2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91" h="2791">
                  <a:moveTo>
                    <a:pt x="2350" y="1910"/>
                  </a:moveTo>
                  <a:cubicBezTo>
                    <a:pt x="2244" y="1910"/>
                    <a:pt x="2146" y="1947"/>
                    <a:pt x="2070" y="2010"/>
                  </a:cubicBezTo>
                  <a:cubicBezTo>
                    <a:pt x="2071" y="2009"/>
                    <a:pt x="2071" y="2009"/>
                    <a:pt x="2071" y="2009"/>
                  </a:cubicBezTo>
                  <a:cubicBezTo>
                    <a:pt x="2071" y="2009"/>
                    <a:pt x="1928" y="2155"/>
                    <a:pt x="1699" y="2104"/>
                  </a:cubicBezTo>
                  <a:cubicBezTo>
                    <a:pt x="1015" y="1921"/>
                    <a:pt x="1015" y="1921"/>
                    <a:pt x="1015" y="1921"/>
                  </a:cubicBezTo>
                  <a:cubicBezTo>
                    <a:pt x="874" y="1870"/>
                    <a:pt x="813" y="1769"/>
                    <a:pt x="791" y="1719"/>
                  </a:cubicBezTo>
                  <a:cubicBezTo>
                    <a:pt x="775" y="1668"/>
                    <a:pt x="750" y="1622"/>
                    <a:pt x="717" y="1582"/>
                  </a:cubicBezTo>
                  <a:cubicBezTo>
                    <a:pt x="718" y="1582"/>
                    <a:pt x="718" y="1582"/>
                    <a:pt x="718" y="1582"/>
                  </a:cubicBezTo>
                  <a:cubicBezTo>
                    <a:pt x="718" y="1582"/>
                    <a:pt x="593" y="1437"/>
                    <a:pt x="641" y="1230"/>
                  </a:cubicBezTo>
                  <a:cubicBezTo>
                    <a:pt x="748" y="833"/>
                    <a:pt x="748" y="833"/>
                    <a:pt x="748" y="833"/>
                  </a:cubicBezTo>
                  <a:cubicBezTo>
                    <a:pt x="788" y="711"/>
                    <a:pt x="878" y="663"/>
                    <a:pt x="923" y="640"/>
                  </a:cubicBezTo>
                  <a:cubicBezTo>
                    <a:pt x="988" y="616"/>
                    <a:pt x="1042" y="573"/>
                    <a:pt x="1081" y="517"/>
                  </a:cubicBezTo>
                  <a:cubicBezTo>
                    <a:pt x="1108" y="483"/>
                    <a:pt x="1183" y="411"/>
                    <a:pt x="1315" y="404"/>
                  </a:cubicBezTo>
                  <a:cubicBezTo>
                    <a:pt x="1933" y="404"/>
                    <a:pt x="1933" y="404"/>
                    <a:pt x="1933" y="404"/>
                  </a:cubicBezTo>
                  <a:cubicBezTo>
                    <a:pt x="2033" y="412"/>
                    <a:pt x="2092" y="477"/>
                    <a:pt x="2111" y="501"/>
                  </a:cubicBezTo>
                  <a:cubicBezTo>
                    <a:pt x="2112" y="503"/>
                    <a:pt x="2113" y="504"/>
                    <a:pt x="2114" y="506"/>
                  </a:cubicBezTo>
                  <a:cubicBezTo>
                    <a:pt x="2114" y="506"/>
                    <a:pt x="2114" y="506"/>
                    <a:pt x="2114" y="506"/>
                  </a:cubicBezTo>
                  <a:cubicBezTo>
                    <a:pt x="2114" y="506"/>
                    <a:pt x="2191" y="609"/>
                    <a:pt x="2158" y="728"/>
                  </a:cubicBezTo>
                  <a:cubicBezTo>
                    <a:pt x="2158" y="728"/>
                    <a:pt x="2158" y="728"/>
                    <a:pt x="2158" y="728"/>
                  </a:cubicBezTo>
                  <a:cubicBezTo>
                    <a:pt x="2092" y="978"/>
                    <a:pt x="2092" y="978"/>
                    <a:pt x="2092" y="978"/>
                  </a:cubicBezTo>
                  <a:cubicBezTo>
                    <a:pt x="2091" y="980"/>
                    <a:pt x="2090" y="982"/>
                    <a:pt x="2090" y="984"/>
                  </a:cubicBezTo>
                  <a:cubicBezTo>
                    <a:pt x="2063" y="1084"/>
                    <a:pt x="2005" y="1133"/>
                    <a:pt x="1972" y="1153"/>
                  </a:cubicBezTo>
                  <a:cubicBezTo>
                    <a:pt x="1928" y="1168"/>
                    <a:pt x="1889" y="1195"/>
                    <a:pt x="1860" y="1230"/>
                  </a:cubicBezTo>
                  <a:cubicBezTo>
                    <a:pt x="1858" y="1232"/>
                    <a:pt x="1858" y="1232"/>
                    <a:pt x="1858" y="1232"/>
                  </a:cubicBezTo>
                  <a:cubicBezTo>
                    <a:pt x="1849" y="1243"/>
                    <a:pt x="1840" y="1255"/>
                    <a:pt x="1833" y="1268"/>
                  </a:cubicBezTo>
                  <a:cubicBezTo>
                    <a:pt x="1784" y="1321"/>
                    <a:pt x="1707" y="1322"/>
                    <a:pt x="1702" y="1322"/>
                  </a:cubicBezTo>
                  <a:cubicBezTo>
                    <a:pt x="1701" y="1322"/>
                    <a:pt x="1701" y="1322"/>
                    <a:pt x="1701" y="1322"/>
                  </a:cubicBezTo>
                  <a:cubicBezTo>
                    <a:pt x="1691" y="1322"/>
                    <a:pt x="1691" y="1322"/>
                    <a:pt x="1691" y="1322"/>
                  </a:cubicBezTo>
                  <a:cubicBezTo>
                    <a:pt x="1669" y="1321"/>
                    <a:pt x="1617" y="1313"/>
                    <a:pt x="1569" y="1260"/>
                  </a:cubicBezTo>
                  <a:cubicBezTo>
                    <a:pt x="1568" y="1258"/>
                    <a:pt x="1565" y="1256"/>
                    <a:pt x="1564" y="1253"/>
                  </a:cubicBezTo>
                  <a:cubicBezTo>
                    <a:pt x="1535" y="1212"/>
                    <a:pt x="1535" y="1172"/>
                    <a:pt x="1538" y="1150"/>
                  </a:cubicBezTo>
                  <a:cubicBezTo>
                    <a:pt x="1544" y="1126"/>
                    <a:pt x="1544" y="1126"/>
                    <a:pt x="1544" y="1126"/>
                  </a:cubicBezTo>
                  <a:cubicBezTo>
                    <a:pt x="1550" y="1111"/>
                    <a:pt x="1569" y="1073"/>
                    <a:pt x="1607" y="1053"/>
                  </a:cubicBezTo>
                  <a:cubicBezTo>
                    <a:pt x="1677" y="1027"/>
                    <a:pt x="1726" y="960"/>
                    <a:pt x="1726" y="881"/>
                  </a:cubicBezTo>
                  <a:cubicBezTo>
                    <a:pt x="1726" y="780"/>
                    <a:pt x="1644" y="698"/>
                    <a:pt x="1542" y="698"/>
                  </a:cubicBezTo>
                  <a:cubicBezTo>
                    <a:pt x="1441" y="698"/>
                    <a:pt x="1359" y="780"/>
                    <a:pt x="1359" y="881"/>
                  </a:cubicBezTo>
                  <a:cubicBezTo>
                    <a:pt x="1359" y="916"/>
                    <a:pt x="1368" y="948"/>
                    <a:pt x="1385" y="976"/>
                  </a:cubicBezTo>
                  <a:cubicBezTo>
                    <a:pt x="1408" y="1044"/>
                    <a:pt x="1400" y="1097"/>
                    <a:pt x="1400" y="1097"/>
                  </a:cubicBezTo>
                  <a:cubicBezTo>
                    <a:pt x="1400" y="1097"/>
                    <a:pt x="1400" y="1097"/>
                    <a:pt x="1400" y="1097"/>
                  </a:cubicBezTo>
                  <a:cubicBezTo>
                    <a:pt x="1395" y="1116"/>
                    <a:pt x="1395" y="1116"/>
                    <a:pt x="1395" y="1116"/>
                  </a:cubicBezTo>
                  <a:cubicBezTo>
                    <a:pt x="1387" y="1135"/>
                    <a:pt x="1368" y="1164"/>
                    <a:pt x="1318" y="1189"/>
                  </a:cubicBezTo>
                  <a:cubicBezTo>
                    <a:pt x="1234" y="1221"/>
                    <a:pt x="1175" y="1301"/>
                    <a:pt x="1175" y="1395"/>
                  </a:cubicBezTo>
                  <a:cubicBezTo>
                    <a:pt x="1175" y="1517"/>
                    <a:pt x="1273" y="1616"/>
                    <a:pt x="1395" y="1616"/>
                  </a:cubicBezTo>
                  <a:cubicBezTo>
                    <a:pt x="1466" y="1616"/>
                    <a:pt x="1530" y="1582"/>
                    <a:pt x="1570" y="1530"/>
                  </a:cubicBezTo>
                  <a:cubicBezTo>
                    <a:pt x="1633" y="1471"/>
                    <a:pt x="1695" y="1469"/>
                    <a:pt x="1695" y="1469"/>
                  </a:cubicBezTo>
                  <a:cubicBezTo>
                    <a:pt x="1717" y="1469"/>
                    <a:pt x="1717" y="1469"/>
                    <a:pt x="1717" y="1469"/>
                  </a:cubicBezTo>
                  <a:cubicBezTo>
                    <a:pt x="1746" y="1471"/>
                    <a:pt x="1798" y="1483"/>
                    <a:pt x="1840" y="1535"/>
                  </a:cubicBezTo>
                  <a:cubicBezTo>
                    <a:pt x="1886" y="1606"/>
                    <a:pt x="1966" y="1653"/>
                    <a:pt x="2056" y="1653"/>
                  </a:cubicBezTo>
                  <a:cubicBezTo>
                    <a:pt x="2198" y="1653"/>
                    <a:pt x="2313" y="1538"/>
                    <a:pt x="2313" y="1396"/>
                  </a:cubicBezTo>
                  <a:cubicBezTo>
                    <a:pt x="2313" y="1334"/>
                    <a:pt x="2292" y="1278"/>
                    <a:pt x="2256" y="1234"/>
                  </a:cubicBezTo>
                  <a:cubicBezTo>
                    <a:pt x="2238" y="1195"/>
                    <a:pt x="2208" y="1116"/>
                    <a:pt x="2227" y="1041"/>
                  </a:cubicBezTo>
                  <a:cubicBezTo>
                    <a:pt x="2228" y="1038"/>
                    <a:pt x="2229" y="1034"/>
                    <a:pt x="2230" y="1030"/>
                  </a:cubicBezTo>
                  <a:cubicBezTo>
                    <a:pt x="2298" y="777"/>
                    <a:pt x="2298" y="777"/>
                    <a:pt x="2298" y="777"/>
                  </a:cubicBezTo>
                  <a:cubicBezTo>
                    <a:pt x="2333" y="670"/>
                    <a:pt x="2428" y="618"/>
                    <a:pt x="2458" y="604"/>
                  </a:cubicBezTo>
                  <a:cubicBezTo>
                    <a:pt x="2567" y="561"/>
                    <a:pt x="2644" y="455"/>
                    <a:pt x="2644" y="331"/>
                  </a:cubicBezTo>
                  <a:cubicBezTo>
                    <a:pt x="2644" y="169"/>
                    <a:pt x="2512" y="37"/>
                    <a:pt x="2350" y="37"/>
                  </a:cubicBezTo>
                  <a:cubicBezTo>
                    <a:pt x="2259" y="37"/>
                    <a:pt x="2177" y="79"/>
                    <a:pt x="2123" y="144"/>
                  </a:cubicBezTo>
                  <a:cubicBezTo>
                    <a:pt x="2124" y="142"/>
                    <a:pt x="2124" y="142"/>
                    <a:pt x="2124" y="142"/>
                  </a:cubicBezTo>
                  <a:cubicBezTo>
                    <a:pt x="2124" y="142"/>
                    <a:pt x="2044" y="257"/>
                    <a:pt x="1892" y="257"/>
                  </a:cubicBezTo>
                  <a:cubicBezTo>
                    <a:pt x="1343" y="257"/>
                    <a:pt x="1343" y="257"/>
                    <a:pt x="1343" y="257"/>
                  </a:cubicBezTo>
                  <a:cubicBezTo>
                    <a:pt x="1191" y="257"/>
                    <a:pt x="1112" y="183"/>
                    <a:pt x="1083" y="147"/>
                  </a:cubicBezTo>
                  <a:cubicBezTo>
                    <a:pt x="1024" y="59"/>
                    <a:pt x="923" y="0"/>
                    <a:pt x="808" y="0"/>
                  </a:cubicBezTo>
                  <a:cubicBezTo>
                    <a:pt x="625" y="0"/>
                    <a:pt x="477" y="148"/>
                    <a:pt x="477" y="331"/>
                  </a:cubicBezTo>
                  <a:cubicBezTo>
                    <a:pt x="477" y="409"/>
                    <a:pt x="504" y="480"/>
                    <a:pt x="550" y="537"/>
                  </a:cubicBezTo>
                  <a:cubicBezTo>
                    <a:pt x="606" y="617"/>
                    <a:pt x="626" y="720"/>
                    <a:pt x="600" y="817"/>
                  </a:cubicBezTo>
                  <a:cubicBezTo>
                    <a:pt x="599" y="819"/>
                    <a:pt x="599" y="821"/>
                    <a:pt x="598" y="823"/>
                  </a:cubicBezTo>
                  <a:cubicBezTo>
                    <a:pt x="500" y="1191"/>
                    <a:pt x="500" y="1191"/>
                    <a:pt x="500" y="1191"/>
                  </a:cubicBezTo>
                  <a:cubicBezTo>
                    <a:pt x="438" y="1410"/>
                    <a:pt x="257" y="1459"/>
                    <a:pt x="257" y="1459"/>
                  </a:cubicBezTo>
                  <a:cubicBezTo>
                    <a:pt x="259" y="1459"/>
                    <a:pt x="259" y="1459"/>
                    <a:pt x="259" y="1459"/>
                  </a:cubicBezTo>
                  <a:cubicBezTo>
                    <a:pt x="108" y="1518"/>
                    <a:pt x="0" y="1664"/>
                    <a:pt x="0" y="1836"/>
                  </a:cubicBezTo>
                  <a:cubicBezTo>
                    <a:pt x="0" y="2059"/>
                    <a:pt x="181" y="2240"/>
                    <a:pt x="404" y="2240"/>
                  </a:cubicBezTo>
                  <a:cubicBezTo>
                    <a:pt x="508" y="2240"/>
                    <a:pt x="603" y="2201"/>
                    <a:pt x="674" y="2136"/>
                  </a:cubicBezTo>
                  <a:cubicBezTo>
                    <a:pt x="721" y="2104"/>
                    <a:pt x="851" y="2031"/>
                    <a:pt x="1022" y="2076"/>
                  </a:cubicBezTo>
                  <a:cubicBezTo>
                    <a:pt x="1033" y="2079"/>
                    <a:pt x="1043" y="2082"/>
                    <a:pt x="1054" y="2084"/>
                  </a:cubicBezTo>
                  <a:cubicBezTo>
                    <a:pt x="1662" y="2246"/>
                    <a:pt x="1662" y="2246"/>
                    <a:pt x="1662" y="2246"/>
                  </a:cubicBezTo>
                  <a:cubicBezTo>
                    <a:pt x="1840" y="2302"/>
                    <a:pt x="1917" y="2457"/>
                    <a:pt x="1935" y="2498"/>
                  </a:cubicBezTo>
                  <a:cubicBezTo>
                    <a:pt x="1996" y="2669"/>
                    <a:pt x="2159" y="2791"/>
                    <a:pt x="2350" y="2791"/>
                  </a:cubicBezTo>
                  <a:cubicBezTo>
                    <a:pt x="2594" y="2791"/>
                    <a:pt x="2791" y="2593"/>
                    <a:pt x="2791" y="2350"/>
                  </a:cubicBezTo>
                  <a:cubicBezTo>
                    <a:pt x="2791" y="2107"/>
                    <a:pt x="2594" y="1910"/>
                    <a:pt x="2350" y="1910"/>
                  </a:cubicBezTo>
                  <a:close/>
                  <a:moveTo>
                    <a:pt x="2350" y="1910"/>
                  </a:moveTo>
                  <a:cubicBezTo>
                    <a:pt x="2350" y="1910"/>
                    <a:pt x="2350" y="1910"/>
                    <a:pt x="2350" y="191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cxnSp>
          <p:nvCxnSpPr>
            <p:cNvPr id="144" name="直接连接符 143"/>
            <p:cNvCxnSpPr/>
            <p:nvPr/>
          </p:nvCxnSpPr>
          <p:spPr>
            <a:xfrm>
              <a:off x="7491420" y="2719906"/>
              <a:ext cx="9207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8987742" y="1732028"/>
            <a:ext cx="2529068" cy="4360586"/>
            <a:chOff x="8987742" y="1732028"/>
            <a:chExt cx="2529068" cy="4360586"/>
          </a:xfrm>
        </p:grpSpPr>
        <p:sp>
          <p:nvSpPr>
            <p:cNvPr id="116" name="梯形 115"/>
            <p:cNvSpPr/>
            <p:nvPr/>
          </p:nvSpPr>
          <p:spPr bwMode="auto">
            <a:xfrm rot="5400000">
              <a:off x="8103219" y="2679023"/>
              <a:ext cx="4298114" cy="2529068"/>
            </a:xfrm>
            <a:prstGeom prst="trapezoid">
              <a:avLst>
                <a:gd name="adj" fmla="val 2453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10323513" y="2311079"/>
              <a:ext cx="84830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</a:t>
              </a:r>
              <a:r>
                <a:rPr lang="en-US" altLang="zh-CN" sz="20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000" dirty="0"/>
            </a:p>
          </p:txBody>
        </p:sp>
        <p:sp>
          <p:nvSpPr>
            <p:cNvPr id="119" name="Rectangle 1"/>
            <p:cNvSpPr>
              <a:spLocks noChangeArrowheads="1"/>
            </p:cNvSpPr>
            <p:nvPr/>
          </p:nvSpPr>
          <p:spPr bwMode="auto">
            <a:xfrm>
              <a:off x="9156844" y="3573871"/>
              <a:ext cx="2275065" cy="14654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描述结论具体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内容，描述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结论具体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内容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，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描述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结论具体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内容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，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描述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结论具体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内容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，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描述结论的具体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内容。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endParaRPr>
            </a:p>
          </p:txBody>
        </p:sp>
        <p:sp>
          <p:nvSpPr>
            <p:cNvPr id="120" name="TextBox 27"/>
            <p:cNvSpPr txBox="1">
              <a:spLocks noChangeArrowheads="1"/>
            </p:cNvSpPr>
            <p:nvPr/>
          </p:nvSpPr>
          <p:spPr bwMode="auto">
            <a:xfrm>
              <a:off x="9300077" y="2889991"/>
              <a:ext cx="1620957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XXXXXXXX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椭圆 121"/>
            <p:cNvSpPr/>
            <p:nvPr/>
          </p:nvSpPr>
          <p:spPr>
            <a:xfrm>
              <a:off x="9348949" y="1732028"/>
              <a:ext cx="987878" cy="9878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8" name="组合 137"/>
            <p:cNvGrpSpPr/>
            <p:nvPr/>
          </p:nvGrpSpPr>
          <p:grpSpPr>
            <a:xfrm>
              <a:off x="9627228" y="1945891"/>
              <a:ext cx="559099" cy="549444"/>
              <a:chOff x="2452688" y="-266700"/>
              <a:chExt cx="7721600" cy="7588251"/>
            </a:xfrm>
            <a:solidFill>
              <a:schemeClr val="bg1"/>
            </a:solidFill>
          </p:grpSpPr>
          <p:sp>
            <p:nvSpPr>
              <p:cNvPr id="139" name="Freeform 5"/>
              <p:cNvSpPr>
                <a:spLocks noEditPoints="1"/>
              </p:cNvSpPr>
              <p:nvPr/>
            </p:nvSpPr>
            <p:spPr bwMode="auto">
              <a:xfrm>
                <a:off x="2452688" y="-266700"/>
                <a:ext cx="4951412" cy="7588251"/>
              </a:xfrm>
              <a:custGeom>
                <a:avLst/>
                <a:gdLst>
                  <a:gd name="T0" fmla="*/ 1647 w 1836"/>
                  <a:gd name="T1" fmla="*/ 2450 h 2814"/>
                  <a:gd name="T2" fmla="*/ 1518 w 1836"/>
                  <a:gd name="T3" fmla="*/ 2577 h 2814"/>
                  <a:gd name="T4" fmla="*/ 1285 w 1836"/>
                  <a:gd name="T5" fmla="*/ 2347 h 2814"/>
                  <a:gd name="T6" fmla="*/ 1218 w 1836"/>
                  <a:gd name="T7" fmla="*/ 2319 h 2814"/>
                  <a:gd name="T8" fmla="*/ 1152 w 1836"/>
                  <a:gd name="T9" fmla="*/ 2347 h 2814"/>
                  <a:gd name="T10" fmla="*/ 919 w 1836"/>
                  <a:gd name="T11" fmla="*/ 2577 h 2814"/>
                  <a:gd name="T12" fmla="*/ 685 w 1836"/>
                  <a:gd name="T13" fmla="*/ 2347 h 2814"/>
                  <a:gd name="T14" fmla="*/ 552 w 1836"/>
                  <a:gd name="T15" fmla="*/ 2347 h 2814"/>
                  <a:gd name="T16" fmla="*/ 328 w 1836"/>
                  <a:gd name="T17" fmla="*/ 2568 h 2814"/>
                  <a:gd name="T18" fmla="*/ 190 w 1836"/>
                  <a:gd name="T19" fmla="*/ 2432 h 2814"/>
                  <a:gd name="T20" fmla="*/ 190 w 1836"/>
                  <a:gd name="T21" fmla="*/ 190 h 2814"/>
                  <a:gd name="T22" fmla="*/ 1647 w 1836"/>
                  <a:gd name="T23" fmla="*/ 190 h 2814"/>
                  <a:gd name="T24" fmla="*/ 1647 w 1836"/>
                  <a:gd name="T25" fmla="*/ 281 h 2814"/>
                  <a:gd name="T26" fmla="*/ 1836 w 1836"/>
                  <a:gd name="T27" fmla="*/ 375 h 2814"/>
                  <a:gd name="T28" fmla="*/ 1836 w 1836"/>
                  <a:gd name="T29" fmla="*/ 95 h 2814"/>
                  <a:gd name="T30" fmla="*/ 1741 w 1836"/>
                  <a:gd name="T31" fmla="*/ 0 h 2814"/>
                  <a:gd name="T32" fmla="*/ 95 w 1836"/>
                  <a:gd name="T33" fmla="*/ 0 h 2814"/>
                  <a:gd name="T34" fmla="*/ 0 w 1836"/>
                  <a:gd name="T35" fmla="*/ 95 h 2814"/>
                  <a:gd name="T36" fmla="*/ 0 w 1836"/>
                  <a:gd name="T37" fmla="*/ 2471 h 2814"/>
                  <a:gd name="T38" fmla="*/ 28 w 1836"/>
                  <a:gd name="T39" fmla="*/ 2539 h 2814"/>
                  <a:gd name="T40" fmla="*/ 261 w 1836"/>
                  <a:gd name="T41" fmla="*/ 2769 h 2814"/>
                  <a:gd name="T42" fmla="*/ 394 w 1836"/>
                  <a:gd name="T43" fmla="*/ 2769 h 2814"/>
                  <a:gd name="T44" fmla="*/ 619 w 1836"/>
                  <a:gd name="T45" fmla="*/ 2547 h 2814"/>
                  <a:gd name="T46" fmla="*/ 852 w 1836"/>
                  <a:gd name="T47" fmla="*/ 2778 h 2814"/>
                  <a:gd name="T48" fmla="*/ 985 w 1836"/>
                  <a:gd name="T49" fmla="*/ 2778 h 2814"/>
                  <a:gd name="T50" fmla="*/ 1218 w 1836"/>
                  <a:gd name="T51" fmla="*/ 2547 h 2814"/>
                  <a:gd name="T52" fmla="*/ 1452 w 1836"/>
                  <a:gd name="T53" fmla="*/ 2778 h 2814"/>
                  <a:gd name="T54" fmla="*/ 1518 w 1836"/>
                  <a:gd name="T55" fmla="*/ 2805 h 2814"/>
                  <a:gd name="T56" fmla="*/ 1585 w 1836"/>
                  <a:gd name="T57" fmla="*/ 2778 h 2814"/>
                  <a:gd name="T58" fmla="*/ 1808 w 1836"/>
                  <a:gd name="T59" fmla="*/ 2557 h 2814"/>
                  <a:gd name="T60" fmla="*/ 1836 w 1836"/>
                  <a:gd name="T61" fmla="*/ 2490 h 2814"/>
                  <a:gd name="T62" fmla="*/ 1836 w 1836"/>
                  <a:gd name="T63" fmla="*/ 1919 h 2814"/>
                  <a:gd name="T64" fmla="*/ 1647 w 1836"/>
                  <a:gd name="T65" fmla="*/ 2012 h 2814"/>
                  <a:gd name="T66" fmla="*/ 1647 w 1836"/>
                  <a:gd name="T67" fmla="*/ 2450 h 2814"/>
                  <a:gd name="T68" fmla="*/ 1647 w 1836"/>
                  <a:gd name="T69" fmla="*/ 2450 h 2814"/>
                  <a:gd name="T70" fmla="*/ 1647 w 1836"/>
                  <a:gd name="T71" fmla="*/ 2450 h 2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36" h="2814">
                    <a:moveTo>
                      <a:pt x="1647" y="2450"/>
                    </a:moveTo>
                    <a:cubicBezTo>
                      <a:pt x="1518" y="2577"/>
                      <a:pt x="1518" y="2577"/>
                      <a:pt x="1518" y="2577"/>
                    </a:cubicBezTo>
                    <a:cubicBezTo>
                      <a:pt x="1285" y="2347"/>
                      <a:pt x="1285" y="2347"/>
                      <a:pt x="1285" y="2347"/>
                    </a:cubicBezTo>
                    <a:cubicBezTo>
                      <a:pt x="1267" y="2328"/>
                      <a:pt x="1243" y="2319"/>
                      <a:pt x="1218" y="2319"/>
                    </a:cubicBezTo>
                    <a:cubicBezTo>
                      <a:pt x="1194" y="2319"/>
                      <a:pt x="1170" y="2328"/>
                      <a:pt x="1152" y="2347"/>
                    </a:cubicBezTo>
                    <a:cubicBezTo>
                      <a:pt x="919" y="2577"/>
                      <a:pt x="919" y="2577"/>
                      <a:pt x="919" y="2577"/>
                    </a:cubicBezTo>
                    <a:cubicBezTo>
                      <a:pt x="685" y="2347"/>
                      <a:pt x="685" y="2347"/>
                      <a:pt x="685" y="2347"/>
                    </a:cubicBezTo>
                    <a:cubicBezTo>
                      <a:pt x="648" y="2310"/>
                      <a:pt x="589" y="2310"/>
                      <a:pt x="552" y="2347"/>
                    </a:cubicBezTo>
                    <a:cubicBezTo>
                      <a:pt x="328" y="2568"/>
                      <a:pt x="328" y="2568"/>
                      <a:pt x="328" y="2568"/>
                    </a:cubicBezTo>
                    <a:cubicBezTo>
                      <a:pt x="190" y="2432"/>
                      <a:pt x="190" y="2432"/>
                      <a:pt x="190" y="2432"/>
                    </a:cubicBez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47" y="190"/>
                      <a:pt x="1647" y="190"/>
                      <a:pt x="1647" y="190"/>
                    </a:cubicBezTo>
                    <a:cubicBezTo>
                      <a:pt x="1647" y="281"/>
                      <a:pt x="1647" y="281"/>
                      <a:pt x="1647" y="281"/>
                    </a:cubicBezTo>
                    <a:cubicBezTo>
                      <a:pt x="1714" y="305"/>
                      <a:pt x="1777" y="337"/>
                      <a:pt x="1836" y="375"/>
                    </a:cubicBezTo>
                    <a:cubicBezTo>
                      <a:pt x="1836" y="95"/>
                      <a:pt x="1836" y="95"/>
                      <a:pt x="1836" y="95"/>
                    </a:cubicBezTo>
                    <a:cubicBezTo>
                      <a:pt x="1836" y="42"/>
                      <a:pt x="1794" y="0"/>
                      <a:pt x="174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43" y="0"/>
                      <a:pt x="0" y="42"/>
                      <a:pt x="0" y="95"/>
                    </a:cubicBezTo>
                    <a:cubicBezTo>
                      <a:pt x="0" y="2471"/>
                      <a:pt x="0" y="2471"/>
                      <a:pt x="0" y="2471"/>
                    </a:cubicBezTo>
                    <a:cubicBezTo>
                      <a:pt x="0" y="2497"/>
                      <a:pt x="10" y="2521"/>
                      <a:pt x="28" y="2539"/>
                    </a:cubicBezTo>
                    <a:cubicBezTo>
                      <a:pt x="261" y="2769"/>
                      <a:pt x="261" y="2769"/>
                      <a:pt x="261" y="2769"/>
                    </a:cubicBezTo>
                    <a:cubicBezTo>
                      <a:pt x="298" y="2805"/>
                      <a:pt x="357" y="2805"/>
                      <a:pt x="394" y="2769"/>
                    </a:cubicBezTo>
                    <a:cubicBezTo>
                      <a:pt x="619" y="2547"/>
                      <a:pt x="619" y="2547"/>
                      <a:pt x="619" y="2547"/>
                    </a:cubicBezTo>
                    <a:cubicBezTo>
                      <a:pt x="852" y="2778"/>
                      <a:pt x="852" y="2778"/>
                      <a:pt x="852" y="2778"/>
                    </a:cubicBezTo>
                    <a:cubicBezTo>
                      <a:pt x="889" y="2814"/>
                      <a:pt x="948" y="2814"/>
                      <a:pt x="985" y="2778"/>
                    </a:cubicBezTo>
                    <a:cubicBezTo>
                      <a:pt x="1218" y="2547"/>
                      <a:pt x="1218" y="2547"/>
                      <a:pt x="1218" y="2547"/>
                    </a:cubicBezTo>
                    <a:cubicBezTo>
                      <a:pt x="1452" y="2778"/>
                      <a:pt x="1452" y="2778"/>
                      <a:pt x="1452" y="2778"/>
                    </a:cubicBezTo>
                    <a:cubicBezTo>
                      <a:pt x="1470" y="2796"/>
                      <a:pt x="1494" y="2805"/>
                      <a:pt x="1518" y="2805"/>
                    </a:cubicBezTo>
                    <a:cubicBezTo>
                      <a:pt x="1543" y="2805"/>
                      <a:pt x="1567" y="2796"/>
                      <a:pt x="1585" y="2778"/>
                    </a:cubicBezTo>
                    <a:cubicBezTo>
                      <a:pt x="1808" y="2557"/>
                      <a:pt x="1808" y="2557"/>
                      <a:pt x="1808" y="2557"/>
                    </a:cubicBezTo>
                    <a:cubicBezTo>
                      <a:pt x="1826" y="2540"/>
                      <a:pt x="1836" y="2515"/>
                      <a:pt x="1836" y="2490"/>
                    </a:cubicBezTo>
                    <a:cubicBezTo>
                      <a:pt x="1836" y="1919"/>
                      <a:pt x="1836" y="1919"/>
                      <a:pt x="1836" y="1919"/>
                    </a:cubicBezTo>
                    <a:cubicBezTo>
                      <a:pt x="1777" y="1957"/>
                      <a:pt x="1714" y="1988"/>
                      <a:pt x="1647" y="2012"/>
                    </a:cubicBezTo>
                    <a:cubicBezTo>
                      <a:pt x="1647" y="2450"/>
                      <a:pt x="1647" y="2450"/>
                      <a:pt x="1647" y="2450"/>
                    </a:cubicBezTo>
                    <a:close/>
                    <a:moveTo>
                      <a:pt x="1647" y="2450"/>
                    </a:moveTo>
                    <a:cubicBezTo>
                      <a:pt x="1647" y="2450"/>
                      <a:pt x="1647" y="2450"/>
                      <a:pt x="1647" y="245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6"/>
              <p:cNvSpPr>
                <a:spLocks noEditPoints="1"/>
              </p:cNvSpPr>
              <p:nvPr/>
            </p:nvSpPr>
            <p:spPr bwMode="auto">
              <a:xfrm>
                <a:off x="3536950" y="758825"/>
                <a:ext cx="4595812" cy="4135438"/>
              </a:xfrm>
              <a:custGeom>
                <a:avLst/>
                <a:gdLst>
                  <a:gd name="T0" fmla="*/ 1704 w 1704"/>
                  <a:gd name="T1" fmla="*/ 767 h 1534"/>
                  <a:gd name="T2" fmla="*/ 1434 w 1704"/>
                  <a:gd name="T3" fmla="*/ 184 h 1534"/>
                  <a:gd name="T4" fmla="*/ 1245 w 1704"/>
                  <a:gd name="T5" fmla="*/ 65 h 1534"/>
                  <a:gd name="T6" fmla="*/ 937 w 1704"/>
                  <a:gd name="T7" fmla="*/ 0 h 1534"/>
                  <a:gd name="T8" fmla="*/ 431 w 1704"/>
                  <a:gd name="T9" fmla="*/ 192 h 1534"/>
                  <a:gd name="T10" fmla="*/ 221 w 1704"/>
                  <a:gd name="T11" fmla="*/ 192 h 1534"/>
                  <a:gd name="T12" fmla="*/ 38 w 1704"/>
                  <a:gd name="T13" fmla="*/ 192 h 1534"/>
                  <a:gd name="T14" fmla="*/ 0 w 1704"/>
                  <a:gd name="T15" fmla="*/ 230 h 1534"/>
                  <a:gd name="T16" fmla="*/ 38 w 1704"/>
                  <a:gd name="T17" fmla="*/ 267 h 1534"/>
                  <a:gd name="T18" fmla="*/ 166 w 1704"/>
                  <a:gd name="T19" fmla="*/ 267 h 1534"/>
                  <a:gd name="T20" fmla="*/ 355 w 1704"/>
                  <a:gd name="T21" fmla="*/ 267 h 1534"/>
                  <a:gd name="T22" fmla="*/ 199 w 1704"/>
                  <a:gd name="T23" fmla="*/ 560 h 1534"/>
                  <a:gd name="T24" fmla="*/ 42 w 1704"/>
                  <a:gd name="T25" fmla="*/ 560 h 1534"/>
                  <a:gd name="T26" fmla="*/ 38 w 1704"/>
                  <a:gd name="T27" fmla="*/ 560 h 1534"/>
                  <a:gd name="T28" fmla="*/ 0 w 1704"/>
                  <a:gd name="T29" fmla="*/ 598 h 1534"/>
                  <a:gd name="T30" fmla="*/ 28 w 1704"/>
                  <a:gd name="T31" fmla="*/ 634 h 1534"/>
                  <a:gd name="T32" fmla="*/ 38 w 1704"/>
                  <a:gd name="T33" fmla="*/ 636 h 1534"/>
                  <a:gd name="T34" fmla="*/ 182 w 1704"/>
                  <a:gd name="T35" fmla="*/ 636 h 1534"/>
                  <a:gd name="T36" fmla="*/ 170 w 1704"/>
                  <a:gd name="T37" fmla="*/ 767 h 1534"/>
                  <a:gd name="T38" fmla="*/ 189 w 1704"/>
                  <a:gd name="T39" fmla="*/ 935 h 1534"/>
                  <a:gd name="T40" fmla="*/ 38 w 1704"/>
                  <a:gd name="T41" fmla="*/ 935 h 1534"/>
                  <a:gd name="T42" fmla="*/ 34 w 1704"/>
                  <a:gd name="T43" fmla="*/ 936 h 1534"/>
                  <a:gd name="T44" fmla="*/ 0 w 1704"/>
                  <a:gd name="T45" fmla="*/ 973 h 1534"/>
                  <a:gd name="T46" fmla="*/ 38 w 1704"/>
                  <a:gd name="T47" fmla="*/ 1011 h 1534"/>
                  <a:gd name="T48" fmla="*/ 51 w 1704"/>
                  <a:gd name="T49" fmla="*/ 1011 h 1534"/>
                  <a:gd name="T50" fmla="*/ 210 w 1704"/>
                  <a:gd name="T51" fmla="*/ 1011 h 1534"/>
                  <a:gd name="T52" fmla="*/ 395 w 1704"/>
                  <a:gd name="T53" fmla="*/ 1310 h 1534"/>
                  <a:gd name="T54" fmla="*/ 196 w 1704"/>
                  <a:gd name="T55" fmla="*/ 1310 h 1534"/>
                  <a:gd name="T56" fmla="*/ 38 w 1704"/>
                  <a:gd name="T57" fmla="*/ 1310 h 1534"/>
                  <a:gd name="T58" fmla="*/ 0 w 1704"/>
                  <a:gd name="T59" fmla="*/ 1348 h 1534"/>
                  <a:gd name="T60" fmla="*/ 38 w 1704"/>
                  <a:gd name="T61" fmla="*/ 1386 h 1534"/>
                  <a:gd name="T62" fmla="*/ 258 w 1704"/>
                  <a:gd name="T63" fmla="*/ 1386 h 1534"/>
                  <a:gd name="T64" fmla="*/ 485 w 1704"/>
                  <a:gd name="T65" fmla="*/ 1386 h 1534"/>
                  <a:gd name="T66" fmla="*/ 937 w 1704"/>
                  <a:gd name="T67" fmla="*/ 1534 h 1534"/>
                  <a:gd name="T68" fmla="*/ 1245 w 1704"/>
                  <a:gd name="T69" fmla="*/ 1469 h 1534"/>
                  <a:gd name="T70" fmla="*/ 1434 w 1704"/>
                  <a:gd name="T71" fmla="*/ 1350 h 1534"/>
                  <a:gd name="T72" fmla="*/ 1704 w 1704"/>
                  <a:gd name="T73" fmla="*/ 767 h 1534"/>
                  <a:gd name="T74" fmla="*/ 1245 w 1704"/>
                  <a:gd name="T75" fmla="*/ 1266 h 1534"/>
                  <a:gd name="T76" fmla="*/ 937 w 1704"/>
                  <a:gd name="T77" fmla="*/ 1354 h 1534"/>
                  <a:gd name="T78" fmla="*/ 459 w 1704"/>
                  <a:gd name="T79" fmla="*/ 1107 h 1534"/>
                  <a:gd name="T80" fmla="*/ 1025 w 1704"/>
                  <a:gd name="T81" fmla="*/ 1107 h 1534"/>
                  <a:gd name="T82" fmla="*/ 1120 w 1704"/>
                  <a:gd name="T83" fmla="*/ 1012 h 1534"/>
                  <a:gd name="T84" fmla="*/ 1025 w 1704"/>
                  <a:gd name="T85" fmla="*/ 917 h 1534"/>
                  <a:gd name="T86" fmla="*/ 377 w 1704"/>
                  <a:gd name="T87" fmla="*/ 917 h 1534"/>
                  <a:gd name="T88" fmla="*/ 370 w 1704"/>
                  <a:gd name="T89" fmla="*/ 918 h 1534"/>
                  <a:gd name="T90" fmla="*/ 349 w 1704"/>
                  <a:gd name="T91" fmla="*/ 767 h 1534"/>
                  <a:gd name="T92" fmla="*/ 370 w 1704"/>
                  <a:gd name="T93" fmla="*/ 613 h 1534"/>
                  <a:gd name="T94" fmla="*/ 377 w 1704"/>
                  <a:gd name="T95" fmla="*/ 614 h 1534"/>
                  <a:gd name="T96" fmla="*/ 1025 w 1704"/>
                  <a:gd name="T97" fmla="*/ 614 h 1534"/>
                  <a:gd name="T98" fmla="*/ 1120 w 1704"/>
                  <a:gd name="T99" fmla="*/ 519 h 1534"/>
                  <a:gd name="T100" fmla="*/ 1025 w 1704"/>
                  <a:gd name="T101" fmla="*/ 424 h 1534"/>
                  <a:gd name="T102" fmla="*/ 461 w 1704"/>
                  <a:gd name="T103" fmla="*/ 424 h 1534"/>
                  <a:gd name="T104" fmla="*/ 937 w 1704"/>
                  <a:gd name="T105" fmla="*/ 179 h 1534"/>
                  <a:gd name="T106" fmla="*/ 1245 w 1704"/>
                  <a:gd name="T107" fmla="*/ 267 h 1534"/>
                  <a:gd name="T108" fmla="*/ 1434 w 1704"/>
                  <a:gd name="T109" fmla="*/ 456 h 1534"/>
                  <a:gd name="T110" fmla="*/ 1525 w 1704"/>
                  <a:gd name="T111" fmla="*/ 767 h 1534"/>
                  <a:gd name="T112" fmla="*/ 1434 w 1704"/>
                  <a:gd name="T113" fmla="*/ 1078 h 1534"/>
                  <a:gd name="T114" fmla="*/ 1245 w 1704"/>
                  <a:gd name="T115" fmla="*/ 1266 h 1534"/>
                  <a:gd name="T116" fmla="*/ 1245 w 1704"/>
                  <a:gd name="T117" fmla="*/ 1266 h 1534"/>
                  <a:gd name="T118" fmla="*/ 1245 w 1704"/>
                  <a:gd name="T119" fmla="*/ 1266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04" h="1534">
                    <a:moveTo>
                      <a:pt x="1704" y="767"/>
                    </a:moveTo>
                    <a:cubicBezTo>
                      <a:pt x="1704" y="533"/>
                      <a:pt x="1599" y="325"/>
                      <a:pt x="1434" y="184"/>
                    </a:cubicBezTo>
                    <a:cubicBezTo>
                      <a:pt x="1378" y="135"/>
                      <a:pt x="1314" y="95"/>
                      <a:pt x="1245" y="65"/>
                    </a:cubicBezTo>
                    <a:cubicBezTo>
                      <a:pt x="1150" y="23"/>
                      <a:pt x="1046" y="0"/>
                      <a:pt x="937" y="0"/>
                    </a:cubicBezTo>
                    <a:cubicBezTo>
                      <a:pt x="743" y="0"/>
                      <a:pt x="566" y="73"/>
                      <a:pt x="431" y="192"/>
                    </a:cubicBezTo>
                    <a:cubicBezTo>
                      <a:pt x="221" y="192"/>
                      <a:pt x="221" y="192"/>
                      <a:pt x="221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17" y="192"/>
                      <a:pt x="0" y="209"/>
                      <a:pt x="0" y="230"/>
                    </a:cubicBezTo>
                    <a:cubicBezTo>
                      <a:pt x="0" y="250"/>
                      <a:pt x="17" y="267"/>
                      <a:pt x="38" y="267"/>
                    </a:cubicBezTo>
                    <a:cubicBezTo>
                      <a:pt x="166" y="267"/>
                      <a:pt x="166" y="267"/>
                      <a:pt x="166" y="267"/>
                    </a:cubicBezTo>
                    <a:cubicBezTo>
                      <a:pt x="355" y="267"/>
                      <a:pt x="355" y="267"/>
                      <a:pt x="355" y="267"/>
                    </a:cubicBezTo>
                    <a:cubicBezTo>
                      <a:pt x="283" y="351"/>
                      <a:pt x="229" y="451"/>
                      <a:pt x="199" y="560"/>
                    </a:cubicBezTo>
                    <a:cubicBezTo>
                      <a:pt x="42" y="560"/>
                      <a:pt x="42" y="560"/>
                      <a:pt x="42" y="560"/>
                    </a:cubicBezTo>
                    <a:cubicBezTo>
                      <a:pt x="38" y="560"/>
                      <a:pt x="38" y="560"/>
                      <a:pt x="38" y="560"/>
                    </a:cubicBezTo>
                    <a:cubicBezTo>
                      <a:pt x="17" y="560"/>
                      <a:pt x="0" y="577"/>
                      <a:pt x="0" y="598"/>
                    </a:cubicBezTo>
                    <a:cubicBezTo>
                      <a:pt x="0" y="616"/>
                      <a:pt x="12" y="630"/>
                      <a:pt x="28" y="634"/>
                    </a:cubicBezTo>
                    <a:cubicBezTo>
                      <a:pt x="31" y="635"/>
                      <a:pt x="35" y="636"/>
                      <a:pt x="38" y="636"/>
                    </a:cubicBezTo>
                    <a:cubicBezTo>
                      <a:pt x="182" y="636"/>
                      <a:pt x="182" y="636"/>
                      <a:pt x="182" y="636"/>
                    </a:cubicBezTo>
                    <a:cubicBezTo>
                      <a:pt x="175" y="679"/>
                      <a:pt x="170" y="722"/>
                      <a:pt x="170" y="767"/>
                    </a:cubicBezTo>
                    <a:cubicBezTo>
                      <a:pt x="170" y="825"/>
                      <a:pt x="177" y="881"/>
                      <a:pt x="189" y="935"/>
                    </a:cubicBezTo>
                    <a:cubicBezTo>
                      <a:pt x="38" y="935"/>
                      <a:pt x="38" y="935"/>
                      <a:pt x="38" y="935"/>
                    </a:cubicBezTo>
                    <a:cubicBezTo>
                      <a:pt x="37" y="935"/>
                      <a:pt x="35" y="936"/>
                      <a:pt x="34" y="936"/>
                    </a:cubicBezTo>
                    <a:cubicBezTo>
                      <a:pt x="15" y="938"/>
                      <a:pt x="0" y="954"/>
                      <a:pt x="0" y="973"/>
                    </a:cubicBezTo>
                    <a:cubicBezTo>
                      <a:pt x="0" y="994"/>
                      <a:pt x="17" y="1011"/>
                      <a:pt x="38" y="1011"/>
                    </a:cubicBezTo>
                    <a:cubicBezTo>
                      <a:pt x="51" y="1011"/>
                      <a:pt x="51" y="1011"/>
                      <a:pt x="51" y="1011"/>
                    </a:cubicBezTo>
                    <a:cubicBezTo>
                      <a:pt x="210" y="1011"/>
                      <a:pt x="210" y="1011"/>
                      <a:pt x="210" y="1011"/>
                    </a:cubicBezTo>
                    <a:cubicBezTo>
                      <a:pt x="248" y="1125"/>
                      <a:pt x="312" y="1227"/>
                      <a:pt x="395" y="1310"/>
                    </a:cubicBezTo>
                    <a:cubicBezTo>
                      <a:pt x="196" y="1310"/>
                      <a:pt x="196" y="1310"/>
                      <a:pt x="196" y="1310"/>
                    </a:cubicBezTo>
                    <a:cubicBezTo>
                      <a:pt x="38" y="1310"/>
                      <a:pt x="38" y="1310"/>
                      <a:pt x="38" y="1310"/>
                    </a:cubicBezTo>
                    <a:cubicBezTo>
                      <a:pt x="17" y="1310"/>
                      <a:pt x="0" y="1327"/>
                      <a:pt x="0" y="1348"/>
                    </a:cubicBezTo>
                    <a:cubicBezTo>
                      <a:pt x="0" y="1369"/>
                      <a:pt x="17" y="1386"/>
                      <a:pt x="38" y="1386"/>
                    </a:cubicBezTo>
                    <a:cubicBezTo>
                      <a:pt x="258" y="1386"/>
                      <a:pt x="258" y="1386"/>
                      <a:pt x="258" y="1386"/>
                    </a:cubicBezTo>
                    <a:cubicBezTo>
                      <a:pt x="485" y="1386"/>
                      <a:pt x="485" y="1386"/>
                      <a:pt x="485" y="1386"/>
                    </a:cubicBezTo>
                    <a:cubicBezTo>
                      <a:pt x="612" y="1478"/>
                      <a:pt x="768" y="1534"/>
                      <a:pt x="937" y="1534"/>
                    </a:cubicBezTo>
                    <a:cubicBezTo>
                      <a:pt x="1046" y="1534"/>
                      <a:pt x="1150" y="1511"/>
                      <a:pt x="1245" y="1469"/>
                    </a:cubicBezTo>
                    <a:cubicBezTo>
                      <a:pt x="1314" y="1439"/>
                      <a:pt x="1378" y="1398"/>
                      <a:pt x="1434" y="1350"/>
                    </a:cubicBezTo>
                    <a:cubicBezTo>
                      <a:pt x="1599" y="1209"/>
                      <a:pt x="1704" y="1000"/>
                      <a:pt x="1704" y="767"/>
                    </a:cubicBezTo>
                    <a:close/>
                    <a:moveTo>
                      <a:pt x="1245" y="1266"/>
                    </a:moveTo>
                    <a:cubicBezTo>
                      <a:pt x="1155" y="1322"/>
                      <a:pt x="1050" y="1354"/>
                      <a:pt x="937" y="1354"/>
                    </a:cubicBezTo>
                    <a:cubicBezTo>
                      <a:pt x="739" y="1354"/>
                      <a:pt x="565" y="1256"/>
                      <a:pt x="459" y="1107"/>
                    </a:cubicBezTo>
                    <a:cubicBezTo>
                      <a:pt x="1025" y="1107"/>
                      <a:pt x="1025" y="1107"/>
                      <a:pt x="1025" y="1107"/>
                    </a:cubicBezTo>
                    <a:cubicBezTo>
                      <a:pt x="1077" y="1107"/>
                      <a:pt x="1120" y="1065"/>
                      <a:pt x="1120" y="1012"/>
                    </a:cubicBezTo>
                    <a:cubicBezTo>
                      <a:pt x="1120" y="960"/>
                      <a:pt x="1077" y="917"/>
                      <a:pt x="1025" y="917"/>
                    </a:cubicBezTo>
                    <a:cubicBezTo>
                      <a:pt x="377" y="917"/>
                      <a:pt x="377" y="917"/>
                      <a:pt x="377" y="917"/>
                    </a:cubicBezTo>
                    <a:cubicBezTo>
                      <a:pt x="375" y="917"/>
                      <a:pt x="372" y="918"/>
                      <a:pt x="370" y="918"/>
                    </a:cubicBezTo>
                    <a:cubicBezTo>
                      <a:pt x="357" y="870"/>
                      <a:pt x="349" y="819"/>
                      <a:pt x="349" y="767"/>
                    </a:cubicBezTo>
                    <a:cubicBezTo>
                      <a:pt x="349" y="714"/>
                      <a:pt x="357" y="662"/>
                      <a:pt x="370" y="613"/>
                    </a:cubicBezTo>
                    <a:cubicBezTo>
                      <a:pt x="373" y="613"/>
                      <a:pt x="375" y="614"/>
                      <a:pt x="377" y="614"/>
                    </a:cubicBezTo>
                    <a:cubicBezTo>
                      <a:pt x="1025" y="614"/>
                      <a:pt x="1025" y="614"/>
                      <a:pt x="1025" y="614"/>
                    </a:cubicBezTo>
                    <a:cubicBezTo>
                      <a:pt x="1077" y="614"/>
                      <a:pt x="1120" y="571"/>
                      <a:pt x="1120" y="519"/>
                    </a:cubicBezTo>
                    <a:cubicBezTo>
                      <a:pt x="1120" y="467"/>
                      <a:pt x="1077" y="424"/>
                      <a:pt x="1025" y="424"/>
                    </a:cubicBezTo>
                    <a:cubicBezTo>
                      <a:pt x="461" y="424"/>
                      <a:pt x="461" y="424"/>
                      <a:pt x="461" y="424"/>
                    </a:cubicBezTo>
                    <a:cubicBezTo>
                      <a:pt x="567" y="276"/>
                      <a:pt x="740" y="180"/>
                      <a:pt x="937" y="179"/>
                    </a:cubicBezTo>
                    <a:cubicBezTo>
                      <a:pt x="1050" y="179"/>
                      <a:pt x="1155" y="212"/>
                      <a:pt x="1245" y="267"/>
                    </a:cubicBezTo>
                    <a:cubicBezTo>
                      <a:pt x="1321" y="315"/>
                      <a:pt x="1386" y="379"/>
                      <a:pt x="1434" y="456"/>
                    </a:cubicBezTo>
                    <a:cubicBezTo>
                      <a:pt x="1491" y="546"/>
                      <a:pt x="1524" y="652"/>
                      <a:pt x="1525" y="767"/>
                    </a:cubicBezTo>
                    <a:cubicBezTo>
                      <a:pt x="1524" y="881"/>
                      <a:pt x="1491" y="988"/>
                      <a:pt x="1434" y="1078"/>
                    </a:cubicBezTo>
                    <a:cubicBezTo>
                      <a:pt x="1386" y="1155"/>
                      <a:pt x="1321" y="1219"/>
                      <a:pt x="1245" y="1266"/>
                    </a:cubicBezTo>
                    <a:close/>
                    <a:moveTo>
                      <a:pt x="1245" y="1266"/>
                    </a:moveTo>
                    <a:cubicBezTo>
                      <a:pt x="1245" y="1266"/>
                      <a:pt x="1245" y="1266"/>
                      <a:pt x="1245" y="126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7"/>
              <p:cNvSpPr>
                <a:spLocks noEditPoints="1"/>
              </p:cNvSpPr>
              <p:nvPr/>
            </p:nvSpPr>
            <p:spPr bwMode="auto">
              <a:xfrm>
                <a:off x="7418388" y="4097338"/>
                <a:ext cx="2755900" cy="2771775"/>
              </a:xfrm>
              <a:custGeom>
                <a:avLst/>
                <a:gdLst>
                  <a:gd name="T0" fmla="*/ 956 w 1022"/>
                  <a:gd name="T1" fmla="*/ 673 h 1028"/>
                  <a:gd name="T2" fmla="*/ 285 w 1022"/>
                  <a:gd name="T3" fmla="*/ 2 h 1028"/>
                  <a:gd name="T4" fmla="*/ 283 w 1022"/>
                  <a:gd name="T5" fmla="*/ 0 h 1028"/>
                  <a:gd name="T6" fmla="*/ 0 w 1022"/>
                  <a:gd name="T7" fmla="*/ 295 h 1028"/>
                  <a:gd name="T8" fmla="*/ 2 w 1022"/>
                  <a:gd name="T9" fmla="*/ 296 h 1028"/>
                  <a:gd name="T10" fmla="*/ 668 w 1022"/>
                  <a:gd name="T11" fmla="*/ 962 h 1028"/>
                  <a:gd name="T12" fmla="*/ 907 w 1022"/>
                  <a:gd name="T13" fmla="*/ 962 h 1028"/>
                  <a:gd name="T14" fmla="*/ 956 w 1022"/>
                  <a:gd name="T15" fmla="*/ 913 h 1028"/>
                  <a:gd name="T16" fmla="*/ 956 w 1022"/>
                  <a:gd name="T17" fmla="*/ 673 h 1028"/>
                  <a:gd name="T18" fmla="*/ 956 w 1022"/>
                  <a:gd name="T19" fmla="*/ 673 h 1028"/>
                  <a:gd name="T20" fmla="*/ 956 w 1022"/>
                  <a:gd name="T21" fmla="*/ 673 h 1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22" h="1028">
                    <a:moveTo>
                      <a:pt x="956" y="673"/>
                    </a:moveTo>
                    <a:cubicBezTo>
                      <a:pt x="285" y="2"/>
                      <a:pt x="285" y="2"/>
                      <a:pt x="285" y="2"/>
                    </a:cubicBezTo>
                    <a:cubicBezTo>
                      <a:pt x="283" y="0"/>
                      <a:pt x="283" y="0"/>
                      <a:pt x="283" y="0"/>
                    </a:cubicBezTo>
                    <a:cubicBezTo>
                      <a:pt x="212" y="118"/>
                      <a:pt x="115" y="219"/>
                      <a:pt x="0" y="295"/>
                    </a:cubicBezTo>
                    <a:cubicBezTo>
                      <a:pt x="2" y="296"/>
                      <a:pt x="2" y="296"/>
                      <a:pt x="2" y="296"/>
                    </a:cubicBezTo>
                    <a:cubicBezTo>
                      <a:pt x="668" y="962"/>
                      <a:pt x="668" y="962"/>
                      <a:pt x="668" y="962"/>
                    </a:cubicBezTo>
                    <a:cubicBezTo>
                      <a:pt x="733" y="1028"/>
                      <a:pt x="841" y="1028"/>
                      <a:pt x="907" y="962"/>
                    </a:cubicBezTo>
                    <a:cubicBezTo>
                      <a:pt x="956" y="913"/>
                      <a:pt x="956" y="913"/>
                      <a:pt x="956" y="913"/>
                    </a:cubicBezTo>
                    <a:cubicBezTo>
                      <a:pt x="1022" y="847"/>
                      <a:pt x="1022" y="739"/>
                      <a:pt x="956" y="673"/>
                    </a:cubicBezTo>
                    <a:close/>
                    <a:moveTo>
                      <a:pt x="956" y="673"/>
                    </a:moveTo>
                    <a:cubicBezTo>
                      <a:pt x="956" y="673"/>
                      <a:pt x="956" y="673"/>
                      <a:pt x="956" y="673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45" name="直接连接符 144"/>
            <p:cNvCxnSpPr/>
            <p:nvPr/>
          </p:nvCxnSpPr>
          <p:spPr>
            <a:xfrm>
              <a:off x="10294376" y="2719906"/>
              <a:ext cx="9207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总结回顾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857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REVIEW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05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705100" y="361354"/>
            <a:ext cx="9309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/>
        </p:nvSpPr>
        <p:spPr>
          <a:xfrm rot="5400000">
            <a:off x="722781" y="2685680"/>
            <a:ext cx="3226166" cy="3091647"/>
          </a:xfrm>
          <a:custGeom>
            <a:avLst/>
            <a:gdLst>
              <a:gd name="connsiteX0" fmla="*/ 0 w 3226166"/>
              <a:gd name="connsiteY0" fmla="*/ 2756579 h 3091647"/>
              <a:gd name="connsiteX1" fmla="*/ 111619 w 3226166"/>
              <a:gd name="connsiteY1" fmla="*/ 2600749 h 3091647"/>
              <a:gd name="connsiteX2" fmla="*/ 2276635 w 3226166"/>
              <a:gd name="connsiteY2" fmla="*/ 2318414 h 3091647"/>
              <a:gd name="connsiteX3" fmla="*/ 2142727 w 3226166"/>
              <a:gd name="connsiteY3" fmla="*/ 139177 h 3091647"/>
              <a:gd name="connsiteX4" fmla="*/ 2274528 w 3226166"/>
              <a:gd name="connsiteY4" fmla="*/ 0 h 3091647"/>
              <a:gd name="connsiteX5" fmla="*/ 2830688 w 3226166"/>
              <a:gd name="connsiteY5" fmla="*/ 1190637 h 3091647"/>
              <a:gd name="connsiteX6" fmla="*/ 2832403 w 3226166"/>
              <a:gd name="connsiteY6" fmla="*/ 1300487 h 3091647"/>
              <a:gd name="connsiteX7" fmla="*/ 3082560 w 3226166"/>
              <a:gd name="connsiteY7" fmla="*/ 1300487 h 3091647"/>
              <a:gd name="connsiteX8" fmla="*/ 3082560 w 3226166"/>
              <a:gd name="connsiteY8" fmla="*/ 774320 h 3091647"/>
              <a:gd name="connsiteX9" fmla="*/ 3226165 w 3226166"/>
              <a:gd name="connsiteY9" fmla="*/ 774320 h 3091647"/>
              <a:gd name="connsiteX10" fmla="*/ 3226165 w 3226166"/>
              <a:gd name="connsiteY10" fmla="*/ 1300487 h 3091647"/>
              <a:gd name="connsiteX11" fmla="*/ 3226166 w 3226166"/>
              <a:gd name="connsiteY11" fmla="*/ 1300487 h 3091647"/>
              <a:gd name="connsiteX12" fmla="*/ 3226166 w 3226166"/>
              <a:gd name="connsiteY12" fmla="*/ 1568289 h 3091647"/>
              <a:gd name="connsiteX13" fmla="*/ 3226165 w 3226166"/>
              <a:gd name="connsiteY13" fmla="*/ 1568289 h 3091647"/>
              <a:gd name="connsiteX14" fmla="*/ 3226165 w 3226166"/>
              <a:gd name="connsiteY14" fmla="*/ 2080655 h 3091647"/>
              <a:gd name="connsiteX15" fmla="*/ 3082560 w 3226166"/>
              <a:gd name="connsiteY15" fmla="*/ 2080655 h 3091647"/>
              <a:gd name="connsiteX16" fmla="*/ 3082560 w 3226166"/>
              <a:gd name="connsiteY16" fmla="*/ 1568289 h 3091647"/>
              <a:gd name="connsiteX17" fmla="*/ 2812487 w 3226166"/>
              <a:gd name="connsiteY17" fmla="*/ 1568289 h 3091647"/>
              <a:gd name="connsiteX18" fmla="*/ 2793017 w 3226166"/>
              <a:gd name="connsiteY18" fmla="*/ 1682947 h 3091647"/>
              <a:gd name="connsiteX19" fmla="*/ 2424484 w 3226166"/>
              <a:gd name="connsiteY19" fmla="*/ 2440408 h 3091647"/>
              <a:gd name="connsiteX20" fmla="*/ 0 w 3226166"/>
              <a:gd name="connsiteY20" fmla="*/ 2756579 h 309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26166" h="3091647">
                <a:moveTo>
                  <a:pt x="0" y="2756579"/>
                </a:moveTo>
                <a:lnTo>
                  <a:pt x="111619" y="2600749"/>
                </a:lnTo>
                <a:cubicBezTo>
                  <a:pt x="795290" y="3090448"/>
                  <a:pt x="1741415" y="2967067"/>
                  <a:pt x="2276635" y="2318414"/>
                </a:cubicBezTo>
                <a:cubicBezTo>
                  <a:pt x="2811855" y="1669761"/>
                  <a:pt x="2753337" y="717422"/>
                  <a:pt x="2142727" y="139177"/>
                </a:cubicBezTo>
                <a:lnTo>
                  <a:pt x="2274528" y="0"/>
                </a:lnTo>
                <a:cubicBezTo>
                  <a:pt x="2616422" y="323772"/>
                  <a:pt x="2803752" y="752277"/>
                  <a:pt x="2830688" y="1190637"/>
                </a:cubicBezTo>
                <a:lnTo>
                  <a:pt x="2832403" y="1300487"/>
                </a:lnTo>
                <a:lnTo>
                  <a:pt x="3082560" y="1300487"/>
                </a:lnTo>
                <a:lnTo>
                  <a:pt x="3082560" y="774320"/>
                </a:lnTo>
                <a:lnTo>
                  <a:pt x="3226165" y="774320"/>
                </a:lnTo>
                <a:lnTo>
                  <a:pt x="3226165" y="1300487"/>
                </a:lnTo>
                <a:lnTo>
                  <a:pt x="3226166" y="1300487"/>
                </a:lnTo>
                <a:lnTo>
                  <a:pt x="3226166" y="1568289"/>
                </a:lnTo>
                <a:lnTo>
                  <a:pt x="3226165" y="1568289"/>
                </a:lnTo>
                <a:lnTo>
                  <a:pt x="3226165" y="2080655"/>
                </a:lnTo>
                <a:lnTo>
                  <a:pt x="3082560" y="2080655"/>
                </a:lnTo>
                <a:lnTo>
                  <a:pt x="3082560" y="1568289"/>
                </a:lnTo>
                <a:lnTo>
                  <a:pt x="2812487" y="1568289"/>
                </a:lnTo>
                <a:lnTo>
                  <a:pt x="2793017" y="1682947"/>
                </a:lnTo>
                <a:cubicBezTo>
                  <a:pt x="2734155" y="1953203"/>
                  <a:pt x="2611785" y="2213411"/>
                  <a:pt x="2424484" y="2440408"/>
                </a:cubicBezTo>
                <a:cubicBezTo>
                  <a:pt x="1825119" y="3166800"/>
                  <a:pt x="765606" y="3304967"/>
                  <a:pt x="0" y="2756579"/>
                </a:cubicBezTo>
                <a:close/>
              </a:path>
            </a:pathLst>
          </a:cu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图表 8"/>
          <p:cNvGraphicFramePr/>
          <p:nvPr/>
        </p:nvGraphicFramePr>
        <p:xfrm>
          <a:off x="894287" y="2024318"/>
          <a:ext cx="3358147" cy="3243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6" name="Freeform 22"/>
          <p:cNvSpPr>
            <a:spLocks noEditPoints="1"/>
          </p:cNvSpPr>
          <p:nvPr/>
        </p:nvSpPr>
        <p:spPr bwMode="auto">
          <a:xfrm>
            <a:off x="2610068" y="2458139"/>
            <a:ext cx="320561" cy="320561"/>
          </a:xfrm>
          <a:custGeom>
            <a:avLst/>
            <a:gdLst>
              <a:gd name="T0" fmla="*/ 2070 w 2791"/>
              <a:gd name="T1" fmla="*/ 2010 h 2791"/>
              <a:gd name="T2" fmla="*/ 1699 w 2791"/>
              <a:gd name="T3" fmla="*/ 2104 h 2791"/>
              <a:gd name="T4" fmla="*/ 791 w 2791"/>
              <a:gd name="T5" fmla="*/ 1719 h 2791"/>
              <a:gd name="T6" fmla="*/ 718 w 2791"/>
              <a:gd name="T7" fmla="*/ 1582 h 2791"/>
              <a:gd name="T8" fmla="*/ 748 w 2791"/>
              <a:gd name="T9" fmla="*/ 833 h 2791"/>
              <a:gd name="T10" fmla="*/ 1081 w 2791"/>
              <a:gd name="T11" fmla="*/ 517 h 2791"/>
              <a:gd name="T12" fmla="*/ 1933 w 2791"/>
              <a:gd name="T13" fmla="*/ 404 h 2791"/>
              <a:gd name="T14" fmla="*/ 2114 w 2791"/>
              <a:gd name="T15" fmla="*/ 506 h 2791"/>
              <a:gd name="T16" fmla="*/ 2158 w 2791"/>
              <a:gd name="T17" fmla="*/ 728 h 2791"/>
              <a:gd name="T18" fmla="*/ 2092 w 2791"/>
              <a:gd name="T19" fmla="*/ 978 h 2791"/>
              <a:gd name="T20" fmla="*/ 1972 w 2791"/>
              <a:gd name="T21" fmla="*/ 1153 h 2791"/>
              <a:gd name="T22" fmla="*/ 1858 w 2791"/>
              <a:gd name="T23" fmla="*/ 1232 h 2791"/>
              <a:gd name="T24" fmla="*/ 1702 w 2791"/>
              <a:gd name="T25" fmla="*/ 1322 h 2791"/>
              <a:gd name="T26" fmla="*/ 1691 w 2791"/>
              <a:gd name="T27" fmla="*/ 1322 h 2791"/>
              <a:gd name="T28" fmla="*/ 1564 w 2791"/>
              <a:gd name="T29" fmla="*/ 1253 h 2791"/>
              <a:gd name="T30" fmla="*/ 1544 w 2791"/>
              <a:gd name="T31" fmla="*/ 1126 h 2791"/>
              <a:gd name="T32" fmla="*/ 1726 w 2791"/>
              <a:gd name="T33" fmla="*/ 881 h 2791"/>
              <a:gd name="T34" fmla="*/ 1359 w 2791"/>
              <a:gd name="T35" fmla="*/ 881 h 2791"/>
              <a:gd name="T36" fmla="*/ 1400 w 2791"/>
              <a:gd name="T37" fmla="*/ 1097 h 2791"/>
              <a:gd name="T38" fmla="*/ 1395 w 2791"/>
              <a:gd name="T39" fmla="*/ 1116 h 2791"/>
              <a:gd name="T40" fmla="*/ 1175 w 2791"/>
              <a:gd name="T41" fmla="*/ 1395 h 2791"/>
              <a:gd name="T42" fmla="*/ 1570 w 2791"/>
              <a:gd name="T43" fmla="*/ 1530 h 2791"/>
              <a:gd name="T44" fmla="*/ 1717 w 2791"/>
              <a:gd name="T45" fmla="*/ 1469 h 2791"/>
              <a:gd name="T46" fmla="*/ 2056 w 2791"/>
              <a:gd name="T47" fmla="*/ 1653 h 2791"/>
              <a:gd name="T48" fmla="*/ 2256 w 2791"/>
              <a:gd name="T49" fmla="*/ 1234 h 2791"/>
              <a:gd name="T50" fmla="*/ 2230 w 2791"/>
              <a:gd name="T51" fmla="*/ 1030 h 2791"/>
              <a:gd name="T52" fmla="*/ 2458 w 2791"/>
              <a:gd name="T53" fmla="*/ 604 h 2791"/>
              <a:gd name="T54" fmla="*/ 2350 w 2791"/>
              <a:gd name="T55" fmla="*/ 37 h 2791"/>
              <a:gd name="T56" fmla="*/ 2124 w 2791"/>
              <a:gd name="T57" fmla="*/ 142 h 2791"/>
              <a:gd name="T58" fmla="*/ 1343 w 2791"/>
              <a:gd name="T59" fmla="*/ 257 h 2791"/>
              <a:gd name="T60" fmla="*/ 808 w 2791"/>
              <a:gd name="T61" fmla="*/ 0 h 2791"/>
              <a:gd name="T62" fmla="*/ 550 w 2791"/>
              <a:gd name="T63" fmla="*/ 537 h 2791"/>
              <a:gd name="T64" fmla="*/ 598 w 2791"/>
              <a:gd name="T65" fmla="*/ 823 h 2791"/>
              <a:gd name="T66" fmla="*/ 257 w 2791"/>
              <a:gd name="T67" fmla="*/ 1459 h 2791"/>
              <a:gd name="T68" fmla="*/ 0 w 2791"/>
              <a:gd name="T69" fmla="*/ 1836 h 2791"/>
              <a:gd name="T70" fmla="*/ 674 w 2791"/>
              <a:gd name="T71" fmla="*/ 2136 h 2791"/>
              <a:gd name="T72" fmla="*/ 1054 w 2791"/>
              <a:gd name="T73" fmla="*/ 2084 h 2791"/>
              <a:gd name="T74" fmla="*/ 1935 w 2791"/>
              <a:gd name="T75" fmla="*/ 2498 h 2791"/>
              <a:gd name="T76" fmla="*/ 2791 w 2791"/>
              <a:gd name="T77" fmla="*/ 2350 h 2791"/>
              <a:gd name="T78" fmla="*/ 2350 w 2791"/>
              <a:gd name="T79" fmla="*/ 1910 h 2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791" h="2791">
                <a:moveTo>
                  <a:pt x="2350" y="1910"/>
                </a:moveTo>
                <a:cubicBezTo>
                  <a:pt x="2244" y="1910"/>
                  <a:pt x="2146" y="1947"/>
                  <a:pt x="2070" y="2010"/>
                </a:cubicBezTo>
                <a:cubicBezTo>
                  <a:pt x="2071" y="2009"/>
                  <a:pt x="2071" y="2009"/>
                  <a:pt x="2071" y="2009"/>
                </a:cubicBezTo>
                <a:cubicBezTo>
                  <a:pt x="2071" y="2009"/>
                  <a:pt x="1928" y="2155"/>
                  <a:pt x="1699" y="2104"/>
                </a:cubicBezTo>
                <a:cubicBezTo>
                  <a:pt x="1015" y="1921"/>
                  <a:pt x="1015" y="1921"/>
                  <a:pt x="1015" y="1921"/>
                </a:cubicBezTo>
                <a:cubicBezTo>
                  <a:pt x="874" y="1870"/>
                  <a:pt x="813" y="1769"/>
                  <a:pt x="791" y="1719"/>
                </a:cubicBezTo>
                <a:cubicBezTo>
                  <a:pt x="775" y="1668"/>
                  <a:pt x="750" y="1622"/>
                  <a:pt x="717" y="1582"/>
                </a:cubicBezTo>
                <a:cubicBezTo>
                  <a:pt x="718" y="1582"/>
                  <a:pt x="718" y="1582"/>
                  <a:pt x="718" y="1582"/>
                </a:cubicBezTo>
                <a:cubicBezTo>
                  <a:pt x="718" y="1582"/>
                  <a:pt x="593" y="1437"/>
                  <a:pt x="641" y="1230"/>
                </a:cubicBezTo>
                <a:cubicBezTo>
                  <a:pt x="748" y="833"/>
                  <a:pt x="748" y="833"/>
                  <a:pt x="748" y="833"/>
                </a:cubicBezTo>
                <a:cubicBezTo>
                  <a:pt x="788" y="711"/>
                  <a:pt x="878" y="663"/>
                  <a:pt x="923" y="640"/>
                </a:cubicBezTo>
                <a:cubicBezTo>
                  <a:pt x="988" y="616"/>
                  <a:pt x="1042" y="573"/>
                  <a:pt x="1081" y="517"/>
                </a:cubicBezTo>
                <a:cubicBezTo>
                  <a:pt x="1108" y="483"/>
                  <a:pt x="1183" y="411"/>
                  <a:pt x="1315" y="404"/>
                </a:cubicBezTo>
                <a:cubicBezTo>
                  <a:pt x="1933" y="404"/>
                  <a:pt x="1933" y="404"/>
                  <a:pt x="1933" y="404"/>
                </a:cubicBezTo>
                <a:cubicBezTo>
                  <a:pt x="2033" y="412"/>
                  <a:pt x="2092" y="477"/>
                  <a:pt x="2111" y="501"/>
                </a:cubicBezTo>
                <a:cubicBezTo>
                  <a:pt x="2112" y="503"/>
                  <a:pt x="2113" y="504"/>
                  <a:pt x="2114" y="506"/>
                </a:cubicBezTo>
                <a:cubicBezTo>
                  <a:pt x="2114" y="506"/>
                  <a:pt x="2114" y="506"/>
                  <a:pt x="2114" y="506"/>
                </a:cubicBezTo>
                <a:cubicBezTo>
                  <a:pt x="2114" y="506"/>
                  <a:pt x="2191" y="609"/>
                  <a:pt x="2158" y="728"/>
                </a:cubicBezTo>
                <a:cubicBezTo>
                  <a:pt x="2158" y="728"/>
                  <a:pt x="2158" y="728"/>
                  <a:pt x="2158" y="728"/>
                </a:cubicBezTo>
                <a:cubicBezTo>
                  <a:pt x="2092" y="978"/>
                  <a:pt x="2092" y="978"/>
                  <a:pt x="2092" y="978"/>
                </a:cubicBezTo>
                <a:cubicBezTo>
                  <a:pt x="2091" y="980"/>
                  <a:pt x="2090" y="982"/>
                  <a:pt x="2090" y="984"/>
                </a:cubicBezTo>
                <a:cubicBezTo>
                  <a:pt x="2063" y="1084"/>
                  <a:pt x="2005" y="1133"/>
                  <a:pt x="1972" y="1153"/>
                </a:cubicBezTo>
                <a:cubicBezTo>
                  <a:pt x="1928" y="1168"/>
                  <a:pt x="1889" y="1195"/>
                  <a:pt x="1860" y="1230"/>
                </a:cubicBezTo>
                <a:cubicBezTo>
                  <a:pt x="1858" y="1232"/>
                  <a:pt x="1858" y="1232"/>
                  <a:pt x="1858" y="1232"/>
                </a:cubicBezTo>
                <a:cubicBezTo>
                  <a:pt x="1849" y="1243"/>
                  <a:pt x="1840" y="1255"/>
                  <a:pt x="1833" y="1268"/>
                </a:cubicBezTo>
                <a:cubicBezTo>
                  <a:pt x="1784" y="1321"/>
                  <a:pt x="1707" y="1322"/>
                  <a:pt x="1702" y="1322"/>
                </a:cubicBezTo>
                <a:cubicBezTo>
                  <a:pt x="1701" y="1322"/>
                  <a:pt x="1701" y="1322"/>
                  <a:pt x="1701" y="1322"/>
                </a:cubicBezTo>
                <a:cubicBezTo>
                  <a:pt x="1691" y="1322"/>
                  <a:pt x="1691" y="1322"/>
                  <a:pt x="1691" y="1322"/>
                </a:cubicBezTo>
                <a:cubicBezTo>
                  <a:pt x="1669" y="1321"/>
                  <a:pt x="1617" y="1313"/>
                  <a:pt x="1569" y="1260"/>
                </a:cubicBezTo>
                <a:cubicBezTo>
                  <a:pt x="1568" y="1258"/>
                  <a:pt x="1565" y="1256"/>
                  <a:pt x="1564" y="1253"/>
                </a:cubicBezTo>
                <a:cubicBezTo>
                  <a:pt x="1535" y="1212"/>
                  <a:pt x="1535" y="1172"/>
                  <a:pt x="1538" y="1150"/>
                </a:cubicBezTo>
                <a:cubicBezTo>
                  <a:pt x="1544" y="1126"/>
                  <a:pt x="1544" y="1126"/>
                  <a:pt x="1544" y="1126"/>
                </a:cubicBezTo>
                <a:cubicBezTo>
                  <a:pt x="1550" y="1111"/>
                  <a:pt x="1569" y="1073"/>
                  <a:pt x="1607" y="1053"/>
                </a:cubicBezTo>
                <a:cubicBezTo>
                  <a:pt x="1677" y="1027"/>
                  <a:pt x="1726" y="960"/>
                  <a:pt x="1726" y="881"/>
                </a:cubicBezTo>
                <a:cubicBezTo>
                  <a:pt x="1726" y="780"/>
                  <a:pt x="1644" y="698"/>
                  <a:pt x="1542" y="698"/>
                </a:cubicBezTo>
                <a:cubicBezTo>
                  <a:pt x="1441" y="698"/>
                  <a:pt x="1359" y="780"/>
                  <a:pt x="1359" y="881"/>
                </a:cubicBezTo>
                <a:cubicBezTo>
                  <a:pt x="1359" y="916"/>
                  <a:pt x="1368" y="948"/>
                  <a:pt x="1385" y="976"/>
                </a:cubicBezTo>
                <a:cubicBezTo>
                  <a:pt x="1408" y="1044"/>
                  <a:pt x="1400" y="1097"/>
                  <a:pt x="1400" y="1097"/>
                </a:cubicBezTo>
                <a:cubicBezTo>
                  <a:pt x="1400" y="1097"/>
                  <a:pt x="1400" y="1097"/>
                  <a:pt x="1400" y="1097"/>
                </a:cubicBezTo>
                <a:cubicBezTo>
                  <a:pt x="1395" y="1116"/>
                  <a:pt x="1395" y="1116"/>
                  <a:pt x="1395" y="1116"/>
                </a:cubicBezTo>
                <a:cubicBezTo>
                  <a:pt x="1387" y="1135"/>
                  <a:pt x="1368" y="1164"/>
                  <a:pt x="1318" y="1189"/>
                </a:cubicBezTo>
                <a:cubicBezTo>
                  <a:pt x="1234" y="1221"/>
                  <a:pt x="1175" y="1301"/>
                  <a:pt x="1175" y="1395"/>
                </a:cubicBezTo>
                <a:cubicBezTo>
                  <a:pt x="1175" y="1517"/>
                  <a:pt x="1273" y="1616"/>
                  <a:pt x="1395" y="1616"/>
                </a:cubicBezTo>
                <a:cubicBezTo>
                  <a:pt x="1466" y="1616"/>
                  <a:pt x="1530" y="1582"/>
                  <a:pt x="1570" y="1530"/>
                </a:cubicBezTo>
                <a:cubicBezTo>
                  <a:pt x="1633" y="1471"/>
                  <a:pt x="1695" y="1469"/>
                  <a:pt x="1695" y="1469"/>
                </a:cubicBezTo>
                <a:cubicBezTo>
                  <a:pt x="1717" y="1469"/>
                  <a:pt x="1717" y="1469"/>
                  <a:pt x="1717" y="1469"/>
                </a:cubicBezTo>
                <a:cubicBezTo>
                  <a:pt x="1746" y="1471"/>
                  <a:pt x="1798" y="1483"/>
                  <a:pt x="1840" y="1535"/>
                </a:cubicBezTo>
                <a:cubicBezTo>
                  <a:pt x="1886" y="1606"/>
                  <a:pt x="1966" y="1653"/>
                  <a:pt x="2056" y="1653"/>
                </a:cubicBezTo>
                <a:cubicBezTo>
                  <a:pt x="2198" y="1653"/>
                  <a:pt x="2313" y="1538"/>
                  <a:pt x="2313" y="1396"/>
                </a:cubicBezTo>
                <a:cubicBezTo>
                  <a:pt x="2313" y="1334"/>
                  <a:pt x="2292" y="1278"/>
                  <a:pt x="2256" y="1234"/>
                </a:cubicBezTo>
                <a:cubicBezTo>
                  <a:pt x="2238" y="1195"/>
                  <a:pt x="2208" y="1116"/>
                  <a:pt x="2227" y="1041"/>
                </a:cubicBezTo>
                <a:cubicBezTo>
                  <a:pt x="2228" y="1038"/>
                  <a:pt x="2229" y="1034"/>
                  <a:pt x="2230" y="1030"/>
                </a:cubicBezTo>
                <a:cubicBezTo>
                  <a:pt x="2298" y="777"/>
                  <a:pt x="2298" y="777"/>
                  <a:pt x="2298" y="777"/>
                </a:cubicBezTo>
                <a:cubicBezTo>
                  <a:pt x="2333" y="670"/>
                  <a:pt x="2428" y="618"/>
                  <a:pt x="2458" y="604"/>
                </a:cubicBezTo>
                <a:cubicBezTo>
                  <a:pt x="2567" y="561"/>
                  <a:pt x="2644" y="455"/>
                  <a:pt x="2644" y="331"/>
                </a:cubicBezTo>
                <a:cubicBezTo>
                  <a:pt x="2644" y="169"/>
                  <a:pt x="2512" y="37"/>
                  <a:pt x="2350" y="37"/>
                </a:cubicBezTo>
                <a:cubicBezTo>
                  <a:pt x="2259" y="37"/>
                  <a:pt x="2177" y="79"/>
                  <a:pt x="2123" y="144"/>
                </a:cubicBezTo>
                <a:cubicBezTo>
                  <a:pt x="2124" y="142"/>
                  <a:pt x="2124" y="142"/>
                  <a:pt x="2124" y="142"/>
                </a:cubicBezTo>
                <a:cubicBezTo>
                  <a:pt x="2124" y="142"/>
                  <a:pt x="2044" y="257"/>
                  <a:pt x="1892" y="257"/>
                </a:cubicBezTo>
                <a:cubicBezTo>
                  <a:pt x="1343" y="257"/>
                  <a:pt x="1343" y="257"/>
                  <a:pt x="1343" y="257"/>
                </a:cubicBezTo>
                <a:cubicBezTo>
                  <a:pt x="1191" y="257"/>
                  <a:pt x="1112" y="183"/>
                  <a:pt x="1083" y="147"/>
                </a:cubicBezTo>
                <a:cubicBezTo>
                  <a:pt x="1024" y="59"/>
                  <a:pt x="923" y="0"/>
                  <a:pt x="808" y="0"/>
                </a:cubicBezTo>
                <a:cubicBezTo>
                  <a:pt x="625" y="0"/>
                  <a:pt x="477" y="148"/>
                  <a:pt x="477" y="331"/>
                </a:cubicBezTo>
                <a:cubicBezTo>
                  <a:pt x="477" y="409"/>
                  <a:pt x="504" y="480"/>
                  <a:pt x="550" y="537"/>
                </a:cubicBezTo>
                <a:cubicBezTo>
                  <a:pt x="606" y="617"/>
                  <a:pt x="626" y="720"/>
                  <a:pt x="600" y="817"/>
                </a:cubicBezTo>
                <a:cubicBezTo>
                  <a:pt x="599" y="819"/>
                  <a:pt x="599" y="821"/>
                  <a:pt x="598" y="823"/>
                </a:cubicBezTo>
                <a:cubicBezTo>
                  <a:pt x="500" y="1191"/>
                  <a:pt x="500" y="1191"/>
                  <a:pt x="500" y="1191"/>
                </a:cubicBezTo>
                <a:cubicBezTo>
                  <a:pt x="438" y="1410"/>
                  <a:pt x="257" y="1459"/>
                  <a:pt x="257" y="1459"/>
                </a:cubicBezTo>
                <a:cubicBezTo>
                  <a:pt x="259" y="1459"/>
                  <a:pt x="259" y="1459"/>
                  <a:pt x="259" y="1459"/>
                </a:cubicBezTo>
                <a:cubicBezTo>
                  <a:pt x="108" y="1518"/>
                  <a:pt x="0" y="1664"/>
                  <a:pt x="0" y="1836"/>
                </a:cubicBezTo>
                <a:cubicBezTo>
                  <a:pt x="0" y="2059"/>
                  <a:pt x="181" y="2240"/>
                  <a:pt x="404" y="2240"/>
                </a:cubicBezTo>
                <a:cubicBezTo>
                  <a:pt x="508" y="2240"/>
                  <a:pt x="603" y="2201"/>
                  <a:pt x="674" y="2136"/>
                </a:cubicBezTo>
                <a:cubicBezTo>
                  <a:pt x="721" y="2104"/>
                  <a:pt x="851" y="2031"/>
                  <a:pt x="1022" y="2076"/>
                </a:cubicBezTo>
                <a:cubicBezTo>
                  <a:pt x="1033" y="2079"/>
                  <a:pt x="1043" y="2082"/>
                  <a:pt x="1054" y="2084"/>
                </a:cubicBezTo>
                <a:cubicBezTo>
                  <a:pt x="1662" y="2246"/>
                  <a:pt x="1662" y="2246"/>
                  <a:pt x="1662" y="2246"/>
                </a:cubicBezTo>
                <a:cubicBezTo>
                  <a:pt x="1840" y="2302"/>
                  <a:pt x="1917" y="2457"/>
                  <a:pt x="1935" y="2498"/>
                </a:cubicBezTo>
                <a:cubicBezTo>
                  <a:pt x="1996" y="2669"/>
                  <a:pt x="2159" y="2791"/>
                  <a:pt x="2350" y="2791"/>
                </a:cubicBezTo>
                <a:cubicBezTo>
                  <a:pt x="2594" y="2791"/>
                  <a:pt x="2791" y="2593"/>
                  <a:pt x="2791" y="2350"/>
                </a:cubicBezTo>
                <a:cubicBezTo>
                  <a:pt x="2791" y="2107"/>
                  <a:pt x="2594" y="1910"/>
                  <a:pt x="2350" y="1910"/>
                </a:cubicBezTo>
                <a:close/>
                <a:moveTo>
                  <a:pt x="2350" y="1910"/>
                </a:moveTo>
                <a:cubicBezTo>
                  <a:pt x="2350" y="1910"/>
                  <a:pt x="2350" y="1910"/>
                  <a:pt x="2350" y="191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3412289" y="3037527"/>
            <a:ext cx="245061" cy="304702"/>
            <a:chOff x="1668463" y="-2081213"/>
            <a:chExt cx="8858250" cy="11014076"/>
          </a:xfrm>
          <a:solidFill>
            <a:schemeClr val="bg1"/>
          </a:solidFill>
        </p:grpSpPr>
        <p:sp>
          <p:nvSpPr>
            <p:cNvPr id="28" name="Freeform 15"/>
            <p:cNvSpPr>
              <a:spLocks noEditPoints="1"/>
            </p:cNvSpPr>
            <p:nvPr/>
          </p:nvSpPr>
          <p:spPr bwMode="auto">
            <a:xfrm>
              <a:off x="1668463" y="-1466850"/>
              <a:ext cx="8858250" cy="10399713"/>
            </a:xfrm>
            <a:custGeom>
              <a:avLst/>
              <a:gdLst>
                <a:gd name="T0" fmla="*/ 1927 w 2359"/>
                <a:gd name="T1" fmla="*/ 183 h 2770"/>
                <a:gd name="T2" fmla="*/ 2085 w 2359"/>
                <a:gd name="T3" fmla="*/ 183 h 2770"/>
                <a:gd name="T4" fmla="*/ 2176 w 2359"/>
                <a:gd name="T5" fmla="*/ 274 h 2770"/>
                <a:gd name="T6" fmla="*/ 2176 w 2359"/>
                <a:gd name="T7" fmla="*/ 2496 h 2770"/>
                <a:gd name="T8" fmla="*/ 2085 w 2359"/>
                <a:gd name="T9" fmla="*/ 2588 h 2770"/>
                <a:gd name="T10" fmla="*/ 274 w 2359"/>
                <a:gd name="T11" fmla="*/ 2588 h 2770"/>
                <a:gd name="T12" fmla="*/ 183 w 2359"/>
                <a:gd name="T13" fmla="*/ 2496 h 2770"/>
                <a:gd name="T14" fmla="*/ 183 w 2359"/>
                <a:gd name="T15" fmla="*/ 274 h 2770"/>
                <a:gd name="T16" fmla="*/ 274 w 2359"/>
                <a:gd name="T17" fmla="*/ 183 h 2770"/>
                <a:gd name="T18" fmla="*/ 465 w 2359"/>
                <a:gd name="T19" fmla="*/ 183 h 2770"/>
                <a:gd name="T20" fmla="*/ 474 w 2359"/>
                <a:gd name="T21" fmla="*/ 181 h 2770"/>
                <a:gd name="T22" fmla="*/ 550 w 2359"/>
                <a:gd name="T23" fmla="*/ 92 h 2770"/>
                <a:gd name="T24" fmla="*/ 474 w 2359"/>
                <a:gd name="T25" fmla="*/ 3 h 2770"/>
                <a:gd name="T26" fmla="*/ 465 w 2359"/>
                <a:gd name="T27" fmla="*/ 0 h 2770"/>
                <a:gd name="T28" fmla="*/ 274 w 2359"/>
                <a:gd name="T29" fmla="*/ 0 h 2770"/>
                <a:gd name="T30" fmla="*/ 0 w 2359"/>
                <a:gd name="T31" fmla="*/ 274 h 2770"/>
                <a:gd name="T32" fmla="*/ 0 w 2359"/>
                <a:gd name="T33" fmla="*/ 2496 h 2770"/>
                <a:gd name="T34" fmla="*/ 274 w 2359"/>
                <a:gd name="T35" fmla="*/ 2770 h 2770"/>
                <a:gd name="T36" fmla="*/ 2085 w 2359"/>
                <a:gd name="T37" fmla="*/ 2770 h 2770"/>
                <a:gd name="T38" fmla="*/ 2359 w 2359"/>
                <a:gd name="T39" fmla="*/ 2496 h 2770"/>
                <a:gd name="T40" fmla="*/ 2359 w 2359"/>
                <a:gd name="T41" fmla="*/ 274 h 2770"/>
                <a:gd name="T42" fmla="*/ 2085 w 2359"/>
                <a:gd name="T43" fmla="*/ 0 h 2770"/>
                <a:gd name="T44" fmla="*/ 1911 w 2359"/>
                <a:gd name="T45" fmla="*/ 0 h 2770"/>
                <a:gd name="T46" fmla="*/ 1880 w 2359"/>
                <a:gd name="T47" fmla="*/ 1 h 2770"/>
                <a:gd name="T48" fmla="*/ 1789 w 2359"/>
                <a:gd name="T49" fmla="*/ 92 h 2770"/>
                <a:gd name="T50" fmla="*/ 1880 w 2359"/>
                <a:gd name="T51" fmla="*/ 182 h 2770"/>
                <a:gd name="T52" fmla="*/ 1927 w 2359"/>
                <a:gd name="T53" fmla="*/ 183 h 2770"/>
                <a:gd name="T54" fmla="*/ 1927 w 2359"/>
                <a:gd name="T55" fmla="*/ 183 h 2770"/>
                <a:gd name="T56" fmla="*/ 1927 w 2359"/>
                <a:gd name="T57" fmla="*/ 183 h 2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59" h="2770">
                  <a:moveTo>
                    <a:pt x="1927" y="183"/>
                  </a:moveTo>
                  <a:cubicBezTo>
                    <a:pt x="2085" y="183"/>
                    <a:pt x="2085" y="183"/>
                    <a:pt x="2085" y="183"/>
                  </a:cubicBezTo>
                  <a:cubicBezTo>
                    <a:pt x="2135" y="183"/>
                    <a:pt x="2176" y="224"/>
                    <a:pt x="2176" y="274"/>
                  </a:cubicBezTo>
                  <a:cubicBezTo>
                    <a:pt x="2176" y="2496"/>
                    <a:pt x="2176" y="2496"/>
                    <a:pt x="2176" y="2496"/>
                  </a:cubicBezTo>
                  <a:cubicBezTo>
                    <a:pt x="2176" y="2547"/>
                    <a:pt x="2135" y="2588"/>
                    <a:pt x="2085" y="2588"/>
                  </a:cubicBezTo>
                  <a:cubicBezTo>
                    <a:pt x="274" y="2588"/>
                    <a:pt x="274" y="2588"/>
                    <a:pt x="274" y="2588"/>
                  </a:cubicBezTo>
                  <a:cubicBezTo>
                    <a:pt x="223" y="2588"/>
                    <a:pt x="183" y="2547"/>
                    <a:pt x="183" y="2496"/>
                  </a:cubicBezTo>
                  <a:cubicBezTo>
                    <a:pt x="183" y="274"/>
                    <a:pt x="183" y="274"/>
                    <a:pt x="183" y="274"/>
                  </a:cubicBezTo>
                  <a:cubicBezTo>
                    <a:pt x="183" y="224"/>
                    <a:pt x="223" y="183"/>
                    <a:pt x="274" y="183"/>
                  </a:cubicBezTo>
                  <a:cubicBezTo>
                    <a:pt x="465" y="183"/>
                    <a:pt x="465" y="183"/>
                    <a:pt x="465" y="183"/>
                  </a:cubicBezTo>
                  <a:cubicBezTo>
                    <a:pt x="474" y="181"/>
                    <a:pt x="474" y="181"/>
                    <a:pt x="474" y="181"/>
                  </a:cubicBezTo>
                  <a:cubicBezTo>
                    <a:pt x="517" y="174"/>
                    <a:pt x="550" y="137"/>
                    <a:pt x="550" y="92"/>
                  </a:cubicBezTo>
                  <a:cubicBezTo>
                    <a:pt x="550" y="46"/>
                    <a:pt x="517" y="9"/>
                    <a:pt x="474" y="3"/>
                  </a:cubicBezTo>
                  <a:cubicBezTo>
                    <a:pt x="465" y="0"/>
                    <a:pt x="465" y="0"/>
                    <a:pt x="465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123" y="0"/>
                    <a:pt x="0" y="123"/>
                    <a:pt x="0" y="274"/>
                  </a:cubicBezTo>
                  <a:cubicBezTo>
                    <a:pt x="0" y="2496"/>
                    <a:pt x="0" y="2496"/>
                    <a:pt x="0" y="2496"/>
                  </a:cubicBezTo>
                  <a:cubicBezTo>
                    <a:pt x="0" y="2647"/>
                    <a:pt x="123" y="2770"/>
                    <a:pt x="274" y="2770"/>
                  </a:cubicBezTo>
                  <a:cubicBezTo>
                    <a:pt x="2085" y="2770"/>
                    <a:pt x="2085" y="2770"/>
                    <a:pt x="2085" y="2770"/>
                  </a:cubicBezTo>
                  <a:cubicBezTo>
                    <a:pt x="2236" y="2770"/>
                    <a:pt x="2359" y="2647"/>
                    <a:pt x="2359" y="2496"/>
                  </a:cubicBezTo>
                  <a:cubicBezTo>
                    <a:pt x="2359" y="274"/>
                    <a:pt x="2359" y="274"/>
                    <a:pt x="2359" y="274"/>
                  </a:cubicBezTo>
                  <a:cubicBezTo>
                    <a:pt x="2359" y="123"/>
                    <a:pt x="2236" y="0"/>
                    <a:pt x="2085" y="0"/>
                  </a:cubicBezTo>
                  <a:cubicBezTo>
                    <a:pt x="1911" y="0"/>
                    <a:pt x="1911" y="0"/>
                    <a:pt x="1911" y="0"/>
                  </a:cubicBezTo>
                  <a:cubicBezTo>
                    <a:pt x="1880" y="1"/>
                    <a:pt x="1880" y="1"/>
                    <a:pt x="1880" y="1"/>
                  </a:cubicBezTo>
                  <a:cubicBezTo>
                    <a:pt x="1830" y="1"/>
                    <a:pt x="1789" y="42"/>
                    <a:pt x="1789" y="92"/>
                  </a:cubicBezTo>
                  <a:cubicBezTo>
                    <a:pt x="1789" y="142"/>
                    <a:pt x="1830" y="182"/>
                    <a:pt x="1880" y="182"/>
                  </a:cubicBezTo>
                  <a:cubicBezTo>
                    <a:pt x="1927" y="183"/>
                    <a:pt x="1927" y="183"/>
                    <a:pt x="1927" y="183"/>
                  </a:cubicBezTo>
                  <a:close/>
                  <a:moveTo>
                    <a:pt x="1927" y="183"/>
                  </a:moveTo>
                  <a:cubicBezTo>
                    <a:pt x="1927" y="183"/>
                    <a:pt x="1927" y="183"/>
                    <a:pt x="1927" y="1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6"/>
            <p:cNvSpPr>
              <a:spLocks noEditPoints="1"/>
            </p:cNvSpPr>
            <p:nvPr/>
          </p:nvSpPr>
          <p:spPr bwMode="auto">
            <a:xfrm>
              <a:off x="7218363" y="-2081213"/>
              <a:ext cx="657225" cy="1568450"/>
            </a:xfrm>
            <a:custGeom>
              <a:avLst/>
              <a:gdLst>
                <a:gd name="T0" fmla="*/ 175 w 175"/>
                <a:gd name="T1" fmla="*/ 331 h 418"/>
                <a:gd name="T2" fmla="*/ 88 w 175"/>
                <a:gd name="T3" fmla="*/ 418 h 418"/>
                <a:gd name="T4" fmla="*/ 88 w 175"/>
                <a:gd name="T5" fmla="*/ 418 h 418"/>
                <a:gd name="T6" fmla="*/ 0 w 175"/>
                <a:gd name="T7" fmla="*/ 331 h 418"/>
                <a:gd name="T8" fmla="*/ 0 w 175"/>
                <a:gd name="T9" fmla="*/ 87 h 418"/>
                <a:gd name="T10" fmla="*/ 88 w 175"/>
                <a:gd name="T11" fmla="*/ 0 h 418"/>
                <a:gd name="T12" fmla="*/ 88 w 175"/>
                <a:gd name="T13" fmla="*/ 0 h 418"/>
                <a:gd name="T14" fmla="*/ 175 w 175"/>
                <a:gd name="T15" fmla="*/ 87 h 418"/>
                <a:gd name="T16" fmla="*/ 175 w 175"/>
                <a:gd name="T17" fmla="*/ 331 h 418"/>
                <a:gd name="T18" fmla="*/ 175 w 175"/>
                <a:gd name="T19" fmla="*/ 331 h 418"/>
                <a:gd name="T20" fmla="*/ 175 w 175"/>
                <a:gd name="T21" fmla="*/ 331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418">
                  <a:moveTo>
                    <a:pt x="175" y="331"/>
                  </a:moveTo>
                  <a:cubicBezTo>
                    <a:pt x="175" y="379"/>
                    <a:pt x="136" y="418"/>
                    <a:pt x="88" y="418"/>
                  </a:cubicBezTo>
                  <a:cubicBezTo>
                    <a:pt x="88" y="418"/>
                    <a:pt x="88" y="418"/>
                    <a:pt x="88" y="418"/>
                  </a:cubicBezTo>
                  <a:cubicBezTo>
                    <a:pt x="39" y="418"/>
                    <a:pt x="0" y="379"/>
                    <a:pt x="0" y="331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36" y="0"/>
                    <a:pt x="175" y="39"/>
                    <a:pt x="175" y="87"/>
                  </a:cubicBezTo>
                  <a:cubicBezTo>
                    <a:pt x="175" y="331"/>
                    <a:pt x="175" y="331"/>
                    <a:pt x="175" y="331"/>
                  </a:cubicBezTo>
                  <a:close/>
                  <a:moveTo>
                    <a:pt x="175" y="331"/>
                  </a:moveTo>
                  <a:cubicBezTo>
                    <a:pt x="175" y="331"/>
                    <a:pt x="175" y="331"/>
                    <a:pt x="175" y="3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7"/>
            <p:cNvSpPr>
              <a:spLocks noEditPoints="1"/>
            </p:cNvSpPr>
            <p:nvPr/>
          </p:nvSpPr>
          <p:spPr bwMode="auto">
            <a:xfrm>
              <a:off x="4251326" y="-2081213"/>
              <a:ext cx="657225" cy="1568450"/>
            </a:xfrm>
            <a:custGeom>
              <a:avLst/>
              <a:gdLst>
                <a:gd name="T0" fmla="*/ 175 w 175"/>
                <a:gd name="T1" fmla="*/ 331 h 418"/>
                <a:gd name="T2" fmla="*/ 88 w 175"/>
                <a:gd name="T3" fmla="*/ 418 h 418"/>
                <a:gd name="T4" fmla="*/ 88 w 175"/>
                <a:gd name="T5" fmla="*/ 418 h 418"/>
                <a:gd name="T6" fmla="*/ 0 w 175"/>
                <a:gd name="T7" fmla="*/ 331 h 418"/>
                <a:gd name="T8" fmla="*/ 0 w 175"/>
                <a:gd name="T9" fmla="*/ 87 h 418"/>
                <a:gd name="T10" fmla="*/ 88 w 175"/>
                <a:gd name="T11" fmla="*/ 0 h 418"/>
                <a:gd name="T12" fmla="*/ 88 w 175"/>
                <a:gd name="T13" fmla="*/ 0 h 418"/>
                <a:gd name="T14" fmla="*/ 175 w 175"/>
                <a:gd name="T15" fmla="*/ 87 h 418"/>
                <a:gd name="T16" fmla="*/ 175 w 175"/>
                <a:gd name="T17" fmla="*/ 331 h 418"/>
                <a:gd name="T18" fmla="*/ 175 w 175"/>
                <a:gd name="T19" fmla="*/ 331 h 418"/>
                <a:gd name="T20" fmla="*/ 175 w 175"/>
                <a:gd name="T21" fmla="*/ 331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418">
                  <a:moveTo>
                    <a:pt x="175" y="331"/>
                  </a:moveTo>
                  <a:cubicBezTo>
                    <a:pt x="175" y="379"/>
                    <a:pt x="136" y="418"/>
                    <a:pt x="88" y="418"/>
                  </a:cubicBezTo>
                  <a:cubicBezTo>
                    <a:pt x="88" y="418"/>
                    <a:pt x="88" y="418"/>
                    <a:pt x="88" y="418"/>
                  </a:cubicBezTo>
                  <a:cubicBezTo>
                    <a:pt x="40" y="418"/>
                    <a:pt x="0" y="379"/>
                    <a:pt x="0" y="331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40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36" y="0"/>
                    <a:pt x="175" y="39"/>
                    <a:pt x="175" y="87"/>
                  </a:cubicBezTo>
                  <a:cubicBezTo>
                    <a:pt x="175" y="331"/>
                    <a:pt x="175" y="331"/>
                    <a:pt x="175" y="331"/>
                  </a:cubicBezTo>
                  <a:close/>
                  <a:moveTo>
                    <a:pt x="175" y="331"/>
                  </a:moveTo>
                  <a:cubicBezTo>
                    <a:pt x="175" y="331"/>
                    <a:pt x="175" y="331"/>
                    <a:pt x="175" y="3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8"/>
            <p:cNvSpPr>
              <a:spLocks noEditPoints="1"/>
            </p:cNvSpPr>
            <p:nvPr/>
          </p:nvSpPr>
          <p:spPr bwMode="auto">
            <a:xfrm>
              <a:off x="3902076" y="1239837"/>
              <a:ext cx="4391025" cy="4989513"/>
            </a:xfrm>
            <a:custGeom>
              <a:avLst/>
              <a:gdLst>
                <a:gd name="T0" fmla="*/ 937 w 1169"/>
                <a:gd name="T1" fmla="*/ 516 h 1329"/>
                <a:gd name="T2" fmla="*/ 655 w 1169"/>
                <a:gd name="T3" fmla="*/ 742 h 1329"/>
                <a:gd name="T4" fmla="*/ 655 w 1169"/>
                <a:gd name="T5" fmla="*/ 1252 h 1329"/>
                <a:gd name="T6" fmla="*/ 583 w 1169"/>
                <a:gd name="T7" fmla="*/ 1329 h 1329"/>
                <a:gd name="T8" fmla="*/ 509 w 1169"/>
                <a:gd name="T9" fmla="*/ 1249 h 1329"/>
                <a:gd name="T10" fmla="*/ 509 w 1169"/>
                <a:gd name="T11" fmla="*/ 727 h 1329"/>
                <a:gd name="T12" fmla="*/ 229 w 1169"/>
                <a:gd name="T13" fmla="*/ 364 h 1329"/>
                <a:gd name="T14" fmla="*/ 0 w 1169"/>
                <a:gd name="T15" fmla="*/ 184 h 1329"/>
                <a:gd name="T16" fmla="*/ 206 w 1169"/>
                <a:gd name="T17" fmla="*/ 0 h 1329"/>
                <a:gd name="T18" fmla="*/ 583 w 1169"/>
                <a:gd name="T19" fmla="*/ 470 h 1329"/>
                <a:gd name="T20" fmla="*/ 964 w 1169"/>
                <a:gd name="T21" fmla="*/ 174 h 1329"/>
                <a:gd name="T22" fmla="*/ 1169 w 1169"/>
                <a:gd name="T23" fmla="*/ 363 h 1329"/>
                <a:gd name="T24" fmla="*/ 937 w 1169"/>
                <a:gd name="T25" fmla="*/ 516 h 1329"/>
                <a:gd name="T26" fmla="*/ 937 w 1169"/>
                <a:gd name="T27" fmla="*/ 516 h 1329"/>
                <a:gd name="T28" fmla="*/ 937 w 1169"/>
                <a:gd name="T29" fmla="*/ 516 h 1329"/>
                <a:gd name="T30" fmla="*/ 937 w 1169"/>
                <a:gd name="T31" fmla="*/ 516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9" h="1329">
                  <a:moveTo>
                    <a:pt x="937" y="516"/>
                  </a:moveTo>
                  <a:cubicBezTo>
                    <a:pt x="687" y="516"/>
                    <a:pt x="655" y="644"/>
                    <a:pt x="655" y="742"/>
                  </a:cubicBezTo>
                  <a:cubicBezTo>
                    <a:pt x="655" y="1252"/>
                    <a:pt x="655" y="1252"/>
                    <a:pt x="655" y="1252"/>
                  </a:cubicBezTo>
                  <a:cubicBezTo>
                    <a:pt x="655" y="1286"/>
                    <a:pt x="628" y="1329"/>
                    <a:pt x="583" y="1329"/>
                  </a:cubicBezTo>
                  <a:cubicBezTo>
                    <a:pt x="541" y="1329"/>
                    <a:pt x="509" y="1288"/>
                    <a:pt x="509" y="1249"/>
                  </a:cubicBezTo>
                  <a:cubicBezTo>
                    <a:pt x="509" y="727"/>
                    <a:pt x="509" y="727"/>
                    <a:pt x="509" y="727"/>
                  </a:cubicBezTo>
                  <a:cubicBezTo>
                    <a:pt x="509" y="670"/>
                    <a:pt x="493" y="371"/>
                    <a:pt x="229" y="364"/>
                  </a:cubicBezTo>
                  <a:cubicBezTo>
                    <a:pt x="80" y="364"/>
                    <a:pt x="0" y="288"/>
                    <a:pt x="0" y="184"/>
                  </a:cubicBezTo>
                  <a:cubicBezTo>
                    <a:pt x="0" y="96"/>
                    <a:pt x="56" y="0"/>
                    <a:pt x="206" y="0"/>
                  </a:cubicBezTo>
                  <a:cubicBezTo>
                    <a:pt x="481" y="0"/>
                    <a:pt x="583" y="247"/>
                    <a:pt x="583" y="470"/>
                  </a:cubicBezTo>
                  <a:cubicBezTo>
                    <a:pt x="619" y="316"/>
                    <a:pt x="763" y="174"/>
                    <a:pt x="964" y="174"/>
                  </a:cubicBezTo>
                  <a:cubicBezTo>
                    <a:pt x="1065" y="174"/>
                    <a:pt x="1169" y="234"/>
                    <a:pt x="1169" y="363"/>
                  </a:cubicBezTo>
                  <a:cubicBezTo>
                    <a:pt x="1168" y="435"/>
                    <a:pt x="1118" y="516"/>
                    <a:pt x="937" y="516"/>
                  </a:cubicBezTo>
                  <a:cubicBezTo>
                    <a:pt x="937" y="516"/>
                    <a:pt x="937" y="516"/>
                    <a:pt x="937" y="516"/>
                  </a:cubicBezTo>
                  <a:close/>
                  <a:moveTo>
                    <a:pt x="937" y="516"/>
                  </a:moveTo>
                  <a:cubicBezTo>
                    <a:pt x="937" y="516"/>
                    <a:pt x="937" y="516"/>
                    <a:pt x="937" y="5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514367" y="3746330"/>
            <a:ext cx="367322" cy="360979"/>
            <a:chOff x="2452688" y="-266700"/>
            <a:chExt cx="7721600" cy="7588251"/>
          </a:xfrm>
          <a:solidFill>
            <a:schemeClr val="tx1"/>
          </a:solidFill>
        </p:grpSpPr>
        <p:sp>
          <p:nvSpPr>
            <p:cNvPr id="33" name="Freeform 5"/>
            <p:cNvSpPr>
              <a:spLocks noEditPoints="1"/>
            </p:cNvSpPr>
            <p:nvPr/>
          </p:nvSpPr>
          <p:spPr bwMode="auto">
            <a:xfrm>
              <a:off x="2452688" y="-266700"/>
              <a:ext cx="4951412" cy="7588251"/>
            </a:xfrm>
            <a:custGeom>
              <a:avLst/>
              <a:gdLst>
                <a:gd name="T0" fmla="*/ 1647 w 1836"/>
                <a:gd name="T1" fmla="*/ 2450 h 2814"/>
                <a:gd name="T2" fmla="*/ 1518 w 1836"/>
                <a:gd name="T3" fmla="*/ 2577 h 2814"/>
                <a:gd name="T4" fmla="*/ 1285 w 1836"/>
                <a:gd name="T5" fmla="*/ 2347 h 2814"/>
                <a:gd name="T6" fmla="*/ 1218 w 1836"/>
                <a:gd name="T7" fmla="*/ 2319 h 2814"/>
                <a:gd name="T8" fmla="*/ 1152 w 1836"/>
                <a:gd name="T9" fmla="*/ 2347 h 2814"/>
                <a:gd name="T10" fmla="*/ 919 w 1836"/>
                <a:gd name="T11" fmla="*/ 2577 h 2814"/>
                <a:gd name="T12" fmla="*/ 685 w 1836"/>
                <a:gd name="T13" fmla="*/ 2347 h 2814"/>
                <a:gd name="T14" fmla="*/ 552 w 1836"/>
                <a:gd name="T15" fmla="*/ 2347 h 2814"/>
                <a:gd name="T16" fmla="*/ 328 w 1836"/>
                <a:gd name="T17" fmla="*/ 2568 h 2814"/>
                <a:gd name="T18" fmla="*/ 190 w 1836"/>
                <a:gd name="T19" fmla="*/ 2432 h 2814"/>
                <a:gd name="T20" fmla="*/ 190 w 1836"/>
                <a:gd name="T21" fmla="*/ 190 h 2814"/>
                <a:gd name="T22" fmla="*/ 1647 w 1836"/>
                <a:gd name="T23" fmla="*/ 190 h 2814"/>
                <a:gd name="T24" fmla="*/ 1647 w 1836"/>
                <a:gd name="T25" fmla="*/ 281 h 2814"/>
                <a:gd name="T26" fmla="*/ 1836 w 1836"/>
                <a:gd name="T27" fmla="*/ 375 h 2814"/>
                <a:gd name="T28" fmla="*/ 1836 w 1836"/>
                <a:gd name="T29" fmla="*/ 95 h 2814"/>
                <a:gd name="T30" fmla="*/ 1741 w 1836"/>
                <a:gd name="T31" fmla="*/ 0 h 2814"/>
                <a:gd name="T32" fmla="*/ 95 w 1836"/>
                <a:gd name="T33" fmla="*/ 0 h 2814"/>
                <a:gd name="T34" fmla="*/ 0 w 1836"/>
                <a:gd name="T35" fmla="*/ 95 h 2814"/>
                <a:gd name="T36" fmla="*/ 0 w 1836"/>
                <a:gd name="T37" fmla="*/ 2471 h 2814"/>
                <a:gd name="T38" fmla="*/ 28 w 1836"/>
                <a:gd name="T39" fmla="*/ 2539 h 2814"/>
                <a:gd name="T40" fmla="*/ 261 w 1836"/>
                <a:gd name="T41" fmla="*/ 2769 h 2814"/>
                <a:gd name="T42" fmla="*/ 394 w 1836"/>
                <a:gd name="T43" fmla="*/ 2769 h 2814"/>
                <a:gd name="T44" fmla="*/ 619 w 1836"/>
                <a:gd name="T45" fmla="*/ 2547 h 2814"/>
                <a:gd name="T46" fmla="*/ 852 w 1836"/>
                <a:gd name="T47" fmla="*/ 2778 h 2814"/>
                <a:gd name="T48" fmla="*/ 985 w 1836"/>
                <a:gd name="T49" fmla="*/ 2778 h 2814"/>
                <a:gd name="T50" fmla="*/ 1218 w 1836"/>
                <a:gd name="T51" fmla="*/ 2547 h 2814"/>
                <a:gd name="T52" fmla="*/ 1452 w 1836"/>
                <a:gd name="T53" fmla="*/ 2778 h 2814"/>
                <a:gd name="T54" fmla="*/ 1518 w 1836"/>
                <a:gd name="T55" fmla="*/ 2805 h 2814"/>
                <a:gd name="T56" fmla="*/ 1585 w 1836"/>
                <a:gd name="T57" fmla="*/ 2778 h 2814"/>
                <a:gd name="T58" fmla="*/ 1808 w 1836"/>
                <a:gd name="T59" fmla="*/ 2557 h 2814"/>
                <a:gd name="T60" fmla="*/ 1836 w 1836"/>
                <a:gd name="T61" fmla="*/ 2490 h 2814"/>
                <a:gd name="T62" fmla="*/ 1836 w 1836"/>
                <a:gd name="T63" fmla="*/ 1919 h 2814"/>
                <a:gd name="T64" fmla="*/ 1647 w 1836"/>
                <a:gd name="T65" fmla="*/ 2012 h 2814"/>
                <a:gd name="T66" fmla="*/ 1647 w 1836"/>
                <a:gd name="T67" fmla="*/ 2450 h 2814"/>
                <a:gd name="T68" fmla="*/ 1647 w 1836"/>
                <a:gd name="T69" fmla="*/ 2450 h 2814"/>
                <a:gd name="T70" fmla="*/ 1647 w 1836"/>
                <a:gd name="T71" fmla="*/ 2450 h 2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36" h="2814">
                  <a:moveTo>
                    <a:pt x="1647" y="2450"/>
                  </a:moveTo>
                  <a:cubicBezTo>
                    <a:pt x="1518" y="2577"/>
                    <a:pt x="1518" y="2577"/>
                    <a:pt x="1518" y="2577"/>
                  </a:cubicBezTo>
                  <a:cubicBezTo>
                    <a:pt x="1285" y="2347"/>
                    <a:pt x="1285" y="2347"/>
                    <a:pt x="1285" y="2347"/>
                  </a:cubicBezTo>
                  <a:cubicBezTo>
                    <a:pt x="1267" y="2328"/>
                    <a:pt x="1243" y="2319"/>
                    <a:pt x="1218" y="2319"/>
                  </a:cubicBezTo>
                  <a:cubicBezTo>
                    <a:pt x="1194" y="2319"/>
                    <a:pt x="1170" y="2328"/>
                    <a:pt x="1152" y="2347"/>
                  </a:cubicBezTo>
                  <a:cubicBezTo>
                    <a:pt x="919" y="2577"/>
                    <a:pt x="919" y="2577"/>
                    <a:pt x="919" y="2577"/>
                  </a:cubicBezTo>
                  <a:cubicBezTo>
                    <a:pt x="685" y="2347"/>
                    <a:pt x="685" y="2347"/>
                    <a:pt x="685" y="2347"/>
                  </a:cubicBezTo>
                  <a:cubicBezTo>
                    <a:pt x="648" y="2310"/>
                    <a:pt x="589" y="2310"/>
                    <a:pt x="552" y="2347"/>
                  </a:cubicBezTo>
                  <a:cubicBezTo>
                    <a:pt x="328" y="2568"/>
                    <a:pt x="328" y="2568"/>
                    <a:pt x="328" y="2568"/>
                  </a:cubicBezTo>
                  <a:cubicBezTo>
                    <a:pt x="190" y="2432"/>
                    <a:pt x="190" y="2432"/>
                    <a:pt x="190" y="2432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647" y="190"/>
                    <a:pt x="1647" y="190"/>
                    <a:pt x="1647" y="190"/>
                  </a:cubicBezTo>
                  <a:cubicBezTo>
                    <a:pt x="1647" y="281"/>
                    <a:pt x="1647" y="281"/>
                    <a:pt x="1647" y="281"/>
                  </a:cubicBezTo>
                  <a:cubicBezTo>
                    <a:pt x="1714" y="305"/>
                    <a:pt x="1777" y="337"/>
                    <a:pt x="1836" y="375"/>
                  </a:cubicBezTo>
                  <a:cubicBezTo>
                    <a:pt x="1836" y="95"/>
                    <a:pt x="1836" y="95"/>
                    <a:pt x="1836" y="95"/>
                  </a:cubicBezTo>
                  <a:cubicBezTo>
                    <a:pt x="1836" y="42"/>
                    <a:pt x="1794" y="0"/>
                    <a:pt x="1741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43" y="0"/>
                    <a:pt x="0" y="42"/>
                    <a:pt x="0" y="95"/>
                  </a:cubicBezTo>
                  <a:cubicBezTo>
                    <a:pt x="0" y="2471"/>
                    <a:pt x="0" y="2471"/>
                    <a:pt x="0" y="2471"/>
                  </a:cubicBezTo>
                  <a:cubicBezTo>
                    <a:pt x="0" y="2497"/>
                    <a:pt x="10" y="2521"/>
                    <a:pt x="28" y="2539"/>
                  </a:cubicBezTo>
                  <a:cubicBezTo>
                    <a:pt x="261" y="2769"/>
                    <a:pt x="261" y="2769"/>
                    <a:pt x="261" y="2769"/>
                  </a:cubicBezTo>
                  <a:cubicBezTo>
                    <a:pt x="298" y="2805"/>
                    <a:pt x="357" y="2805"/>
                    <a:pt x="394" y="2769"/>
                  </a:cubicBezTo>
                  <a:cubicBezTo>
                    <a:pt x="619" y="2547"/>
                    <a:pt x="619" y="2547"/>
                    <a:pt x="619" y="2547"/>
                  </a:cubicBezTo>
                  <a:cubicBezTo>
                    <a:pt x="852" y="2778"/>
                    <a:pt x="852" y="2778"/>
                    <a:pt x="852" y="2778"/>
                  </a:cubicBezTo>
                  <a:cubicBezTo>
                    <a:pt x="889" y="2814"/>
                    <a:pt x="948" y="2814"/>
                    <a:pt x="985" y="2778"/>
                  </a:cubicBezTo>
                  <a:cubicBezTo>
                    <a:pt x="1218" y="2547"/>
                    <a:pt x="1218" y="2547"/>
                    <a:pt x="1218" y="2547"/>
                  </a:cubicBezTo>
                  <a:cubicBezTo>
                    <a:pt x="1452" y="2778"/>
                    <a:pt x="1452" y="2778"/>
                    <a:pt x="1452" y="2778"/>
                  </a:cubicBezTo>
                  <a:cubicBezTo>
                    <a:pt x="1470" y="2796"/>
                    <a:pt x="1494" y="2805"/>
                    <a:pt x="1518" y="2805"/>
                  </a:cubicBezTo>
                  <a:cubicBezTo>
                    <a:pt x="1543" y="2805"/>
                    <a:pt x="1567" y="2796"/>
                    <a:pt x="1585" y="2778"/>
                  </a:cubicBezTo>
                  <a:cubicBezTo>
                    <a:pt x="1808" y="2557"/>
                    <a:pt x="1808" y="2557"/>
                    <a:pt x="1808" y="2557"/>
                  </a:cubicBezTo>
                  <a:cubicBezTo>
                    <a:pt x="1826" y="2540"/>
                    <a:pt x="1836" y="2515"/>
                    <a:pt x="1836" y="2490"/>
                  </a:cubicBezTo>
                  <a:cubicBezTo>
                    <a:pt x="1836" y="1919"/>
                    <a:pt x="1836" y="1919"/>
                    <a:pt x="1836" y="1919"/>
                  </a:cubicBezTo>
                  <a:cubicBezTo>
                    <a:pt x="1777" y="1957"/>
                    <a:pt x="1714" y="1988"/>
                    <a:pt x="1647" y="2012"/>
                  </a:cubicBezTo>
                  <a:cubicBezTo>
                    <a:pt x="1647" y="2450"/>
                    <a:pt x="1647" y="2450"/>
                    <a:pt x="1647" y="2450"/>
                  </a:cubicBezTo>
                  <a:close/>
                  <a:moveTo>
                    <a:pt x="1647" y="2450"/>
                  </a:moveTo>
                  <a:cubicBezTo>
                    <a:pt x="1647" y="2450"/>
                    <a:pt x="1647" y="2450"/>
                    <a:pt x="1647" y="245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6"/>
            <p:cNvSpPr>
              <a:spLocks noEditPoints="1"/>
            </p:cNvSpPr>
            <p:nvPr/>
          </p:nvSpPr>
          <p:spPr bwMode="auto">
            <a:xfrm>
              <a:off x="3536950" y="758825"/>
              <a:ext cx="4595812" cy="4135438"/>
            </a:xfrm>
            <a:custGeom>
              <a:avLst/>
              <a:gdLst>
                <a:gd name="T0" fmla="*/ 1704 w 1704"/>
                <a:gd name="T1" fmla="*/ 767 h 1534"/>
                <a:gd name="T2" fmla="*/ 1434 w 1704"/>
                <a:gd name="T3" fmla="*/ 184 h 1534"/>
                <a:gd name="T4" fmla="*/ 1245 w 1704"/>
                <a:gd name="T5" fmla="*/ 65 h 1534"/>
                <a:gd name="T6" fmla="*/ 937 w 1704"/>
                <a:gd name="T7" fmla="*/ 0 h 1534"/>
                <a:gd name="T8" fmla="*/ 431 w 1704"/>
                <a:gd name="T9" fmla="*/ 192 h 1534"/>
                <a:gd name="T10" fmla="*/ 221 w 1704"/>
                <a:gd name="T11" fmla="*/ 192 h 1534"/>
                <a:gd name="T12" fmla="*/ 38 w 1704"/>
                <a:gd name="T13" fmla="*/ 192 h 1534"/>
                <a:gd name="T14" fmla="*/ 0 w 1704"/>
                <a:gd name="T15" fmla="*/ 230 h 1534"/>
                <a:gd name="T16" fmla="*/ 38 w 1704"/>
                <a:gd name="T17" fmla="*/ 267 h 1534"/>
                <a:gd name="T18" fmla="*/ 166 w 1704"/>
                <a:gd name="T19" fmla="*/ 267 h 1534"/>
                <a:gd name="T20" fmla="*/ 355 w 1704"/>
                <a:gd name="T21" fmla="*/ 267 h 1534"/>
                <a:gd name="T22" fmla="*/ 199 w 1704"/>
                <a:gd name="T23" fmla="*/ 560 h 1534"/>
                <a:gd name="T24" fmla="*/ 42 w 1704"/>
                <a:gd name="T25" fmla="*/ 560 h 1534"/>
                <a:gd name="T26" fmla="*/ 38 w 1704"/>
                <a:gd name="T27" fmla="*/ 560 h 1534"/>
                <a:gd name="T28" fmla="*/ 0 w 1704"/>
                <a:gd name="T29" fmla="*/ 598 h 1534"/>
                <a:gd name="T30" fmla="*/ 28 w 1704"/>
                <a:gd name="T31" fmla="*/ 634 h 1534"/>
                <a:gd name="T32" fmla="*/ 38 w 1704"/>
                <a:gd name="T33" fmla="*/ 636 h 1534"/>
                <a:gd name="T34" fmla="*/ 182 w 1704"/>
                <a:gd name="T35" fmla="*/ 636 h 1534"/>
                <a:gd name="T36" fmla="*/ 170 w 1704"/>
                <a:gd name="T37" fmla="*/ 767 h 1534"/>
                <a:gd name="T38" fmla="*/ 189 w 1704"/>
                <a:gd name="T39" fmla="*/ 935 h 1534"/>
                <a:gd name="T40" fmla="*/ 38 w 1704"/>
                <a:gd name="T41" fmla="*/ 935 h 1534"/>
                <a:gd name="T42" fmla="*/ 34 w 1704"/>
                <a:gd name="T43" fmla="*/ 936 h 1534"/>
                <a:gd name="T44" fmla="*/ 0 w 1704"/>
                <a:gd name="T45" fmla="*/ 973 h 1534"/>
                <a:gd name="T46" fmla="*/ 38 w 1704"/>
                <a:gd name="T47" fmla="*/ 1011 h 1534"/>
                <a:gd name="T48" fmla="*/ 51 w 1704"/>
                <a:gd name="T49" fmla="*/ 1011 h 1534"/>
                <a:gd name="T50" fmla="*/ 210 w 1704"/>
                <a:gd name="T51" fmla="*/ 1011 h 1534"/>
                <a:gd name="T52" fmla="*/ 395 w 1704"/>
                <a:gd name="T53" fmla="*/ 1310 h 1534"/>
                <a:gd name="T54" fmla="*/ 196 w 1704"/>
                <a:gd name="T55" fmla="*/ 1310 h 1534"/>
                <a:gd name="T56" fmla="*/ 38 w 1704"/>
                <a:gd name="T57" fmla="*/ 1310 h 1534"/>
                <a:gd name="T58" fmla="*/ 0 w 1704"/>
                <a:gd name="T59" fmla="*/ 1348 h 1534"/>
                <a:gd name="T60" fmla="*/ 38 w 1704"/>
                <a:gd name="T61" fmla="*/ 1386 h 1534"/>
                <a:gd name="T62" fmla="*/ 258 w 1704"/>
                <a:gd name="T63" fmla="*/ 1386 h 1534"/>
                <a:gd name="T64" fmla="*/ 485 w 1704"/>
                <a:gd name="T65" fmla="*/ 1386 h 1534"/>
                <a:gd name="T66" fmla="*/ 937 w 1704"/>
                <a:gd name="T67" fmla="*/ 1534 h 1534"/>
                <a:gd name="T68" fmla="*/ 1245 w 1704"/>
                <a:gd name="T69" fmla="*/ 1469 h 1534"/>
                <a:gd name="T70" fmla="*/ 1434 w 1704"/>
                <a:gd name="T71" fmla="*/ 1350 h 1534"/>
                <a:gd name="T72" fmla="*/ 1704 w 1704"/>
                <a:gd name="T73" fmla="*/ 767 h 1534"/>
                <a:gd name="T74" fmla="*/ 1245 w 1704"/>
                <a:gd name="T75" fmla="*/ 1266 h 1534"/>
                <a:gd name="T76" fmla="*/ 937 w 1704"/>
                <a:gd name="T77" fmla="*/ 1354 h 1534"/>
                <a:gd name="T78" fmla="*/ 459 w 1704"/>
                <a:gd name="T79" fmla="*/ 1107 h 1534"/>
                <a:gd name="T80" fmla="*/ 1025 w 1704"/>
                <a:gd name="T81" fmla="*/ 1107 h 1534"/>
                <a:gd name="T82" fmla="*/ 1120 w 1704"/>
                <a:gd name="T83" fmla="*/ 1012 h 1534"/>
                <a:gd name="T84" fmla="*/ 1025 w 1704"/>
                <a:gd name="T85" fmla="*/ 917 h 1534"/>
                <a:gd name="T86" fmla="*/ 377 w 1704"/>
                <a:gd name="T87" fmla="*/ 917 h 1534"/>
                <a:gd name="T88" fmla="*/ 370 w 1704"/>
                <a:gd name="T89" fmla="*/ 918 h 1534"/>
                <a:gd name="T90" fmla="*/ 349 w 1704"/>
                <a:gd name="T91" fmla="*/ 767 h 1534"/>
                <a:gd name="T92" fmla="*/ 370 w 1704"/>
                <a:gd name="T93" fmla="*/ 613 h 1534"/>
                <a:gd name="T94" fmla="*/ 377 w 1704"/>
                <a:gd name="T95" fmla="*/ 614 h 1534"/>
                <a:gd name="T96" fmla="*/ 1025 w 1704"/>
                <a:gd name="T97" fmla="*/ 614 h 1534"/>
                <a:gd name="T98" fmla="*/ 1120 w 1704"/>
                <a:gd name="T99" fmla="*/ 519 h 1534"/>
                <a:gd name="T100" fmla="*/ 1025 w 1704"/>
                <a:gd name="T101" fmla="*/ 424 h 1534"/>
                <a:gd name="T102" fmla="*/ 461 w 1704"/>
                <a:gd name="T103" fmla="*/ 424 h 1534"/>
                <a:gd name="T104" fmla="*/ 937 w 1704"/>
                <a:gd name="T105" fmla="*/ 179 h 1534"/>
                <a:gd name="T106" fmla="*/ 1245 w 1704"/>
                <a:gd name="T107" fmla="*/ 267 h 1534"/>
                <a:gd name="T108" fmla="*/ 1434 w 1704"/>
                <a:gd name="T109" fmla="*/ 456 h 1534"/>
                <a:gd name="T110" fmla="*/ 1525 w 1704"/>
                <a:gd name="T111" fmla="*/ 767 h 1534"/>
                <a:gd name="T112" fmla="*/ 1434 w 1704"/>
                <a:gd name="T113" fmla="*/ 1078 h 1534"/>
                <a:gd name="T114" fmla="*/ 1245 w 1704"/>
                <a:gd name="T115" fmla="*/ 1266 h 1534"/>
                <a:gd name="T116" fmla="*/ 1245 w 1704"/>
                <a:gd name="T117" fmla="*/ 1266 h 1534"/>
                <a:gd name="T118" fmla="*/ 1245 w 1704"/>
                <a:gd name="T119" fmla="*/ 1266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04" h="1534">
                  <a:moveTo>
                    <a:pt x="1704" y="767"/>
                  </a:moveTo>
                  <a:cubicBezTo>
                    <a:pt x="1704" y="533"/>
                    <a:pt x="1599" y="325"/>
                    <a:pt x="1434" y="184"/>
                  </a:cubicBezTo>
                  <a:cubicBezTo>
                    <a:pt x="1378" y="135"/>
                    <a:pt x="1314" y="95"/>
                    <a:pt x="1245" y="65"/>
                  </a:cubicBezTo>
                  <a:cubicBezTo>
                    <a:pt x="1150" y="23"/>
                    <a:pt x="1046" y="0"/>
                    <a:pt x="937" y="0"/>
                  </a:cubicBezTo>
                  <a:cubicBezTo>
                    <a:pt x="743" y="0"/>
                    <a:pt x="566" y="73"/>
                    <a:pt x="431" y="192"/>
                  </a:cubicBezTo>
                  <a:cubicBezTo>
                    <a:pt x="221" y="192"/>
                    <a:pt x="221" y="192"/>
                    <a:pt x="221" y="192"/>
                  </a:cubicBezTo>
                  <a:cubicBezTo>
                    <a:pt x="38" y="192"/>
                    <a:pt x="38" y="192"/>
                    <a:pt x="38" y="192"/>
                  </a:cubicBezTo>
                  <a:cubicBezTo>
                    <a:pt x="17" y="192"/>
                    <a:pt x="0" y="209"/>
                    <a:pt x="0" y="230"/>
                  </a:cubicBezTo>
                  <a:cubicBezTo>
                    <a:pt x="0" y="250"/>
                    <a:pt x="17" y="267"/>
                    <a:pt x="38" y="267"/>
                  </a:cubicBezTo>
                  <a:cubicBezTo>
                    <a:pt x="166" y="267"/>
                    <a:pt x="166" y="267"/>
                    <a:pt x="166" y="267"/>
                  </a:cubicBezTo>
                  <a:cubicBezTo>
                    <a:pt x="355" y="267"/>
                    <a:pt x="355" y="267"/>
                    <a:pt x="355" y="267"/>
                  </a:cubicBezTo>
                  <a:cubicBezTo>
                    <a:pt x="283" y="351"/>
                    <a:pt x="229" y="451"/>
                    <a:pt x="199" y="560"/>
                  </a:cubicBezTo>
                  <a:cubicBezTo>
                    <a:pt x="42" y="560"/>
                    <a:pt x="42" y="560"/>
                    <a:pt x="42" y="560"/>
                  </a:cubicBezTo>
                  <a:cubicBezTo>
                    <a:pt x="38" y="560"/>
                    <a:pt x="38" y="560"/>
                    <a:pt x="38" y="560"/>
                  </a:cubicBezTo>
                  <a:cubicBezTo>
                    <a:pt x="17" y="560"/>
                    <a:pt x="0" y="577"/>
                    <a:pt x="0" y="598"/>
                  </a:cubicBezTo>
                  <a:cubicBezTo>
                    <a:pt x="0" y="616"/>
                    <a:pt x="12" y="630"/>
                    <a:pt x="28" y="634"/>
                  </a:cubicBezTo>
                  <a:cubicBezTo>
                    <a:pt x="31" y="635"/>
                    <a:pt x="35" y="636"/>
                    <a:pt x="38" y="636"/>
                  </a:cubicBezTo>
                  <a:cubicBezTo>
                    <a:pt x="182" y="636"/>
                    <a:pt x="182" y="636"/>
                    <a:pt x="182" y="636"/>
                  </a:cubicBezTo>
                  <a:cubicBezTo>
                    <a:pt x="175" y="679"/>
                    <a:pt x="170" y="722"/>
                    <a:pt x="170" y="767"/>
                  </a:cubicBezTo>
                  <a:cubicBezTo>
                    <a:pt x="170" y="825"/>
                    <a:pt x="177" y="881"/>
                    <a:pt x="189" y="935"/>
                  </a:cubicBezTo>
                  <a:cubicBezTo>
                    <a:pt x="38" y="935"/>
                    <a:pt x="38" y="935"/>
                    <a:pt x="38" y="935"/>
                  </a:cubicBezTo>
                  <a:cubicBezTo>
                    <a:pt x="37" y="935"/>
                    <a:pt x="35" y="936"/>
                    <a:pt x="34" y="936"/>
                  </a:cubicBezTo>
                  <a:cubicBezTo>
                    <a:pt x="15" y="938"/>
                    <a:pt x="0" y="954"/>
                    <a:pt x="0" y="973"/>
                  </a:cubicBezTo>
                  <a:cubicBezTo>
                    <a:pt x="0" y="994"/>
                    <a:pt x="17" y="1011"/>
                    <a:pt x="38" y="1011"/>
                  </a:cubicBezTo>
                  <a:cubicBezTo>
                    <a:pt x="51" y="1011"/>
                    <a:pt x="51" y="1011"/>
                    <a:pt x="51" y="1011"/>
                  </a:cubicBezTo>
                  <a:cubicBezTo>
                    <a:pt x="210" y="1011"/>
                    <a:pt x="210" y="1011"/>
                    <a:pt x="210" y="1011"/>
                  </a:cubicBezTo>
                  <a:cubicBezTo>
                    <a:pt x="248" y="1125"/>
                    <a:pt x="312" y="1227"/>
                    <a:pt x="395" y="1310"/>
                  </a:cubicBezTo>
                  <a:cubicBezTo>
                    <a:pt x="196" y="1310"/>
                    <a:pt x="196" y="1310"/>
                    <a:pt x="196" y="1310"/>
                  </a:cubicBezTo>
                  <a:cubicBezTo>
                    <a:pt x="38" y="1310"/>
                    <a:pt x="38" y="1310"/>
                    <a:pt x="38" y="1310"/>
                  </a:cubicBezTo>
                  <a:cubicBezTo>
                    <a:pt x="17" y="1310"/>
                    <a:pt x="0" y="1327"/>
                    <a:pt x="0" y="1348"/>
                  </a:cubicBezTo>
                  <a:cubicBezTo>
                    <a:pt x="0" y="1369"/>
                    <a:pt x="17" y="1386"/>
                    <a:pt x="38" y="1386"/>
                  </a:cubicBezTo>
                  <a:cubicBezTo>
                    <a:pt x="258" y="1386"/>
                    <a:pt x="258" y="1386"/>
                    <a:pt x="258" y="1386"/>
                  </a:cubicBezTo>
                  <a:cubicBezTo>
                    <a:pt x="485" y="1386"/>
                    <a:pt x="485" y="1386"/>
                    <a:pt x="485" y="1386"/>
                  </a:cubicBezTo>
                  <a:cubicBezTo>
                    <a:pt x="612" y="1478"/>
                    <a:pt x="768" y="1534"/>
                    <a:pt x="937" y="1534"/>
                  </a:cubicBezTo>
                  <a:cubicBezTo>
                    <a:pt x="1046" y="1534"/>
                    <a:pt x="1150" y="1511"/>
                    <a:pt x="1245" y="1469"/>
                  </a:cubicBezTo>
                  <a:cubicBezTo>
                    <a:pt x="1314" y="1439"/>
                    <a:pt x="1378" y="1398"/>
                    <a:pt x="1434" y="1350"/>
                  </a:cubicBezTo>
                  <a:cubicBezTo>
                    <a:pt x="1599" y="1209"/>
                    <a:pt x="1704" y="1000"/>
                    <a:pt x="1704" y="767"/>
                  </a:cubicBezTo>
                  <a:close/>
                  <a:moveTo>
                    <a:pt x="1245" y="1266"/>
                  </a:moveTo>
                  <a:cubicBezTo>
                    <a:pt x="1155" y="1322"/>
                    <a:pt x="1050" y="1354"/>
                    <a:pt x="937" y="1354"/>
                  </a:cubicBezTo>
                  <a:cubicBezTo>
                    <a:pt x="739" y="1354"/>
                    <a:pt x="565" y="1256"/>
                    <a:pt x="459" y="1107"/>
                  </a:cubicBezTo>
                  <a:cubicBezTo>
                    <a:pt x="1025" y="1107"/>
                    <a:pt x="1025" y="1107"/>
                    <a:pt x="1025" y="1107"/>
                  </a:cubicBezTo>
                  <a:cubicBezTo>
                    <a:pt x="1077" y="1107"/>
                    <a:pt x="1120" y="1065"/>
                    <a:pt x="1120" y="1012"/>
                  </a:cubicBezTo>
                  <a:cubicBezTo>
                    <a:pt x="1120" y="960"/>
                    <a:pt x="1077" y="917"/>
                    <a:pt x="1025" y="917"/>
                  </a:cubicBezTo>
                  <a:cubicBezTo>
                    <a:pt x="377" y="917"/>
                    <a:pt x="377" y="917"/>
                    <a:pt x="377" y="917"/>
                  </a:cubicBezTo>
                  <a:cubicBezTo>
                    <a:pt x="375" y="917"/>
                    <a:pt x="372" y="918"/>
                    <a:pt x="370" y="918"/>
                  </a:cubicBezTo>
                  <a:cubicBezTo>
                    <a:pt x="357" y="870"/>
                    <a:pt x="349" y="819"/>
                    <a:pt x="349" y="767"/>
                  </a:cubicBezTo>
                  <a:cubicBezTo>
                    <a:pt x="349" y="714"/>
                    <a:pt x="357" y="662"/>
                    <a:pt x="370" y="613"/>
                  </a:cubicBezTo>
                  <a:cubicBezTo>
                    <a:pt x="373" y="613"/>
                    <a:pt x="375" y="614"/>
                    <a:pt x="377" y="614"/>
                  </a:cubicBezTo>
                  <a:cubicBezTo>
                    <a:pt x="1025" y="614"/>
                    <a:pt x="1025" y="614"/>
                    <a:pt x="1025" y="614"/>
                  </a:cubicBezTo>
                  <a:cubicBezTo>
                    <a:pt x="1077" y="614"/>
                    <a:pt x="1120" y="571"/>
                    <a:pt x="1120" y="519"/>
                  </a:cubicBezTo>
                  <a:cubicBezTo>
                    <a:pt x="1120" y="467"/>
                    <a:pt x="1077" y="424"/>
                    <a:pt x="1025" y="424"/>
                  </a:cubicBezTo>
                  <a:cubicBezTo>
                    <a:pt x="461" y="424"/>
                    <a:pt x="461" y="424"/>
                    <a:pt x="461" y="424"/>
                  </a:cubicBezTo>
                  <a:cubicBezTo>
                    <a:pt x="567" y="276"/>
                    <a:pt x="740" y="180"/>
                    <a:pt x="937" y="179"/>
                  </a:cubicBezTo>
                  <a:cubicBezTo>
                    <a:pt x="1050" y="179"/>
                    <a:pt x="1155" y="212"/>
                    <a:pt x="1245" y="267"/>
                  </a:cubicBezTo>
                  <a:cubicBezTo>
                    <a:pt x="1321" y="315"/>
                    <a:pt x="1386" y="379"/>
                    <a:pt x="1434" y="456"/>
                  </a:cubicBezTo>
                  <a:cubicBezTo>
                    <a:pt x="1491" y="546"/>
                    <a:pt x="1524" y="652"/>
                    <a:pt x="1525" y="767"/>
                  </a:cubicBezTo>
                  <a:cubicBezTo>
                    <a:pt x="1524" y="881"/>
                    <a:pt x="1491" y="988"/>
                    <a:pt x="1434" y="1078"/>
                  </a:cubicBezTo>
                  <a:cubicBezTo>
                    <a:pt x="1386" y="1155"/>
                    <a:pt x="1321" y="1219"/>
                    <a:pt x="1245" y="1266"/>
                  </a:cubicBezTo>
                  <a:close/>
                  <a:moveTo>
                    <a:pt x="1245" y="1266"/>
                  </a:moveTo>
                  <a:cubicBezTo>
                    <a:pt x="1245" y="1266"/>
                    <a:pt x="1245" y="1266"/>
                    <a:pt x="1245" y="126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7"/>
            <p:cNvSpPr>
              <a:spLocks noEditPoints="1"/>
            </p:cNvSpPr>
            <p:nvPr/>
          </p:nvSpPr>
          <p:spPr bwMode="auto">
            <a:xfrm>
              <a:off x="7418388" y="4097338"/>
              <a:ext cx="2755900" cy="2771775"/>
            </a:xfrm>
            <a:custGeom>
              <a:avLst/>
              <a:gdLst>
                <a:gd name="T0" fmla="*/ 956 w 1022"/>
                <a:gd name="T1" fmla="*/ 673 h 1028"/>
                <a:gd name="T2" fmla="*/ 285 w 1022"/>
                <a:gd name="T3" fmla="*/ 2 h 1028"/>
                <a:gd name="T4" fmla="*/ 283 w 1022"/>
                <a:gd name="T5" fmla="*/ 0 h 1028"/>
                <a:gd name="T6" fmla="*/ 0 w 1022"/>
                <a:gd name="T7" fmla="*/ 295 h 1028"/>
                <a:gd name="T8" fmla="*/ 2 w 1022"/>
                <a:gd name="T9" fmla="*/ 296 h 1028"/>
                <a:gd name="T10" fmla="*/ 668 w 1022"/>
                <a:gd name="T11" fmla="*/ 962 h 1028"/>
                <a:gd name="T12" fmla="*/ 907 w 1022"/>
                <a:gd name="T13" fmla="*/ 962 h 1028"/>
                <a:gd name="T14" fmla="*/ 956 w 1022"/>
                <a:gd name="T15" fmla="*/ 913 h 1028"/>
                <a:gd name="T16" fmla="*/ 956 w 1022"/>
                <a:gd name="T17" fmla="*/ 673 h 1028"/>
                <a:gd name="T18" fmla="*/ 956 w 1022"/>
                <a:gd name="T19" fmla="*/ 673 h 1028"/>
                <a:gd name="T20" fmla="*/ 956 w 1022"/>
                <a:gd name="T21" fmla="*/ 673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2" h="1028">
                  <a:moveTo>
                    <a:pt x="956" y="673"/>
                  </a:moveTo>
                  <a:cubicBezTo>
                    <a:pt x="285" y="2"/>
                    <a:pt x="285" y="2"/>
                    <a:pt x="285" y="2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212" y="118"/>
                    <a:pt x="115" y="219"/>
                    <a:pt x="0" y="295"/>
                  </a:cubicBezTo>
                  <a:cubicBezTo>
                    <a:pt x="2" y="296"/>
                    <a:pt x="2" y="296"/>
                    <a:pt x="2" y="296"/>
                  </a:cubicBezTo>
                  <a:cubicBezTo>
                    <a:pt x="668" y="962"/>
                    <a:pt x="668" y="962"/>
                    <a:pt x="668" y="962"/>
                  </a:cubicBezTo>
                  <a:cubicBezTo>
                    <a:pt x="733" y="1028"/>
                    <a:pt x="841" y="1028"/>
                    <a:pt x="907" y="962"/>
                  </a:cubicBezTo>
                  <a:cubicBezTo>
                    <a:pt x="956" y="913"/>
                    <a:pt x="956" y="913"/>
                    <a:pt x="956" y="913"/>
                  </a:cubicBezTo>
                  <a:cubicBezTo>
                    <a:pt x="1022" y="847"/>
                    <a:pt x="1022" y="739"/>
                    <a:pt x="956" y="673"/>
                  </a:cubicBezTo>
                  <a:close/>
                  <a:moveTo>
                    <a:pt x="956" y="673"/>
                  </a:moveTo>
                  <a:cubicBezTo>
                    <a:pt x="956" y="673"/>
                    <a:pt x="956" y="673"/>
                    <a:pt x="956" y="67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552878" y="1906596"/>
            <a:ext cx="5810481" cy="1261998"/>
            <a:chOff x="6105594" y="1598781"/>
            <a:chExt cx="5810481" cy="1261998"/>
          </a:xfrm>
        </p:grpSpPr>
        <p:sp>
          <p:nvSpPr>
            <p:cNvPr id="37" name="矩形 36"/>
            <p:cNvSpPr/>
            <p:nvPr/>
          </p:nvSpPr>
          <p:spPr>
            <a:xfrm>
              <a:off x="6105595" y="1598781"/>
              <a:ext cx="227732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</a:t>
              </a:r>
              <a:endParaRPr lang="zh-CN" altLang="en-US" b="1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05594" y="1928216"/>
              <a:ext cx="5810481" cy="932563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 wrap="square">
              <a:spAutoFit/>
            </a:bodyPr>
            <a:lstStyle/>
            <a:p>
              <a:pPr defTabSz="713105">
                <a:lnSpc>
                  <a:spcPct val="130000"/>
                </a:lnSpc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描述图表中表示的具体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含义，描述图表中表示的具体含义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描述图表中表示的具体含义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描述图表中表示的具体含义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描述图表中表示的具体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含义 。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8133347" y="1771048"/>
              <a:ext cx="300308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5552878" y="3309868"/>
            <a:ext cx="5810481" cy="1261998"/>
            <a:chOff x="6105594" y="1598781"/>
            <a:chExt cx="5810481" cy="1261998"/>
          </a:xfrm>
        </p:grpSpPr>
        <p:sp>
          <p:nvSpPr>
            <p:cNvPr id="41" name="矩形 40"/>
            <p:cNvSpPr/>
            <p:nvPr/>
          </p:nvSpPr>
          <p:spPr>
            <a:xfrm>
              <a:off x="6105595" y="1598781"/>
              <a:ext cx="227732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</a:t>
              </a:r>
              <a:endParaRPr lang="zh-CN" altLang="en-US" b="1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6105594" y="1928216"/>
              <a:ext cx="5810481" cy="932563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 wrap="square">
              <a:spAutoFit/>
            </a:bodyPr>
            <a:lstStyle/>
            <a:p>
              <a:pPr defTabSz="713105">
                <a:lnSpc>
                  <a:spcPct val="130000"/>
                </a:lnSpc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描述图表中表示的具体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含义，描述图表中表示的具体含义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描述图表中表示的具体含义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描述图表中表示的具体含义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描述图表中表示的具体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含义 。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8133347" y="1771048"/>
              <a:ext cx="300308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5552878" y="4713139"/>
            <a:ext cx="5810481" cy="1261998"/>
            <a:chOff x="6105594" y="1598781"/>
            <a:chExt cx="5810481" cy="1261998"/>
          </a:xfrm>
        </p:grpSpPr>
        <p:sp>
          <p:nvSpPr>
            <p:cNvPr id="45" name="矩形 44"/>
            <p:cNvSpPr/>
            <p:nvPr/>
          </p:nvSpPr>
          <p:spPr>
            <a:xfrm>
              <a:off x="6105595" y="1598781"/>
              <a:ext cx="227732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</a:t>
              </a:r>
              <a:endParaRPr lang="zh-CN" altLang="en-US" b="1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6105594" y="1928216"/>
              <a:ext cx="5810481" cy="932563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 wrap="square">
              <a:spAutoFit/>
            </a:bodyPr>
            <a:lstStyle/>
            <a:p>
              <a:pPr defTabSz="713105">
                <a:lnSpc>
                  <a:spcPct val="130000"/>
                </a:lnSpc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描述图表中表示的具体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含义，描述图表中表示的具体含义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描述图表中表示的具体含义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描述图表中表示的具体含义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描述图表中表示的具体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含义 。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8133347" y="1771048"/>
              <a:ext cx="300308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1679866" y="3609509"/>
            <a:ext cx="429778" cy="317310"/>
            <a:chOff x="865188" y="-431800"/>
            <a:chExt cx="10458451" cy="7721600"/>
          </a:xfrm>
          <a:solidFill>
            <a:schemeClr val="tx1"/>
          </a:solidFill>
        </p:grpSpPr>
        <p:sp>
          <p:nvSpPr>
            <p:cNvPr id="49" name="Freeform 26"/>
            <p:cNvSpPr>
              <a:spLocks noEditPoints="1"/>
            </p:cNvSpPr>
            <p:nvPr/>
          </p:nvSpPr>
          <p:spPr bwMode="auto">
            <a:xfrm>
              <a:off x="3613151" y="-431800"/>
              <a:ext cx="7710488" cy="1123950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39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39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1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1"/>
                    <a:pt x="0" y="26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8"/>
                    <a:pt x="2054" y="39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50" name="Freeform 27"/>
            <p:cNvSpPr>
              <a:spLocks noEditPoints="1"/>
            </p:cNvSpPr>
            <p:nvPr/>
          </p:nvSpPr>
          <p:spPr bwMode="auto">
            <a:xfrm>
              <a:off x="3613151" y="2873375"/>
              <a:ext cx="7710488" cy="1122363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39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39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1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1"/>
                    <a:pt x="0" y="26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7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7"/>
                    <a:pt x="2054" y="39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51" name="Freeform 28"/>
            <p:cNvSpPr>
              <a:spLocks noEditPoints="1"/>
            </p:cNvSpPr>
            <p:nvPr/>
          </p:nvSpPr>
          <p:spPr bwMode="auto">
            <a:xfrm>
              <a:off x="3613151" y="6165850"/>
              <a:ext cx="7710488" cy="1123950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40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40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2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2"/>
                    <a:pt x="0" y="26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8"/>
                    <a:pt x="2054" y="40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52" name="Freeform 29"/>
            <p:cNvSpPr>
              <a:spLocks noEditPoints="1"/>
            </p:cNvSpPr>
            <p:nvPr/>
          </p:nvSpPr>
          <p:spPr bwMode="auto">
            <a:xfrm>
              <a:off x="865188" y="2881313"/>
              <a:ext cx="1108075" cy="1106488"/>
            </a:xfrm>
            <a:custGeom>
              <a:avLst/>
              <a:gdLst>
                <a:gd name="T0" fmla="*/ 295 w 295"/>
                <a:gd name="T1" fmla="*/ 255 h 295"/>
                <a:gd name="T2" fmla="*/ 255 w 295"/>
                <a:gd name="T3" fmla="*/ 295 h 295"/>
                <a:gd name="T4" fmla="*/ 39 w 295"/>
                <a:gd name="T5" fmla="*/ 295 h 295"/>
                <a:gd name="T6" fmla="*/ 0 w 295"/>
                <a:gd name="T7" fmla="*/ 255 h 295"/>
                <a:gd name="T8" fmla="*/ 0 w 295"/>
                <a:gd name="T9" fmla="*/ 39 h 295"/>
                <a:gd name="T10" fmla="*/ 39 w 295"/>
                <a:gd name="T11" fmla="*/ 0 h 295"/>
                <a:gd name="T12" fmla="*/ 255 w 295"/>
                <a:gd name="T13" fmla="*/ 0 h 295"/>
                <a:gd name="T14" fmla="*/ 295 w 295"/>
                <a:gd name="T15" fmla="*/ 39 h 295"/>
                <a:gd name="T16" fmla="*/ 295 w 295"/>
                <a:gd name="T17" fmla="*/ 255 h 295"/>
                <a:gd name="T18" fmla="*/ 295 w 295"/>
                <a:gd name="T19" fmla="*/ 255 h 295"/>
                <a:gd name="T20" fmla="*/ 295 w 295"/>
                <a:gd name="T21" fmla="*/ 25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5">
                  <a:moveTo>
                    <a:pt x="295" y="255"/>
                  </a:moveTo>
                  <a:cubicBezTo>
                    <a:pt x="295" y="277"/>
                    <a:pt x="277" y="295"/>
                    <a:pt x="255" y="295"/>
                  </a:cubicBezTo>
                  <a:cubicBezTo>
                    <a:pt x="39" y="295"/>
                    <a:pt x="39" y="295"/>
                    <a:pt x="39" y="295"/>
                  </a:cubicBezTo>
                  <a:cubicBezTo>
                    <a:pt x="18" y="295"/>
                    <a:pt x="0" y="277"/>
                    <a:pt x="0" y="25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8"/>
                    <a:pt x="295" y="39"/>
                  </a:cubicBezTo>
                  <a:cubicBezTo>
                    <a:pt x="295" y="255"/>
                    <a:pt x="295" y="255"/>
                    <a:pt x="295" y="255"/>
                  </a:cubicBezTo>
                  <a:close/>
                  <a:moveTo>
                    <a:pt x="295" y="255"/>
                  </a:moveTo>
                  <a:cubicBezTo>
                    <a:pt x="295" y="255"/>
                    <a:pt x="295" y="255"/>
                    <a:pt x="295" y="2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53" name="Freeform 30"/>
            <p:cNvSpPr>
              <a:spLocks noEditPoints="1"/>
            </p:cNvSpPr>
            <p:nvPr/>
          </p:nvSpPr>
          <p:spPr bwMode="auto">
            <a:xfrm>
              <a:off x="865188" y="6176963"/>
              <a:ext cx="1108075" cy="1104900"/>
            </a:xfrm>
            <a:custGeom>
              <a:avLst/>
              <a:gdLst>
                <a:gd name="T0" fmla="*/ 295 w 295"/>
                <a:gd name="T1" fmla="*/ 255 h 294"/>
                <a:gd name="T2" fmla="*/ 255 w 295"/>
                <a:gd name="T3" fmla="*/ 294 h 294"/>
                <a:gd name="T4" fmla="*/ 39 w 295"/>
                <a:gd name="T5" fmla="*/ 294 h 294"/>
                <a:gd name="T6" fmla="*/ 0 w 295"/>
                <a:gd name="T7" fmla="*/ 255 h 294"/>
                <a:gd name="T8" fmla="*/ 0 w 295"/>
                <a:gd name="T9" fmla="*/ 39 h 294"/>
                <a:gd name="T10" fmla="*/ 39 w 295"/>
                <a:gd name="T11" fmla="*/ 0 h 294"/>
                <a:gd name="T12" fmla="*/ 255 w 295"/>
                <a:gd name="T13" fmla="*/ 0 h 294"/>
                <a:gd name="T14" fmla="*/ 295 w 295"/>
                <a:gd name="T15" fmla="*/ 39 h 294"/>
                <a:gd name="T16" fmla="*/ 295 w 295"/>
                <a:gd name="T17" fmla="*/ 255 h 294"/>
                <a:gd name="T18" fmla="*/ 295 w 295"/>
                <a:gd name="T19" fmla="*/ 255 h 294"/>
                <a:gd name="T20" fmla="*/ 295 w 295"/>
                <a:gd name="T21" fmla="*/ 25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4">
                  <a:moveTo>
                    <a:pt x="295" y="255"/>
                  </a:moveTo>
                  <a:cubicBezTo>
                    <a:pt x="295" y="277"/>
                    <a:pt x="277" y="294"/>
                    <a:pt x="255" y="294"/>
                  </a:cubicBezTo>
                  <a:cubicBezTo>
                    <a:pt x="39" y="294"/>
                    <a:pt x="39" y="294"/>
                    <a:pt x="39" y="294"/>
                  </a:cubicBezTo>
                  <a:cubicBezTo>
                    <a:pt x="18" y="294"/>
                    <a:pt x="0" y="277"/>
                    <a:pt x="0" y="25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7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7"/>
                    <a:pt x="295" y="39"/>
                  </a:cubicBezTo>
                  <a:cubicBezTo>
                    <a:pt x="295" y="255"/>
                    <a:pt x="295" y="255"/>
                    <a:pt x="295" y="255"/>
                  </a:cubicBezTo>
                  <a:close/>
                  <a:moveTo>
                    <a:pt x="295" y="255"/>
                  </a:moveTo>
                  <a:cubicBezTo>
                    <a:pt x="295" y="255"/>
                    <a:pt x="295" y="255"/>
                    <a:pt x="295" y="2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54" name="Freeform 31"/>
            <p:cNvSpPr>
              <a:spLocks noEditPoints="1"/>
            </p:cNvSpPr>
            <p:nvPr/>
          </p:nvSpPr>
          <p:spPr bwMode="auto">
            <a:xfrm>
              <a:off x="865188" y="-423863"/>
              <a:ext cx="1108075" cy="1108075"/>
            </a:xfrm>
            <a:custGeom>
              <a:avLst/>
              <a:gdLst>
                <a:gd name="T0" fmla="*/ 295 w 295"/>
                <a:gd name="T1" fmla="*/ 256 h 295"/>
                <a:gd name="T2" fmla="*/ 255 w 295"/>
                <a:gd name="T3" fmla="*/ 295 h 295"/>
                <a:gd name="T4" fmla="*/ 39 w 295"/>
                <a:gd name="T5" fmla="*/ 295 h 295"/>
                <a:gd name="T6" fmla="*/ 0 w 295"/>
                <a:gd name="T7" fmla="*/ 256 h 295"/>
                <a:gd name="T8" fmla="*/ 0 w 295"/>
                <a:gd name="T9" fmla="*/ 39 h 295"/>
                <a:gd name="T10" fmla="*/ 39 w 295"/>
                <a:gd name="T11" fmla="*/ 0 h 295"/>
                <a:gd name="T12" fmla="*/ 255 w 295"/>
                <a:gd name="T13" fmla="*/ 0 h 295"/>
                <a:gd name="T14" fmla="*/ 295 w 295"/>
                <a:gd name="T15" fmla="*/ 39 h 295"/>
                <a:gd name="T16" fmla="*/ 295 w 295"/>
                <a:gd name="T17" fmla="*/ 256 h 295"/>
                <a:gd name="T18" fmla="*/ 295 w 295"/>
                <a:gd name="T19" fmla="*/ 256 h 295"/>
                <a:gd name="T20" fmla="*/ 295 w 295"/>
                <a:gd name="T21" fmla="*/ 25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5">
                  <a:moveTo>
                    <a:pt x="295" y="256"/>
                  </a:moveTo>
                  <a:cubicBezTo>
                    <a:pt x="295" y="277"/>
                    <a:pt x="277" y="295"/>
                    <a:pt x="255" y="295"/>
                  </a:cubicBezTo>
                  <a:cubicBezTo>
                    <a:pt x="39" y="295"/>
                    <a:pt x="39" y="295"/>
                    <a:pt x="39" y="295"/>
                  </a:cubicBezTo>
                  <a:cubicBezTo>
                    <a:pt x="18" y="295"/>
                    <a:pt x="0" y="277"/>
                    <a:pt x="0" y="25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8"/>
                    <a:pt x="295" y="39"/>
                  </a:cubicBezTo>
                  <a:cubicBezTo>
                    <a:pt x="295" y="256"/>
                    <a:pt x="295" y="256"/>
                    <a:pt x="295" y="256"/>
                  </a:cubicBezTo>
                  <a:close/>
                  <a:moveTo>
                    <a:pt x="295" y="256"/>
                  </a:moveTo>
                  <a:cubicBezTo>
                    <a:pt x="295" y="256"/>
                    <a:pt x="295" y="256"/>
                    <a:pt x="295" y="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/>
          <p:cNvSpPr/>
          <p:nvPr/>
        </p:nvSpPr>
        <p:spPr>
          <a:xfrm>
            <a:off x="-57653" y="2425700"/>
            <a:ext cx="12234569" cy="27559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460777" y="591676"/>
            <a:ext cx="32704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6" name="直接连接符 115"/>
          <p:cNvCxnSpPr/>
          <p:nvPr/>
        </p:nvCxnSpPr>
        <p:spPr>
          <a:xfrm flipH="1">
            <a:off x="4183992" y="685800"/>
            <a:ext cx="332008" cy="558800"/>
          </a:xfrm>
          <a:prstGeom prst="line">
            <a:avLst/>
          </a:prstGeom>
          <a:ln w="22225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flipH="1">
            <a:off x="7676001" y="685800"/>
            <a:ext cx="332008" cy="558800"/>
          </a:xfrm>
          <a:prstGeom prst="line">
            <a:avLst/>
          </a:prstGeom>
          <a:ln w="2222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flipH="1">
            <a:off x="7750274" y="685800"/>
            <a:ext cx="332008" cy="558800"/>
          </a:xfrm>
          <a:prstGeom prst="line">
            <a:avLst/>
          </a:prstGeom>
          <a:ln w="47625" cap="rnd">
            <a:solidFill>
              <a:schemeClr val="accent2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 flipH="1">
            <a:off x="4113858" y="685800"/>
            <a:ext cx="332008" cy="558800"/>
          </a:xfrm>
          <a:prstGeom prst="line">
            <a:avLst/>
          </a:prstGeom>
          <a:ln w="47625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组合 130"/>
          <p:cNvGrpSpPr/>
          <p:nvPr/>
        </p:nvGrpSpPr>
        <p:grpSpPr>
          <a:xfrm>
            <a:off x="1800204" y="2797414"/>
            <a:ext cx="2487930" cy="777317"/>
            <a:chOff x="1800204" y="2886314"/>
            <a:chExt cx="2487930" cy="777317"/>
          </a:xfrm>
        </p:grpSpPr>
        <p:sp>
          <p:nvSpPr>
            <p:cNvPr id="76" name="矩形 75"/>
            <p:cNvSpPr/>
            <p:nvPr/>
          </p:nvSpPr>
          <p:spPr>
            <a:xfrm>
              <a:off x="1800204" y="2886314"/>
              <a:ext cx="2487930" cy="52197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迭代模型概念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800204" y="3386632"/>
              <a:ext cx="143013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INTRODUCTION</a:t>
              </a:r>
              <a:endPara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960745" y="2825759"/>
            <a:ext cx="866241" cy="720000"/>
            <a:chOff x="960745" y="2898038"/>
            <a:chExt cx="866241" cy="720000"/>
          </a:xfrm>
        </p:grpSpPr>
        <p:sp>
          <p:nvSpPr>
            <p:cNvPr id="121" name="矩形 120"/>
            <p:cNvSpPr/>
            <p:nvPr/>
          </p:nvSpPr>
          <p:spPr>
            <a:xfrm>
              <a:off x="1033865" y="2898038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960745" y="2905869"/>
              <a:ext cx="866241" cy="70788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01</a:t>
              </a:r>
              <a:endPara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1800204" y="4075917"/>
            <a:ext cx="1919072" cy="752544"/>
            <a:chOff x="1800204" y="4086984"/>
            <a:chExt cx="1919072" cy="752544"/>
          </a:xfrm>
        </p:grpSpPr>
        <p:sp>
          <p:nvSpPr>
            <p:cNvPr id="82" name="矩形 81"/>
            <p:cNvSpPr/>
            <p:nvPr/>
          </p:nvSpPr>
          <p:spPr>
            <a:xfrm>
              <a:off x="1800204" y="4086984"/>
              <a:ext cx="1919072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选题</a:t>
              </a: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背景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1800204" y="4562529"/>
              <a:ext cx="101027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SUMMERY</a:t>
              </a:r>
              <a:endPara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1024782" y="4092189"/>
            <a:ext cx="802204" cy="720000"/>
            <a:chOff x="912296" y="4056809"/>
            <a:chExt cx="802204" cy="720000"/>
          </a:xfrm>
        </p:grpSpPr>
        <p:sp>
          <p:nvSpPr>
            <p:cNvPr id="122" name="矩形 121"/>
            <p:cNvSpPr/>
            <p:nvPr/>
          </p:nvSpPr>
          <p:spPr>
            <a:xfrm>
              <a:off x="953397" y="4056809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912296" y="4062866"/>
              <a:ext cx="802204" cy="70788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02</a:t>
              </a:r>
              <a:endPara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4694848" y="2805284"/>
            <a:ext cx="2741382" cy="760950"/>
            <a:chOff x="4694848" y="2805284"/>
            <a:chExt cx="2741382" cy="760950"/>
          </a:xfrm>
        </p:grpSpPr>
        <p:grpSp>
          <p:nvGrpSpPr>
            <p:cNvPr id="134" name="组合 133"/>
            <p:cNvGrpSpPr/>
            <p:nvPr/>
          </p:nvGrpSpPr>
          <p:grpSpPr>
            <a:xfrm>
              <a:off x="5517158" y="2805284"/>
              <a:ext cx="1919072" cy="760950"/>
              <a:chOff x="5517158" y="2885687"/>
              <a:chExt cx="1919072" cy="760950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5517158" y="2885687"/>
                <a:ext cx="191907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制作过程</a:t>
                </a:r>
                <a:endPara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5517158" y="3369638"/>
                <a:ext cx="15984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MAKING PROCESS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0" name="组合 129"/>
            <p:cNvGrpSpPr/>
            <p:nvPr/>
          </p:nvGrpSpPr>
          <p:grpSpPr>
            <a:xfrm>
              <a:off x="4694848" y="2825155"/>
              <a:ext cx="797404" cy="721209"/>
              <a:chOff x="4428148" y="2896829"/>
              <a:chExt cx="797404" cy="721209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4466850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4428148" y="2896829"/>
                <a:ext cx="797404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03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41" name="组合 140"/>
          <p:cNvGrpSpPr/>
          <p:nvPr/>
        </p:nvGrpSpPr>
        <p:grpSpPr>
          <a:xfrm>
            <a:off x="4647692" y="4088617"/>
            <a:ext cx="2788538" cy="727144"/>
            <a:chOff x="4647692" y="4088617"/>
            <a:chExt cx="2788538" cy="727144"/>
          </a:xfrm>
        </p:grpSpPr>
        <p:grpSp>
          <p:nvGrpSpPr>
            <p:cNvPr id="133" name="组合 132"/>
            <p:cNvGrpSpPr/>
            <p:nvPr/>
          </p:nvGrpSpPr>
          <p:grpSpPr>
            <a:xfrm>
              <a:off x="5517158" y="4088617"/>
              <a:ext cx="1919072" cy="727144"/>
              <a:chOff x="5517158" y="4014051"/>
              <a:chExt cx="1919072" cy="727144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5517158" y="4014051"/>
                <a:ext cx="191907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作品展示</a:t>
                </a: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5517158" y="4464196"/>
                <a:ext cx="150547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PRODUCT SHOW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7" name="组合 136"/>
            <p:cNvGrpSpPr/>
            <p:nvPr/>
          </p:nvGrpSpPr>
          <p:grpSpPr>
            <a:xfrm>
              <a:off x="4647692" y="4092189"/>
              <a:ext cx="891717" cy="720000"/>
              <a:chOff x="4380992" y="4020050"/>
              <a:chExt cx="891717" cy="720000"/>
            </a:xfrm>
          </p:grpSpPr>
          <p:sp>
            <p:nvSpPr>
              <p:cNvPr id="123" name="矩形 122"/>
              <p:cNvSpPr/>
              <p:nvPr/>
            </p:nvSpPr>
            <p:spPr>
              <a:xfrm>
                <a:off x="4466850" y="4020050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4380992" y="4026107"/>
                <a:ext cx="891717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04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42" name="组合 141"/>
          <p:cNvGrpSpPr/>
          <p:nvPr/>
        </p:nvGrpSpPr>
        <p:grpSpPr>
          <a:xfrm>
            <a:off x="8437508" y="2825759"/>
            <a:ext cx="2725037" cy="720000"/>
            <a:chOff x="8437508" y="2825759"/>
            <a:chExt cx="2725037" cy="720000"/>
          </a:xfrm>
        </p:grpSpPr>
        <p:grpSp>
          <p:nvGrpSpPr>
            <p:cNvPr id="135" name="组合 134"/>
            <p:cNvGrpSpPr/>
            <p:nvPr/>
          </p:nvGrpSpPr>
          <p:grpSpPr>
            <a:xfrm>
              <a:off x="9243473" y="2828537"/>
              <a:ext cx="1919072" cy="714444"/>
              <a:chOff x="9243473" y="2936506"/>
              <a:chExt cx="1919072" cy="714444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9243473" y="2936506"/>
                <a:ext cx="191907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总结回顾</a:t>
                </a: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9243473" y="3373951"/>
                <a:ext cx="76174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kumimoji="0" lang="en-US" altLang="zh-CN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REVIEW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8437508" y="2825759"/>
              <a:ext cx="822524" cy="720000"/>
              <a:chOff x="8132708" y="2905159"/>
              <a:chExt cx="822524" cy="720000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8183970" y="2905159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8132708" y="2911216"/>
                <a:ext cx="822524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05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43" name="组合 142"/>
          <p:cNvGrpSpPr/>
          <p:nvPr/>
        </p:nvGrpSpPr>
        <p:grpSpPr>
          <a:xfrm>
            <a:off x="8405758" y="4092189"/>
            <a:ext cx="2756787" cy="720000"/>
            <a:chOff x="8405758" y="4092189"/>
            <a:chExt cx="2756787" cy="720000"/>
          </a:xfrm>
        </p:grpSpPr>
        <p:grpSp>
          <p:nvGrpSpPr>
            <p:cNvPr id="136" name="组合 135"/>
            <p:cNvGrpSpPr/>
            <p:nvPr/>
          </p:nvGrpSpPr>
          <p:grpSpPr>
            <a:xfrm>
              <a:off x="9243473" y="4094967"/>
              <a:ext cx="1919072" cy="714444"/>
              <a:chOff x="9243473" y="4086984"/>
              <a:chExt cx="1919072" cy="714444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9243473" y="4086984"/>
                <a:ext cx="191907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参考文献</a:t>
                </a: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9243473" y="4524429"/>
                <a:ext cx="103586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1200" kern="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REFERENCE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>
              <a:off x="8405758" y="4092189"/>
              <a:ext cx="886024" cy="720000"/>
              <a:chOff x="8113658" y="4047284"/>
              <a:chExt cx="886024" cy="720000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8196670" y="4047284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8113658" y="4053341"/>
                <a:ext cx="886024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06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总结回顾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857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REVIEW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05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705100" y="361354"/>
            <a:ext cx="9309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图表 47"/>
          <p:cNvGraphicFramePr/>
          <p:nvPr/>
        </p:nvGraphicFramePr>
        <p:xfrm>
          <a:off x="1203168" y="1097279"/>
          <a:ext cx="9576067" cy="3888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9" name="矩形 48"/>
          <p:cNvSpPr/>
          <p:nvPr/>
        </p:nvSpPr>
        <p:spPr>
          <a:xfrm>
            <a:off x="1442890" y="5302455"/>
            <a:ext cx="9549159" cy="932563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defTabSz="713105"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描述图表中表示的具体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含义，描述图表中表示的具体含义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描述图表中表示的具体含义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描述图表中表示的具体含义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描述图表中表示的具体含义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描述图表中表示的具体含义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描述图表中表示的具体含义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描述图表中表示的具体含义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描述图表中表示的具体含义，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图表中表示的具体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含义 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922476" y="2078532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159200" y="1717200"/>
            <a:ext cx="2756787" cy="720000"/>
            <a:chOff x="8405758" y="4092189"/>
            <a:chExt cx="2756787" cy="720000"/>
          </a:xfrm>
        </p:grpSpPr>
        <p:grpSp>
          <p:nvGrpSpPr>
            <p:cNvPr id="19" name="组合 18"/>
            <p:cNvGrpSpPr/>
            <p:nvPr/>
          </p:nvGrpSpPr>
          <p:grpSpPr>
            <a:xfrm>
              <a:off x="9243473" y="4094967"/>
              <a:ext cx="1919072" cy="714444"/>
              <a:chOff x="9243473" y="4086984"/>
              <a:chExt cx="1919072" cy="71444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9243473" y="4086984"/>
                <a:ext cx="191907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参考文献</a:t>
                </a: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243473" y="4524429"/>
                <a:ext cx="103586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1200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REFERENCE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8405758" y="4092189"/>
              <a:ext cx="886024" cy="720000"/>
              <a:chOff x="8113658" y="4047284"/>
              <a:chExt cx="886024" cy="72000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8196670" y="4047284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8113658" y="4053341"/>
                <a:ext cx="886024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06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pic>
        <p:nvPicPr>
          <p:cNvPr id="2" name="图片 1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参考文献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endParaRPr lang="en-US" altLang="zh-CN" sz="1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06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060700" y="361354"/>
            <a:ext cx="895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52286" y="1923314"/>
          <a:ext cx="10125788" cy="328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04"/>
                <a:gridCol w="1343608"/>
                <a:gridCol w="1866122"/>
                <a:gridCol w="6447454"/>
              </a:tblGrid>
              <a:tr h="557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专著类</a:t>
                      </a:r>
                      <a:endParaRPr lang="zh-CN" altLang="en-US" sz="1400" b="0" i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healthyyang2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书名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[M].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出版地：出版社，出版年份：起止页码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endParaRPr lang="en-US" altLang="zh-CN" sz="1400" b="0" i="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264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学位论文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healthyyang2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篇名</a:t>
                      </a:r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[D].</a:t>
                      </a:r>
                      <a:r>
                        <a:rPr lang="zh-CN" altLang="en-US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出版地：保存者，出版年份：起始页码</a:t>
                      </a:r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en-US" altLang="zh-CN" sz="1400" b="0" i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5264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学术期刊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healthyyang2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篇名</a:t>
                      </a:r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[J].</a:t>
                      </a:r>
                      <a:r>
                        <a:rPr lang="zh-CN" altLang="en-US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刊名，出版年份，卷号（期号）：起止页码</a:t>
                      </a:r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57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译著</a:t>
                      </a:r>
                      <a:endParaRPr lang="zh-CN" altLang="en-US" sz="1400" b="0" i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healthyyang2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书名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[M].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译者，译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出版地：出版社，出版年份：起止页码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endParaRPr lang="en-US" altLang="zh-CN" sz="1400" b="0" i="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557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报纸类</a:t>
                      </a:r>
                      <a:endParaRPr lang="zh-CN" altLang="en-US" sz="1400" b="0" i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healthyyang2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篇名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[N].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报纸名，出版日期（版次）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57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论文集</a:t>
                      </a:r>
                      <a:endParaRPr lang="zh-CN" altLang="en-US" sz="1400" b="0" i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healthyyang2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篇名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[C].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出版地：出版者，出版年份：起始页码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endParaRPr lang="en-US" altLang="zh-CN" sz="1400" b="0" i="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4928343" y="5559028"/>
            <a:ext cx="2331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healthyyang2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825751" y="5893821"/>
            <a:ext cx="2536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healthyyang2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825886" y="2709527"/>
            <a:ext cx="4536000" cy="1380931"/>
            <a:chOff x="3825885" y="2756938"/>
            <a:chExt cx="4536000" cy="1380931"/>
          </a:xfrm>
        </p:grpSpPr>
        <p:sp>
          <p:nvSpPr>
            <p:cNvPr id="12" name="文本框 11"/>
            <p:cNvSpPr txBox="1"/>
            <p:nvPr/>
          </p:nvSpPr>
          <p:spPr>
            <a:xfrm>
              <a:off x="3944609" y="2904723"/>
              <a:ext cx="43027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介绍完毕 请指正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343371" y="3668506"/>
              <a:ext cx="35052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 is completed, please correct me.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3825885" y="2756938"/>
              <a:ext cx="453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825885" y="4137869"/>
              <a:ext cx="453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394" y="1156854"/>
            <a:ext cx="1138984" cy="113898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962807" y="2061156"/>
            <a:ext cx="2262158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lvl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感谢老师们精心培养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 descr="小组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72589" y="759873"/>
            <a:ext cx="140200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背景图片出处</a:t>
            </a: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作者 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微博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53010" y="759873"/>
            <a:ext cx="7074345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英文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1.3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 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Pexels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Healthyyang2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weibo.com/healthyyang2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63945" y="1717914"/>
            <a:ext cx="3665209" cy="777317"/>
            <a:chOff x="1163945" y="1717914"/>
            <a:chExt cx="3665209" cy="777317"/>
          </a:xfrm>
        </p:grpSpPr>
        <p:grpSp>
          <p:nvGrpSpPr>
            <p:cNvPr id="44" name="组合 43"/>
            <p:cNvGrpSpPr/>
            <p:nvPr/>
          </p:nvGrpSpPr>
          <p:grpSpPr>
            <a:xfrm>
              <a:off x="2003404" y="1717914"/>
              <a:ext cx="2825750" cy="777317"/>
              <a:chOff x="1800204" y="2886314"/>
              <a:chExt cx="2825750" cy="777317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800204" y="2886314"/>
                <a:ext cx="2825750" cy="52197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800" b="1" kern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迭代模型概念</a:t>
                </a:r>
                <a:endPara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800204" y="3386632"/>
                <a:ext cx="143013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INTRODUCTION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163945" y="1746259"/>
              <a:ext cx="866241" cy="720000"/>
              <a:chOff x="960745" y="2898038"/>
              <a:chExt cx="866241" cy="72000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960745" y="2905869"/>
                <a:ext cx="866241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01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4308556" y="2108377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770" y="162878"/>
            <a:ext cx="1781810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迭代模型概念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61550" y="208736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801745" y="363259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161226" y="2175867"/>
            <a:ext cx="2029774" cy="4603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迭代模型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61226" y="2756829"/>
            <a:ext cx="8278174" cy="81026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在某种程度上，开发迭代是一次完整地经过所有工作流程的过程：（至少包括）需求工作流程、分析设计工作流程、实施工作流程和测试工作流程。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43655" y="1938656"/>
            <a:ext cx="36000" cy="2029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2" descr="http://wiki.mbalib.com/w/images/6/63/%E8%BF%AD%E4%BB%A3%E5%BC%8F%E6%A8%A1%E5%9E%8B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04540" y="3968750"/>
            <a:ext cx="5199380" cy="273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195" y="160973"/>
            <a:ext cx="1733550" cy="70675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迭代模型概念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20910" y="206831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761105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000491" y="2359046"/>
            <a:ext cx="8191018" cy="14976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引用参考文献的原话，佐证本论文的必要性结论的重要性。请在该位置添加参考文献中的原话。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请在该位置添加参考文献中的原话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请在该位置添加参考文献中的原话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请在该位置添加参考文献中的原话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请在该位置添加参考文献中的原话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请在该位置添加参考文献中的原话。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417423" y="4816960"/>
            <a:ext cx="2520452" cy="4124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摘自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《XXXXXXXXXX》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456725" y="5005632"/>
            <a:ext cx="9606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0191509" y="3194049"/>
            <a:ext cx="58702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b="1" dirty="0" smtClean="0">
                <a:solidFill>
                  <a:schemeClr val="accent2"/>
                </a:solidFill>
              </a:rPr>
              <a:t>”</a:t>
            </a:r>
            <a:endParaRPr lang="zh-CN" altLang="en-US" sz="7200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22218" y="1978417"/>
            <a:ext cx="58702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b="1" dirty="0">
                <a:solidFill>
                  <a:schemeClr val="accent2"/>
                </a:solidFill>
              </a:rPr>
              <a:t>“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2" name="图片 1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971800" y="2031336"/>
            <a:ext cx="8801099" cy="27559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作品概述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203573" y="2560578"/>
            <a:ext cx="8191018" cy="14976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附上人物照片，让文章更有说服力。请在该位置添加参考文献中的原话。</a:t>
            </a: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请在该位置添加参考文献中的原话</a:t>
            </a:r>
            <a:r>
              <a:rPr lang="zh-CN" altLang="en-US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请在该位置添加参考文献中的原话</a:t>
            </a:r>
            <a:r>
              <a:rPr lang="zh-CN" altLang="en-US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请在该位置添加参考文献中的原话</a:t>
            </a:r>
            <a:r>
              <a:rPr lang="zh-CN" altLang="en-US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请在该位置添加参考文献中的原话</a:t>
            </a:r>
            <a:r>
              <a:rPr lang="zh-CN" altLang="en-US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请在该位置添加参考文献中的原话。</a:t>
            </a:r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287014" y="4280884"/>
            <a:ext cx="1107577" cy="38125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XXXXX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9488241" y="4471513"/>
            <a:ext cx="7284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34491" y="2031336"/>
            <a:ext cx="2237309" cy="2755900"/>
            <a:chOff x="664143" y="2031336"/>
            <a:chExt cx="2237309" cy="2755900"/>
          </a:xfrm>
        </p:grpSpPr>
        <p:sp>
          <p:nvSpPr>
            <p:cNvPr id="18" name="矩形 17"/>
            <p:cNvSpPr/>
            <p:nvPr/>
          </p:nvSpPr>
          <p:spPr>
            <a:xfrm>
              <a:off x="664143" y="2031336"/>
              <a:ext cx="2237309" cy="2755900"/>
            </a:xfrm>
            <a:prstGeom prst="rect">
              <a:avLst/>
            </a:pr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72" t="10582" r="27499" b="318"/>
            <a:stretch>
              <a:fillRect/>
            </a:stretch>
          </p:blipFill>
          <p:spPr>
            <a:xfrm>
              <a:off x="780592" y="2128709"/>
              <a:ext cx="1989305" cy="2561154"/>
            </a:xfrm>
            <a:prstGeom prst="rect">
              <a:avLst/>
            </a:prstGeom>
          </p:spPr>
        </p:pic>
      </p:grp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4713686" y="2093137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1195963" y="1717827"/>
            <a:ext cx="3678642" cy="765748"/>
            <a:chOff x="1181643" y="1743314"/>
            <a:chExt cx="3678642" cy="765748"/>
          </a:xfrm>
        </p:grpSpPr>
        <p:grpSp>
          <p:nvGrpSpPr>
            <p:cNvPr id="25" name="组合 24"/>
            <p:cNvGrpSpPr/>
            <p:nvPr/>
          </p:nvGrpSpPr>
          <p:grpSpPr>
            <a:xfrm>
              <a:off x="1942460" y="1743314"/>
              <a:ext cx="2917825" cy="765748"/>
              <a:chOff x="1785599" y="4087611"/>
              <a:chExt cx="2917825" cy="765748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800204" y="4087611"/>
                <a:ext cx="2903220" cy="52197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迭代模型的优点</a:t>
                </a: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785599" y="4546654"/>
                <a:ext cx="1059815" cy="3067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excellence</a:t>
                </a:r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181643" y="1758959"/>
              <a:ext cx="802204" cy="720000"/>
              <a:chOff x="912296" y="4056809"/>
              <a:chExt cx="802204" cy="720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953397" y="4056809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912296" y="4062866"/>
                <a:ext cx="802204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02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pic>
        <p:nvPicPr>
          <p:cNvPr id="2" name="图片 1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770" y="167958"/>
            <a:ext cx="2127885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lang="zh-CN" altLang="en-US" sz="2000" b="1" kern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迭代模型的优点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29215" y="207466"/>
            <a:ext cx="105981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kern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excellence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89020" y="367704"/>
            <a:ext cx="9029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527720" y="245242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88269" y="1918024"/>
            <a:ext cx="5100663" cy="1170305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defTabSz="713105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降低了在一个增量上的开支风险。如果开发人员重复某个迭代，那么损失只是这一个开发有误的迭代的花费。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2920" y="1701799"/>
            <a:ext cx="5331359" cy="1734420"/>
          </a:xfrm>
          <a:prstGeom prst="rect">
            <a:avLst/>
          </a:prstGeom>
          <a:noFill/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67022" y="1480437"/>
            <a:ext cx="2337815" cy="44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67022" y="1502632"/>
            <a:ext cx="227732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8269" y="4276214"/>
            <a:ext cx="5100663" cy="810260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defTabSz="713105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加快了整个开发工作的进度。因为开发人员清楚问题的焦点所在，他们的工作会更有效率。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72920" y="4059989"/>
            <a:ext cx="5331359" cy="1734420"/>
          </a:xfrm>
          <a:prstGeom prst="rect">
            <a:avLst/>
          </a:prstGeom>
          <a:noFill/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67022" y="3838627"/>
            <a:ext cx="2337815" cy="44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67022" y="3860822"/>
            <a:ext cx="227732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优点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2000" b="1" dirty="0"/>
          </a:p>
        </p:txBody>
      </p:sp>
      <p:sp>
        <p:nvSpPr>
          <p:cNvPr id="22" name="矩形 21"/>
          <p:cNvSpPr/>
          <p:nvPr/>
        </p:nvSpPr>
        <p:spPr>
          <a:xfrm>
            <a:off x="6313730" y="1918024"/>
            <a:ext cx="5100663" cy="1170305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defTabSz="713105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降低了产品无法按照既定进度进入市场的风险。通过在开发早期就确定风险，可以尽早来解决而不至于在开发后期匆匆忙忙。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198381" y="1701799"/>
            <a:ext cx="5331359" cy="1734420"/>
          </a:xfrm>
          <a:prstGeom prst="rect">
            <a:avLst/>
          </a:prstGeom>
          <a:noFill/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492483" y="1480437"/>
            <a:ext cx="2337815" cy="44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492483" y="1502632"/>
            <a:ext cx="227732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优点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2000" b="1" dirty="0"/>
          </a:p>
        </p:txBody>
      </p:sp>
      <p:sp>
        <p:nvSpPr>
          <p:cNvPr id="26" name="矩形 25"/>
          <p:cNvSpPr/>
          <p:nvPr/>
        </p:nvSpPr>
        <p:spPr>
          <a:xfrm>
            <a:off x="6313730" y="4276214"/>
            <a:ext cx="5100663" cy="1170305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defTabSz="713105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由于用户的需求并不能在一开始就作出完全的界定，它们通常是在后续阶段中不断细化的。因此，迭代过程这种模式使适应需求的变化会更容易些。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198381" y="4059989"/>
            <a:ext cx="5331359" cy="1734420"/>
          </a:xfrm>
          <a:prstGeom prst="rect">
            <a:avLst/>
          </a:prstGeom>
          <a:noFill/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492483" y="3838627"/>
            <a:ext cx="2337815" cy="44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492483" y="3860822"/>
            <a:ext cx="227732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优点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2000" b="1" dirty="0"/>
          </a:p>
        </p:txBody>
      </p: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选题背景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0983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SUMMERY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984500" y="361354"/>
            <a:ext cx="9029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198289" y="2288369"/>
            <a:ext cx="1656953" cy="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198289" y="4565553"/>
            <a:ext cx="1541450" cy="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575201" y="2361824"/>
            <a:ext cx="1418510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374238" y="4567240"/>
            <a:ext cx="1685151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3750824" y="1600496"/>
            <a:ext cx="4603783" cy="3657008"/>
            <a:chOff x="3636734" y="1927331"/>
            <a:chExt cx="4603783" cy="3657008"/>
          </a:xfrm>
        </p:grpSpPr>
        <p:sp>
          <p:nvSpPr>
            <p:cNvPr id="31" name="任意多边形 30"/>
            <p:cNvSpPr/>
            <p:nvPr/>
          </p:nvSpPr>
          <p:spPr>
            <a:xfrm>
              <a:off x="5931330" y="3764259"/>
              <a:ext cx="2309187" cy="1820080"/>
            </a:xfrm>
            <a:custGeom>
              <a:avLst/>
              <a:gdLst>
                <a:gd name="connsiteX0" fmla="*/ 1446355 w 2483644"/>
                <a:gd name="connsiteY0" fmla="*/ 0 h 1957586"/>
                <a:gd name="connsiteX1" fmla="*/ 1957528 w 2483644"/>
                <a:gd name="connsiteY1" fmla="*/ 0 h 1957586"/>
                <a:gd name="connsiteX2" fmla="*/ 1957515 w 2483644"/>
                <a:gd name="connsiteY2" fmla="*/ 268 h 1957586"/>
                <a:gd name="connsiteX3" fmla="*/ 2426230 w 2483644"/>
                <a:gd name="connsiteY3" fmla="*/ 268 h 1957586"/>
                <a:gd name="connsiteX4" fmla="*/ 2483644 w 2483644"/>
                <a:gd name="connsiteY4" fmla="*/ 57682 h 1957586"/>
                <a:gd name="connsiteX5" fmla="*/ 2483644 w 2483644"/>
                <a:gd name="connsiteY5" fmla="*/ 516990 h 1957586"/>
                <a:gd name="connsiteX6" fmla="*/ 2426230 w 2483644"/>
                <a:gd name="connsiteY6" fmla="*/ 574404 h 1957586"/>
                <a:gd name="connsiteX7" fmla="*/ 1866465 w 2483644"/>
                <a:gd name="connsiteY7" fmla="*/ 574404 h 1957586"/>
                <a:gd name="connsiteX8" fmla="*/ 1829255 w 2483644"/>
                <a:gd name="connsiteY8" fmla="*/ 686320 h 1957586"/>
                <a:gd name="connsiteX9" fmla="*/ 171610 w 2483644"/>
                <a:gd name="connsiteY9" fmla="*/ 1949461 h 1957586"/>
                <a:gd name="connsiteX10" fmla="*/ 0 w 2483644"/>
                <a:gd name="connsiteY10" fmla="*/ 1957586 h 1957586"/>
                <a:gd name="connsiteX11" fmla="*/ 0 w 2483644"/>
                <a:gd name="connsiteY11" fmla="*/ 1429264 h 1957586"/>
                <a:gd name="connsiteX12" fmla="*/ 1439792 w 2483644"/>
                <a:gd name="connsiteY12" fmla="*/ 129975 h 1957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644" h="1957586">
                  <a:moveTo>
                    <a:pt x="1446355" y="0"/>
                  </a:moveTo>
                  <a:lnTo>
                    <a:pt x="1957528" y="0"/>
                  </a:lnTo>
                  <a:lnTo>
                    <a:pt x="1957515" y="268"/>
                  </a:lnTo>
                  <a:lnTo>
                    <a:pt x="2426230" y="268"/>
                  </a:lnTo>
                  <a:cubicBezTo>
                    <a:pt x="2457939" y="268"/>
                    <a:pt x="2483644" y="25973"/>
                    <a:pt x="2483644" y="57682"/>
                  </a:cubicBezTo>
                  <a:lnTo>
                    <a:pt x="2483644" y="516990"/>
                  </a:lnTo>
                  <a:cubicBezTo>
                    <a:pt x="2483644" y="548699"/>
                    <a:pt x="2457939" y="574404"/>
                    <a:pt x="2426230" y="574404"/>
                  </a:cubicBezTo>
                  <a:lnTo>
                    <a:pt x="1866465" y="574404"/>
                  </a:lnTo>
                  <a:lnTo>
                    <a:pt x="1829255" y="686320"/>
                  </a:lnTo>
                  <a:cubicBezTo>
                    <a:pt x="1567019" y="1373699"/>
                    <a:pt x="932144" y="1877072"/>
                    <a:pt x="171610" y="1949461"/>
                  </a:cubicBezTo>
                  <a:lnTo>
                    <a:pt x="0" y="1957586"/>
                  </a:lnTo>
                  <a:lnTo>
                    <a:pt x="0" y="1429264"/>
                  </a:lnTo>
                  <a:cubicBezTo>
                    <a:pt x="749346" y="1429264"/>
                    <a:pt x="1365678" y="859766"/>
                    <a:pt x="1439792" y="129975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3636734" y="1927331"/>
              <a:ext cx="2272524" cy="1820078"/>
            </a:xfrm>
            <a:custGeom>
              <a:avLst/>
              <a:gdLst>
                <a:gd name="connsiteX0" fmla="*/ 2444212 w 2444212"/>
                <a:gd name="connsiteY0" fmla="*/ 0 h 1957584"/>
                <a:gd name="connsiteX1" fmla="*/ 2444212 w 2444212"/>
                <a:gd name="connsiteY1" fmla="*/ 530025 h 1957584"/>
                <a:gd name="connsiteX2" fmla="*/ 2341369 w 2444212"/>
                <a:gd name="connsiteY2" fmla="*/ 534894 h 1957584"/>
                <a:gd name="connsiteX3" fmla="*/ 1040420 w 2444212"/>
                <a:gd name="connsiteY3" fmla="*/ 1827610 h 1957584"/>
                <a:gd name="connsiteX4" fmla="*/ 1033857 w 2444212"/>
                <a:gd name="connsiteY4" fmla="*/ 1957584 h 1957584"/>
                <a:gd name="connsiteX5" fmla="*/ 975534 w 2444212"/>
                <a:gd name="connsiteY5" fmla="*/ 1957584 h 1957584"/>
                <a:gd name="connsiteX6" fmla="*/ 486684 w 2444212"/>
                <a:gd name="connsiteY6" fmla="*/ 1957584 h 1957584"/>
                <a:gd name="connsiteX7" fmla="*/ 57414 w 2444212"/>
                <a:gd name="connsiteY7" fmla="*/ 1957584 h 1957584"/>
                <a:gd name="connsiteX8" fmla="*/ 0 w 2444212"/>
                <a:gd name="connsiteY8" fmla="*/ 1900170 h 1957584"/>
                <a:gd name="connsiteX9" fmla="*/ 0 w 2444212"/>
                <a:gd name="connsiteY9" fmla="*/ 1440862 h 1957584"/>
                <a:gd name="connsiteX10" fmla="*/ 57414 w 2444212"/>
                <a:gd name="connsiteY10" fmla="*/ 1383448 h 1957584"/>
                <a:gd name="connsiteX11" fmla="*/ 577660 w 2444212"/>
                <a:gd name="connsiteY11" fmla="*/ 1383448 h 1957584"/>
                <a:gd name="connsiteX12" fmla="*/ 614958 w 2444212"/>
                <a:gd name="connsiteY12" fmla="*/ 1271266 h 1957584"/>
                <a:gd name="connsiteX13" fmla="*/ 2272602 w 2444212"/>
                <a:gd name="connsiteY13" fmla="*/ 8126 h 195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44212" h="1957584">
                  <a:moveTo>
                    <a:pt x="2444212" y="0"/>
                  </a:moveTo>
                  <a:lnTo>
                    <a:pt x="2444212" y="530025"/>
                  </a:lnTo>
                  <a:lnTo>
                    <a:pt x="2341369" y="534894"/>
                  </a:lnTo>
                  <a:cubicBezTo>
                    <a:pt x="1655943" y="600134"/>
                    <a:pt x="1109903" y="1143430"/>
                    <a:pt x="1040420" y="1827610"/>
                  </a:cubicBezTo>
                  <a:lnTo>
                    <a:pt x="1033857" y="1957584"/>
                  </a:lnTo>
                  <a:lnTo>
                    <a:pt x="975534" y="1957584"/>
                  </a:lnTo>
                  <a:lnTo>
                    <a:pt x="486684" y="1957584"/>
                  </a:lnTo>
                  <a:lnTo>
                    <a:pt x="57414" y="1957584"/>
                  </a:lnTo>
                  <a:cubicBezTo>
                    <a:pt x="25705" y="1957584"/>
                    <a:pt x="0" y="1931879"/>
                    <a:pt x="0" y="1900170"/>
                  </a:cubicBezTo>
                  <a:lnTo>
                    <a:pt x="0" y="1440862"/>
                  </a:lnTo>
                  <a:cubicBezTo>
                    <a:pt x="0" y="1409153"/>
                    <a:pt x="25705" y="1383448"/>
                    <a:pt x="57414" y="1383448"/>
                  </a:cubicBezTo>
                  <a:lnTo>
                    <a:pt x="577660" y="1383448"/>
                  </a:lnTo>
                  <a:lnTo>
                    <a:pt x="614958" y="1271266"/>
                  </a:lnTo>
                  <a:cubicBezTo>
                    <a:pt x="877194" y="583887"/>
                    <a:pt x="1512068" y="80514"/>
                    <a:pt x="2272602" y="8126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5934088" y="1927331"/>
              <a:ext cx="2300222" cy="1820078"/>
            </a:xfrm>
            <a:custGeom>
              <a:avLst/>
              <a:gdLst>
                <a:gd name="connsiteX0" fmla="*/ 0 w 2474002"/>
                <a:gd name="connsiteY0" fmla="*/ 0 h 1957584"/>
                <a:gd name="connsiteX1" fmla="*/ 171610 w 2474002"/>
                <a:gd name="connsiteY1" fmla="*/ 8126 h 1957584"/>
                <a:gd name="connsiteX2" fmla="*/ 1829255 w 2474002"/>
                <a:gd name="connsiteY2" fmla="*/ 1271266 h 1957584"/>
                <a:gd name="connsiteX3" fmla="*/ 1866553 w 2474002"/>
                <a:gd name="connsiteY3" fmla="*/ 1383448 h 1957584"/>
                <a:gd name="connsiteX4" fmla="*/ 2416588 w 2474002"/>
                <a:gd name="connsiteY4" fmla="*/ 1383448 h 1957584"/>
                <a:gd name="connsiteX5" fmla="*/ 2474002 w 2474002"/>
                <a:gd name="connsiteY5" fmla="*/ 1440862 h 1957584"/>
                <a:gd name="connsiteX6" fmla="*/ 2474002 w 2474002"/>
                <a:gd name="connsiteY6" fmla="*/ 1900170 h 1957584"/>
                <a:gd name="connsiteX7" fmla="*/ 2416588 w 2474002"/>
                <a:gd name="connsiteY7" fmla="*/ 1957584 h 1957584"/>
                <a:gd name="connsiteX8" fmla="*/ 1957528 w 2474002"/>
                <a:gd name="connsiteY8" fmla="*/ 1957584 h 1957584"/>
                <a:gd name="connsiteX9" fmla="*/ 1498468 w 2474002"/>
                <a:gd name="connsiteY9" fmla="*/ 1957584 h 1957584"/>
                <a:gd name="connsiteX10" fmla="*/ 1446355 w 2474002"/>
                <a:gd name="connsiteY10" fmla="*/ 1957584 h 1957584"/>
                <a:gd name="connsiteX11" fmla="*/ 1444257 w 2474002"/>
                <a:gd name="connsiteY11" fmla="*/ 1916035 h 1957584"/>
                <a:gd name="connsiteX12" fmla="*/ 1441054 w 2474002"/>
                <a:gd name="connsiteY12" fmla="*/ 1900170 h 1957584"/>
                <a:gd name="connsiteX13" fmla="*/ 1441054 w 2474002"/>
                <a:gd name="connsiteY13" fmla="*/ 1852603 h 1957584"/>
                <a:gd name="connsiteX14" fmla="*/ 1439792 w 2474002"/>
                <a:gd name="connsiteY14" fmla="*/ 1827610 h 1957584"/>
                <a:gd name="connsiteX15" fmla="*/ 0 w 2474002"/>
                <a:gd name="connsiteY15" fmla="*/ 528320 h 195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74002" h="1957584">
                  <a:moveTo>
                    <a:pt x="0" y="0"/>
                  </a:moveTo>
                  <a:lnTo>
                    <a:pt x="171610" y="8126"/>
                  </a:lnTo>
                  <a:cubicBezTo>
                    <a:pt x="932144" y="80514"/>
                    <a:pt x="1567019" y="583887"/>
                    <a:pt x="1829255" y="1271266"/>
                  </a:cubicBezTo>
                  <a:lnTo>
                    <a:pt x="1866553" y="1383448"/>
                  </a:lnTo>
                  <a:lnTo>
                    <a:pt x="2416588" y="1383448"/>
                  </a:lnTo>
                  <a:cubicBezTo>
                    <a:pt x="2448297" y="1383448"/>
                    <a:pt x="2474002" y="1409153"/>
                    <a:pt x="2474002" y="1440862"/>
                  </a:cubicBezTo>
                  <a:lnTo>
                    <a:pt x="2474002" y="1900170"/>
                  </a:lnTo>
                  <a:cubicBezTo>
                    <a:pt x="2474002" y="1931879"/>
                    <a:pt x="2448297" y="1957584"/>
                    <a:pt x="2416588" y="1957584"/>
                  </a:cubicBezTo>
                  <a:lnTo>
                    <a:pt x="1957528" y="1957584"/>
                  </a:lnTo>
                  <a:lnTo>
                    <a:pt x="1498468" y="1957584"/>
                  </a:lnTo>
                  <a:lnTo>
                    <a:pt x="1446355" y="1957584"/>
                  </a:lnTo>
                  <a:lnTo>
                    <a:pt x="1444257" y="1916035"/>
                  </a:lnTo>
                  <a:lnTo>
                    <a:pt x="1441054" y="1900170"/>
                  </a:lnTo>
                  <a:lnTo>
                    <a:pt x="1441054" y="1852603"/>
                  </a:lnTo>
                  <a:lnTo>
                    <a:pt x="1439792" y="1827610"/>
                  </a:lnTo>
                  <a:cubicBezTo>
                    <a:pt x="1365678" y="1097818"/>
                    <a:pt x="749346" y="528320"/>
                    <a:pt x="0" y="52832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3636734" y="3764259"/>
              <a:ext cx="2272524" cy="1820080"/>
            </a:xfrm>
            <a:custGeom>
              <a:avLst/>
              <a:gdLst>
                <a:gd name="connsiteX0" fmla="*/ 57414 w 2444212"/>
                <a:gd name="connsiteY0" fmla="*/ 0 h 1957586"/>
                <a:gd name="connsiteX1" fmla="*/ 486684 w 2444212"/>
                <a:gd name="connsiteY1" fmla="*/ 0 h 1957586"/>
                <a:gd name="connsiteX2" fmla="*/ 975534 w 2444212"/>
                <a:gd name="connsiteY2" fmla="*/ 0 h 1957586"/>
                <a:gd name="connsiteX3" fmla="*/ 1033857 w 2444212"/>
                <a:gd name="connsiteY3" fmla="*/ 0 h 1957586"/>
                <a:gd name="connsiteX4" fmla="*/ 1040420 w 2444212"/>
                <a:gd name="connsiteY4" fmla="*/ 129975 h 1957586"/>
                <a:gd name="connsiteX5" fmla="*/ 2341369 w 2444212"/>
                <a:gd name="connsiteY5" fmla="*/ 1422690 h 1957586"/>
                <a:gd name="connsiteX6" fmla="*/ 2444212 w 2444212"/>
                <a:gd name="connsiteY6" fmla="*/ 1427560 h 1957586"/>
                <a:gd name="connsiteX7" fmla="*/ 2444212 w 2444212"/>
                <a:gd name="connsiteY7" fmla="*/ 1957586 h 1957586"/>
                <a:gd name="connsiteX8" fmla="*/ 2272602 w 2444212"/>
                <a:gd name="connsiteY8" fmla="*/ 1949461 h 1957586"/>
                <a:gd name="connsiteX9" fmla="*/ 614958 w 2444212"/>
                <a:gd name="connsiteY9" fmla="*/ 686320 h 1957586"/>
                <a:gd name="connsiteX10" fmla="*/ 577659 w 2444212"/>
                <a:gd name="connsiteY10" fmla="*/ 574136 h 1957586"/>
                <a:gd name="connsiteX11" fmla="*/ 57414 w 2444212"/>
                <a:gd name="connsiteY11" fmla="*/ 574136 h 1957586"/>
                <a:gd name="connsiteX12" fmla="*/ 0 w 2444212"/>
                <a:gd name="connsiteY12" fmla="*/ 516722 h 1957586"/>
                <a:gd name="connsiteX13" fmla="*/ 0 w 2444212"/>
                <a:gd name="connsiteY13" fmla="*/ 57414 h 1957586"/>
                <a:gd name="connsiteX14" fmla="*/ 57414 w 2444212"/>
                <a:gd name="connsiteY14" fmla="*/ 0 h 1957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44212" h="1957586">
                  <a:moveTo>
                    <a:pt x="57414" y="0"/>
                  </a:moveTo>
                  <a:lnTo>
                    <a:pt x="486684" y="0"/>
                  </a:lnTo>
                  <a:lnTo>
                    <a:pt x="975534" y="0"/>
                  </a:lnTo>
                  <a:lnTo>
                    <a:pt x="1033857" y="0"/>
                  </a:lnTo>
                  <a:lnTo>
                    <a:pt x="1040420" y="129975"/>
                  </a:lnTo>
                  <a:cubicBezTo>
                    <a:pt x="1109903" y="814154"/>
                    <a:pt x="1655943" y="1357451"/>
                    <a:pt x="2341369" y="1422690"/>
                  </a:cubicBezTo>
                  <a:lnTo>
                    <a:pt x="2444212" y="1427560"/>
                  </a:lnTo>
                  <a:lnTo>
                    <a:pt x="2444212" y="1957586"/>
                  </a:lnTo>
                  <a:lnTo>
                    <a:pt x="2272602" y="1949461"/>
                  </a:lnTo>
                  <a:cubicBezTo>
                    <a:pt x="1512068" y="1877072"/>
                    <a:pt x="877194" y="1373699"/>
                    <a:pt x="614958" y="686320"/>
                  </a:cubicBezTo>
                  <a:lnTo>
                    <a:pt x="577659" y="574136"/>
                  </a:lnTo>
                  <a:lnTo>
                    <a:pt x="57414" y="574136"/>
                  </a:lnTo>
                  <a:cubicBezTo>
                    <a:pt x="25705" y="574136"/>
                    <a:pt x="0" y="548431"/>
                    <a:pt x="0" y="516722"/>
                  </a:cubicBezTo>
                  <a:lnTo>
                    <a:pt x="0" y="57414"/>
                  </a:lnTo>
                  <a:cubicBezTo>
                    <a:pt x="0" y="25705"/>
                    <a:pt x="25705" y="0"/>
                    <a:pt x="57414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320950" y="3902199"/>
              <a:ext cx="1260496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/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选题背景</a:t>
              </a:r>
              <a:endPara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5535973" y="3024048"/>
              <a:ext cx="830450" cy="777167"/>
              <a:chOff x="-749301" y="-2703513"/>
              <a:chExt cx="13731876" cy="12850814"/>
            </a:xfrm>
            <a:solidFill>
              <a:schemeClr val="tx2">
                <a:lumMod val="50000"/>
              </a:schemeClr>
            </a:solidFill>
          </p:grpSpPr>
          <p:sp>
            <p:nvSpPr>
              <p:cNvPr id="42" name="Freeform 5"/>
              <p:cNvSpPr>
                <a:spLocks noEditPoints="1"/>
              </p:cNvSpPr>
              <p:nvPr/>
            </p:nvSpPr>
            <p:spPr bwMode="auto">
              <a:xfrm>
                <a:off x="-749301" y="-2703513"/>
                <a:ext cx="13731876" cy="12850814"/>
              </a:xfrm>
              <a:custGeom>
                <a:avLst/>
                <a:gdLst>
                  <a:gd name="T0" fmla="*/ 2886 w 3658"/>
                  <a:gd name="T1" fmla="*/ 1101 h 3424"/>
                  <a:gd name="T2" fmla="*/ 2504 w 3658"/>
                  <a:gd name="T3" fmla="*/ 43 h 3424"/>
                  <a:gd name="T4" fmla="*/ 1842 w 3658"/>
                  <a:gd name="T5" fmla="*/ 504 h 3424"/>
                  <a:gd name="T6" fmla="*/ 743 w 3658"/>
                  <a:gd name="T7" fmla="*/ 1139 h 3424"/>
                  <a:gd name="T8" fmla="*/ 724 w 3658"/>
                  <a:gd name="T9" fmla="*/ 2600 h 3424"/>
                  <a:gd name="T10" fmla="*/ 1843 w 3658"/>
                  <a:gd name="T11" fmla="*/ 2977 h 3424"/>
                  <a:gd name="T12" fmla="*/ 3100 w 3658"/>
                  <a:gd name="T13" fmla="*/ 2787 h 3424"/>
                  <a:gd name="T14" fmla="*/ 2885 w 3658"/>
                  <a:gd name="T15" fmla="*/ 2375 h 3424"/>
                  <a:gd name="T16" fmla="*/ 2185 w 3658"/>
                  <a:gd name="T17" fmla="*/ 423 h 3424"/>
                  <a:gd name="T18" fmla="*/ 2717 w 3658"/>
                  <a:gd name="T19" fmla="*/ 597 h 3424"/>
                  <a:gd name="T20" fmla="*/ 2316 w 3658"/>
                  <a:gd name="T21" fmla="*/ 997 h 3424"/>
                  <a:gd name="T22" fmla="*/ 1920 w 3658"/>
                  <a:gd name="T23" fmla="*/ 553 h 3424"/>
                  <a:gd name="T24" fmla="*/ 968 w 3658"/>
                  <a:gd name="T25" fmla="*/ 1887 h 3424"/>
                  <a:gd name="T26" fmla="*/ 1269 w 3658"/>
                  <a:gd name="T27" fmla="*/ 2408 h 3424"/>
                  <a:gd name="T28" fmla="*/ 946 w 3658"/>
                  <a:gd name="T29" fmla="*/ 2048 h 3424"/>
                  <a:gd name="T30" fmla="*/ 880 w 3658"/>
                  <a:gd name="T31" fmla="*/ 1173 h 3424"/>
                  <a:gd name="T32" fmla="*/ 1024 w 3658"/>
                  <a:gd name="T33" fmla="*/ 1597 h 3424"/>
                  <a:gd name="T34" fmla="*/ 1054 w 3658"/>
                  <a:gd name="T35" fmla="*/ 1682 h 3424"/>
                  <a:gd name="T36" fmla="*/ 2158 w 3658"/>
                  <a:gd name="T37" fmla="*/ 1044 h 3424"/>
                  <a:gd name="T38" fmla="*/ 2594 w 3658"/>
                  <a:gd name="T39" fmla="*/ 1799 h 3424"/>
                  <a:gd name="T40" fmla="*/ 1490 w 3658"/>
                  <a:gd name="T41" fmla="*/ 2436 h 3424"/>
                  <a:gd name="T42" fmla="*/ 2348 w 3658"/>
                  <a:gd name="T43" fmla="*/ 2361 h 3424"/>
                  <a:gd name="T44" fmla="*/ 2787 w 3658"/>
                  <a:gd name="T45" fmla="*/ 2274 h 3424"/>
                  <a:gd name="T46" fmla="*/ 2348 w 3658"/>
                  <a:gd name="T47" fmla="*/ 2361 h 3424"/>
                  <a:gd name="T48" fmla="*/ 2348 w 3658"/>
                  <a:gd name="T49" fmla="*/ 1120 h 3424"/>
                  <a:gd name="T50" fmla="*/ 2786 w 3658"/>
                  <a:gd name="T51" fmla="*/ 1212 h 3424"/>
                  <a:gd name="T52" fmla="*/ 2125 w 3658"/>
                  <a:gd name="T53" fmla="*/ 926 h 3424"/>
                  <a:gd name="T54" fmla="*/ 1523 w 3658"/>
                  <a:gd name="T55" fmla="*/ 926 h 3424"/>
                  <a:gd name="T56" fmla="*/ 1727 w 3658"/>
                  <a:gd name="T57" fmla="*/ 553 h 3424"/>
                  <a:gd name="T58" fmla="*/ 1331 w 3658"/>
                  <a:gd name="T59" fmla="*/ 996 h 3424"/>
                  <a:gd name="T60" fmla="*/ 1727 w 3658"/>
                  <a:gd name="T61" fmla="*/ 553 h 3424"/>
                  <a:gd name="T62" fmla="*/ 747 w 3658"/>
                  <a:gd name="T63" fmla="*/ 1230 h 3424"/>
                  <a:gd name="T64" fmla="*/ 933 w 3658"/>
                  <a:gd name="T65" fmla="*/ 1795 h 3424"/>
                  <a:gd name="T66" fmla="*/ 587 w 3658"/>
                  <a:gd name="T67" fmla="*/ 2119 h 3424"/>
                  <a:gd name="T68" fmla="*/ 874 w 3658"/>
                  <a:gd name="T69" fmla="*/ 2606 h 3424"/>
                  <a:gd name="T70" fmla="*/ 1331 w 3658"/>
                  <a:gd name="T71" fmla="*/ 2484 h 3424"/>
                  <a:gd name="T72" fmla="*/ 1727 w 3658"/>
                  <a:gd name="T73" fmla="*/ 2928 h 3424"/>
                  <a:gd name="T74" fmla="*/ 1548 w 3658"/>
                  <a:gd name="T75" fmla="*/ 2505 h 3424"/>
                  <a:gd name="T76" fmla="*/ 1843 w 3658"/>
                  <a:gd name="T77" fmla="*/ 2841 h 3424"/>
                  <a:gd name="T78" fmla="*/ 2574 w 3658"/>
                  <a:gd name="T79" fmla="*/ 2979 h 3424"/>
                  <a:gd name="T80" fmla="*/ 1917 w 3658"/>
                  <a:gd name="T81" fmla="*/ 2880 h 3424"/>
                  <a:gd name="T82" fmla="*/ 2764 w 3658"/>
                  <a:gd name="T83" fmla="*/ 2391 h 3424"/>
                  <a:gd name="T84" fmla="*/ 2777 w 3658"/>
                  <a:gd name="T85" fmla="*/ 2489 h 3424"/>
                  <a:gd name="T86" fmla="*/ 2714 w 3658"/>
                  <a:gd name="T87" fmla="*/ 1686 h 3424"/>
                  <a:gd name="T88" fmla="*/ 2901 w 3658"/>
                  <a:gd name="T89" fmla="*/ 2250 h 3424"/>
                  <a:gd name="T90" fmla="*/ 2857 w 3658"/>
                  <a:gd name="T91" fmla="*/ 2230 h 3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658" h="3424">
                    <a:moveTo>
                      <a:pt x="2904" y="2342"/>
                    </a:moveTo>
                    <a:cubicBezTo>
                      <a:pt x="3657" y="2045"/>
                      <a:pt x="3658" y="1439"/>
                      <a:pt x="2908" y="1141"/>
                    </a:cubicBezTo>
                    <a:cubicBezTo>
                      <a:pt x="2892" y="1134"/>
                      <a:pt x="2883" y="1118"/>
                      <a:pt x="2886" y="1101"/>
                    </a:cubicBezTo>
                    <a:cubicBezTo>
                      <a:pt x="2927" y="819"/>
                      <a:pt x="2888" y="599"/>
                      <a:pt x="2793" y="455"/>
                    </a:cubicBezTo>
                    <a:cubicBezTo>
                      <a:pt x="2787" y="447"/>
                      <a:pt x="2786" y="438"/>
                      <a:pt x="2789" y="429"/>
                    </a:cubicBezTo>
                    <a:cubicBezTo>
                      <a:pt x="2847" y="241"/>
                      <a:pt x="2707" y="43"/>
                      <a:pt x="2504" y="43"/>
                    </a:cubicBezTo>
                    <a:cubicBezTo>
                      <a:pt x="2360" y="43"/>
                      <a:pt x="2241" y="144"/>
                      <a:pt x="2212" y="278"/>
                    </a:cubicBezTo>
                    <a:cubicBezTo>
                      <a:pt x="2209" y="289"/>
                      <a:pt x="2202" y="297"/>
                      <a:pt x="2192" y="301"/>
                    </a:cubicBezTo>
                    <a:cubicBezTo>
                      <a:pt x="2082" y="341"/>
                      <a:pt x="1964" y="407"/>
                      <a:pt x="1842" y="504"/>
                    </a:cubicBezTo>
                    <a:cubicBezTo>
                      <a:pt x="1831" y="513"/>
                      <a:pt x="1815" y="513"/>
                      <a:pt x="1804" y="504"/>
                    </a:cubicBezTo>
                    <a:cubicBezTo>
                      <a:pt x="1170" y="0"/>
                      <a:pt x="643" y="304"/>
                      <a:pt x="762" y="1106"/>
                    </a:cubicBezTo>
                    <a:cubicBezTo>
                      <a:pt x="765" y="1120"/>
                      <a:pt x="757" y="1134"/>
                      <a:pt x="743" y="1139"/>
                    </a:cubicBezTo>
                    <a:cubicBezTo>
                      <a:pt x="79" y="1401"/>
                      <a:pt x="0" y="1904"/>
                      <a:pt x="506" y="2223"/>
                    </a:cubicBezTo>
                    <a:cubicBezTo>
                      <a:pt x="517" y="2230"/>
                      <a:pt x="522" y="2242"/>
                      <a:pt x="520" y="2255"/>
                    </a:cubicBezTo>
                    <a:cubicBezTo>
                      <a:pt x="490" y="2404"/>
                      <a:pt x="578" y="2555"/>
                      <a:pt x="724" y="2600"/>
                    </a:cubicBezTo>
                    <a:cubicBezTo>
                      <a:pt x="737" y="2604"/>
                      <a:pt x="746" y="2615"/>
                      <a:pt x="746" y="2628"/>
                    </a:cubicBezTo>
                    <a:cubicBezTo>
                      <a:pt x="764" y="3236"/>
                      <a:pt x="1242" y="3424"/>
                      <a:pt x="1805" y="2977"/>
                    </a:cubicBezTo>
                    <a:cubicBezTo>
                      <a:pt x="1816" y="2968"/>
                      <a:pt x="1832" y="2968"/>
                      <a:pt x="1843" y="2977"/>
                    </a:cubicBezTo>
                    <a:cubicBezTo>
                      <a:pt x="2214" y="3271"/>
                      <a:pt x="2548" y="3290"/>
                      <a:pt x="2738" y="3094"/>
                    </a:cubicBezTo>
                    <a:cubicBezTo>
                      <a:pt x="2746" y="3086"/>
                      <a:pt x="2756" y="3082"/>
                      <a:pt x="2768" y="3083"/>
                    </a:cubicBezTo>
                    <a:cubicBezTo>
                      <a:pt x="2943" y="3103"/>
                      <a:pt x="3100" y="2967"/>
                      <a:pt x="3100" y="2787"/>
                    </a:cubicBezTo>
                    <a:cubicBezTo>
                      <a:pt x="3100" y="2663"/>
                      <a:pt x="3024" y="2556"/>
                      <a:pt x="2917" y="2511"/>
                    </a:cubicBezTo>
                    <a:cubicBezTo>
                      <a:pt x="2905" y="2507"/>
                      <a:pt x="2899" y="2497"/>
                      <a:pt x="2898" y="2485"/>
                    </a:cubicBezTo>
                    <a:cubicBezTo>
                      <a:pt x="2895" y="2450"/>
                      <a:pt x="2891" y="2413"/>
                      <a:pt x="2885" y="2375"/>
                    </a:cubicBezTo>
                    <a:cubicBezTo>
                      <a:pt x="2883" y="2361"/>
                      <a:pt x="2891" y="2347"/>
                      <a:pt x="2904" y="2342"/>
                    </a:cubicBezTo>
                    <a:close/>
                    <a:moveTo>
                      <a:pt x="1920" y="553"/>
                    </a:moveTo>
                    <a:cubicBezTo>
                      <a:pt x="2012" y="491"/>
                      <a:pt x="2101" y="448"/>
                      <a:pt x="2185" y="423"/>
                    </a:cubicBezTo>
                    <a:cubicBezTo>
                      <a:pt x="2200" y="418"/>
                      <a:pt x="2217" y="427"/>
                      <a:pt x="2222" y="442"/>
                    </a:cubicBezTo>
                    <a:cubicBezTo>
                      <a:pt x="2288" y="627"/>
                      <a:pt x="2514" y="697"/>
                      <a:pt x="2673" y="587"/>
                    </a:cubicBezTo>
                    <a:cubicBezTo>
                      <a:pt x="2688" y="577"/>
                      <a:pt x="2707" y="581"/>
                      <a:pt x="2717" y="597"/>
                    </a:cubicBezTo>
                    <a:cubicBezTo>
                      <a:pt x="2783" y="708"/>
                      <a:pt x="2816" y="863"/>
                      <a:pt x="2804" y="1055"/>
                    </a:cubicBezTo>
                    <a:cubicBezTo>
                      <a:pt x="2803" y="1079"/>
                      <a:pt x="2780" y="1095"/>
                      <a:pt x="2757" y="1088"/>
                    </a:cubicBezTo>
                    <a:cubicBezTo>
                      <a:pt x="2628" y="1048"/>
                      <a:pt x="2481" y="1018"/>
                      <a:pt x="2316" y="997"/>
                    </a:cubicBezTo>
                    <a:cubicBezTo>
                      <a:pt x="2277" y="992"/>
                      <a:pt x="2245" y="973"/>
                      <a:pt x="2221" y="942"/>
                    </a:cubicBezTo>
                    <a:cubicBezTo>
                      <a:pt x="2119" y="807"/>
                      <a:pt x="2017" y="694"/>
                      <a:pt x="1917" y="601"/>
                    </a:cubicBezTo>
                    <a:cubicBezTo>
                      <a:pt x="1902" y="587"/>
                      <a:pt x="1904" y="564"/>
                      <a:pt x="1920" y="553"/>
                    </a:cubicBezTo>
                    <a:close/>
                    <a:moveTo>
                      <a:pt x="946" y="2048"/>
                    </a:moveTo>
                    <a:cubicBezTo>
                      <a:pt x="930" y="2039"/>
                      <a:pt x="922" y="2021"/>
                      <a:pt x="927" y="2004"/>
                    </a:cubicBezTo>
                    <a:cubicBezTo>
                      <a:pt x="940" y="1965"/>
                      <a:pt x="953" y="1927"/>
                      <a:pt x="968" y="1887"/>
                    </a:cubicBezTo>
                    <a:cubicBezTo>
                      <a:pt x="977" y="1862"/>
                      <a:pt x="1012" y="1860"/>
                      <a:pt x="1024" y="1884"/>
                    </a:cubicBezTo>
                    <a:cubicBezTo>
                      <a:pt x="1105" y="2048"/>
                      <a:pt x="1198" y="2209"/>
                      <a:pt x="1300" y="2361"/>
                    </a:cubicBezTo>
                    <a:cubicBezTo>
                      <a:pt x="1314" y="2383"/>
                      <a:pt x="1296" y="2413"/>
                      <a:pt x="1269" y="2408"/>
                    </a:cubicBezTo>
                    <a:cubicBezTo>
                      <a:pt x="1222" y="2400"/>
                      <a:pt x="1176" y="2391"/>
                      <a:pt x="1133" y="2382"/>
                    </a:cubicBezTo>
                    <a:cubicBezTo>
                      <a:pt x="1117" y="2378"/>
                      <a:pt x="1107" y="2364"/>
                      <a:pt x="1109" y="2348"/>
                    </a:cubicBezTo>
                    <a:cubicBezTo>
                      <a:pt x="1123" y="2224"/>
                      <a:pt x="1058" y="2104"/>
                      <a:pt x="946" y="2048"/>
                    </a:cubicBezTo>
                    <a:close/>
                    <a:moveTo>
                      <a:pt x="968" y="1594"/>
                    </a:moveTo>
                    <a:cubicBezTo>
                      <a:pt x="916" y="1455"/>
                      <a:pt x="881" y="1325"/>
                      <a:pt x="861" y="1207"/>
                    </a:cubicBezTo>
                    <a:cubicBezTo>
                      <a:pt x="858" y="1192"/>
                      <a:pt x="866" y="1178"/>
                      <a:pt x="880" y="1173"/>
                    </a:cubicBezTo>
                    <a:cubicBezTo>
                      <a:pt x="993" y="1131"/>
                      <a:pt x="1122" y="1097"/>
                      <a:pt x="1269" y="1072"/>
                    </a:cubicBezTo>
                    <a:cubicBezTo>
                      <a:pt x="1296" y="1068"/>
                      <a:pt x="1315" y="1097"/>
                      <a:pt x="1300" y="1120"/>
                    </a:cubicBezTo>
                    <a:cubicBezTo>
                      <a:pt x="1198" y="1272"/>
                      <a:pt x="1105" y="1433"/>
                      <a:pt x="1024" y="1597"/>
                    </a:cubicBezTo>
                    <a:cubicBezTo>
                      <a:pt x="1012" y="1621"/>
                      <a:pt x="977" y="1619"/>
                      <a:pt x="968" y="1594"/>
                    </a:cubicBezTo>
                    <a:close/>
                    <a:moveTo>
                      <a:pt x="1054" y="1799"/>
                    </a:moveTo>
                    <a:cubicBezTo>
                      <a:pt x="1036" y="1761"/>
                      <a:pt x="1036" y="1721"/>
                      <a:pt x="1054" y="1682"/>
                    </a:cubicBezTo>
                    <a:cubicBezTo>
                      <a:pt x="1146" y="1481"/>
                      <a:pt x="1261" y="1283"/>
                      <a:pt x="1388" y="1103"/>
                    </a:cubicBezTo>
                    <a:cubicBezTo>
                      <a:pt x="1413" y="1068"/>
                      <a:pt x="1448" y="1048"/>
                      <a:pt x="1490" y="1044"/>
                    </a:cubicBezTo>
                    <a:cubicBezTo>
                      <a:pt x="1709" y="1024"/>
                      <a:pt x="1939" y="1024"/>
                      <a:pt x="2158" y="1044"/>
                    </a:cubicBezTo>
                    <a:cubicBezTo>
                      <a:pt x="2200" y="1048"/>
                      <a:pt x="2235" y="1068"/>
                      <a:pt x="2260" y="1103"/>
                    </a:cubicBezTo>
                    <a:cubicBezTo>
                      <a:pt x="2387" y="1283"/>
                      <a:pt x="2502" y="1481"/>
                      <a:pt x="2594" y="1681"/>
                    </a:cubicBezTo>
                    <a:cubicBezTo>
                      <a:pt x="2612" y="1720"/>
                      <a:pt x="2611" y="1760"/>
                      <a:pt x="2594" y="1799"/>
                    </a:cubicBezTo>
                    <a:cubicBezTo>
                      <a:pt x="2502" y="1999"/>
                      <a:pt x="2387" y="2198"/>
                      <a:pt x="2260" y="2378"/>
                    </a:cubicBezTo>
                    <a:cubicBezTo>
                      <a:pt x="2235" y="2413"/>
                      <a:pt x="2200" y="2433"/>
                      <a:pt x="2157" y="2437"/>
                    </a:cubicBezTo>
                    <a:cubicBezTo>
                      <a:pt x="1938" y="2457"/>
                      <a:pt x="1709" y="2457"/>
                      <a:pt x="1490" y="2436"/>
                    </a:cubicBezTo>
                    <a:cubicBezTo>
                      <a:pt x="1447" y="2433"/>
                      <a:pt x="1412" y="2412"/>
                      <a:pt x="1388" y="2377"/>
                    </a:cubicBezTo>
                    <a:cubicBezTo>
                      <a:pt x="1261" y="2198"/>
                      <a:pt x="1146" y="1999"/>
                      <a:pt x="1054" y="1799"/>
                    </a:cubicBezTo>
                    <a:close/>
                    <a:moveTo>
                      <a:pt x="2348" y="2361"/>
                    </a:moveTo>
                    <a:cubicBezTo>
                      <a:pt x="2450" y="2209"/>
                      <a:pt x="2543" y="2048"/>
                      <a:pt x="2623" y="1884"/>
                    </a:cubicBezTo>
                    <a:cubicBezTo>
                      <a:pt x="2635" y="1860"/>
                      <a:pt x="2670" y="1861"/>
                      <a:pt x="2680" y="1887"/>
                    </a:cubicBezTo>
                    <a:cubicBezTo>
                      <a:pt x="2732" y="2026"/>
                      <a:pt x="2767" y="2156"/>
                      <a:pt x="2787" y="2274"/>
                    </a:cubicBezTo>
                    <a:cubicBezTo>
                      <a:pt x="2789" y="2289"/>
                      <a:pt x="2781" y="2302"/>
                      <a:pt x="2767" y="2308"/>
                    </a:cubicBezTo>
                    <a:cubicBezTo>
                      <a:pt x="2655" y="2350"/>
                      <a:pt x="2525" y="2384"/>
                      <a:pt x="2378" y="2409"/>
                    </a:cubicBezTo>
                    <a:cubicBezTo>
                      <a:pt x="2352" y="2413"/>
                      <a:pt x="2333" y="2384"/>
                      <a:pt x="2348" y="2361"/>
                    </a:cubicBezTo>
                    <a:close/>
                    <a:moveTo>
                      <a:pt x="2680" y="1594"/>
                    </a:moveTo>
                    <a:cubicBezTo>
                      <a:pt x="2670" y="1619"/>
                      <a:pt x="2635" y="1621"/>
                      <a:pt x="2623" y="1597"/>
                    </a:cubicBezTo>
                    <a:cubicBezTo>
                      <a:pt x="2543" y="1433"/>
                      <a:pt x="2450" y="1272"/>
                      <a:pt x="2348" y="1120"/>
                    </a:cubicBezTo>
                    <a:cubicBezTo>
                      <a:pt x="2333" y="1098"/>
                      <a:pt x="2352" y="1068"/>
                      <a:pt x="2378" y="1073"/>
                    </a:cubicBezTo>
                    <a:cubicBezTo>
                      <a:pt x="2523" y="1097"/>
                      <a:pt x="2651" y="1131"/>
                      <a:pt x="2762" y="1172"/>
                    </a:cubicBezTo>
                    <a:cubicBezTo>
                      <a:pt x="2779" y="1178"/>
                      <a:pt x="2789" y="1195"/>
                      <a:pt x="2786" y="1212"/>
                    </a:cubicBezTo>
                    <a:cubicBezTo>
                      <a:pt x="2766" y="1329"/>
                      <a:pt x="2731" y="1457"/>
                      <a:pt x="2680" y="1594"/>
                    </a:cubicBezTo>
                    <a:close/>
                    <a:moveTo>
                      <a:pt x="1843" y="640"/>
                    </a:moveTo>
                    <a:cubicBezTo>
                      <a:pt x="1935" y="716"/>
                      <a:pt x="2030" y="811"/>
                      <a:pt x="2125" y="926"/>
                    </a:cubicBezTo>
                    <a:cubicBezTo>
                      <a:pt x="2142" y="947"/>
                      <a:pt x="2126" y="978"/>
                      <a:pt x="2099" y="976"/>
                    </a:cubicBezTo>
                    <a:cubicBezTo>
                      <a:pt x="1917" y="964"/>
                      <a:pt x="1731" y="964"/>
                      <a:pt x="1548" y="976"/>
                    </a:cubicBezTo>
                    <a:cubicBezTo>
                      <a:pt x="1522" y="978"/>
                      <a:pt x="1506" y="946"/>
                      <a:pt x="1523" y="926"/>
                    </a:cubicBezTo>
                    <a:cubicBezTo>
                      <a:pt x="1617" y="811"/>
                      <a:pt x="1712" y="716"/>
                      <a:pt x="1804" y="640"/>
                    </a:cubicBezTo>
                    <a:cubicBezTo>
                      <a:pt x="1815" y="631"/>
                      <a:pt x="1832" y="630"/>
                      <a:pt x="1843" y="640"/>
                    </a:cubicBezTo>
                    <a:close/>
                    <a:moveTo>
                      <a:pt x="1727" y="553"/>
                    </a:moveTo>
                    <a:cubicBezTo>
                      <a:pt x="1743" y="564"/>
                      <a:pt x="1745" y="587"/>
                      <a:pt x="1730" y="601"/>
                    </a:cubicBezTo>
                    <a:cubicBezTo>
                      <a:pt x="1630" y="694"/>
                      <a:pt x="1528" y="807"/>
                      <a:pt x="1426" y="942"/>
                    </a:cubicBezTo>
                    <a:cubicBezTo>
                      <a:pt x="1402" y="973"/>
                      <a:pt x="1370" y="992"/>
                      <a:pt x="1331" y="996"/>
                    </a:cubicBezTo>
                    <a:cubicBezTo>
                      <a:pt x="1164" y="1018"/>
                      <a:pt x="1014" y="1050"/>
                      <a:pt x="883" y="1090"/>
                    </a:cubicBezTo>
                    <a:cubicBezTo>
                      <a:pt x="864" y="1096"/>
                      <a:pt x="845" y="1082"/>
                      <a:pt x="844" y="1063"/>
                    </a:cubicBezTo>
                    <a:cubicBezTo>
                      <a:pt x="801" y="449"/>
                      <a:pt x="1216" y="209"/>
                      <a:pt x="1727" y="553"/>
                    </a:cubicBezTo>
                    <a:close/>
                    <a:moveTo>
                      <a:pt x="587" y="2119"/>
                    </a:moveTo>
                    <a:cubicBezTo>
                      <a:pt x="576" y="2132"/>
                      <a:pt x="557" y="2134"/>
                      <a:pt x="544" y="2123"/>
                    </a:cubicBezTo>
                    <a:cubicBezTo>
                      <a:pt x="205" y="1847"/>
                      <a:pt x="273" y="1462"/>
                      <a:pt x="747" y="1230"/>
                    </a:cubicBezTo>
                    <a:cubicBezTo>
                      <a:pt x="765" y="1222"/>
                      <a:pt x="786" y="1232"/>
                      <a:pt x="790" y="1251"/>
                    </a:cubicBezTo>
                    <a:cubicBezTo>
                      <a:pt x="821" y="1385"/>
                      <a:pt x="868" y="1530"/>
                      <a:pt x="933" y="1686"/>
                    </a:cubicBezTo>
                    <a:cubicBezTo>
                      <a:pt x="949" y="1722"/>
                      <a:pt x="949" y="1759"/>
                      <a:pt x="933" y="1795"/>
                    </a:cubicBezTo>
                    <a:cubicBezTo>
                      <a:pt x="905" y="1863"/>
                      <a:pt x="880" y="1928"/>
                      <a:pt x="859" y="1991"/>
                    </a:cubicBezTo>
                    <a:cubicBezTo>
                      <a:pt x="853" y="2007"/>
                      <a:pt x="839" y="2017"/>
                      <a:pt x="823" y="2016"/>
                    </a:cubicBezTo>
                    <a:cubicBezTo>
                      <a:pt x="732" y="2013"/>
                      <a:pt x="646" y="2051"/>
                      <a:pt x="587" y="2119"/>
                    </a:cubicBezTo>
                    <a:close/>
                    <a:moveTo>
                      <a:pt x="1727" y="2928"/>
                    </a:moveTo>
                    <a:cubicBezTo>
                      <a:pt x="1283" y="3226"/>
                      <a:pt x="912" y="3085"/>
                      <a:pt x="850" y="2641"/>
                    </a:cubicBezTo>
                    <a:cubicBezTo>
                      <a:pt x="848" y="2625"/>
                      <a:pt x="858" y="2610"/>
                      <a:pt x="874" y="2606"/>
                    </a:cubicBezTo>
                    <a:cubicBezTo>
                      <a:pt x="959" y="2589"/>
                      <a:pt x="1030" y="2535"/>
                      <a:pt x="1072" y="2462"/>
                    </a:cubicBezTo>
                    <a:cubicBezTo>
                      <a:pt x="1079" y="2450"/>
                      <a:pt x="1091" y="2444"/>
                      <a:pt x="1105" y="2447"/>
                    </a:cubicBezTo>
                    <a:cubicBezTo>
                      <a:pt x="1176" y="2462"/>
                      <a:pt x="1252" y="2474"/>
                      <a:pt x="1331" y="2484"/>
                    </a:cubicBezTo>
                    <a:cubicBezTo>
                      <a:pt x="1370" y="2489"/>
                      <a:pt x="1402" y="2507"/>
                      <a:pt x="1426" y="2539"/>
                    </a:cubicBezTo>
                    <a:cubicBezTo>
                      <a:pt x="1528" y="2673"/>
                      <a:pt x="1630" y="2787"/>
                      <a:pt x="1731" y="2880"/>
                    </a:cubicBezTo>
                    <a:cubicBezTo>
                      <a:pt x="1745" y="2894"/>
                      <a:pt x="1744" y="2917"/>
                      <a:pt x="1727" y="2928"/>
                    </a:cubicBezTo>
                    <a:close/>
                    <a:moveTo>
                      <a:pt x="1804" y="2841"/>
                    </a:moveTo>
                    <a:cubicBezTo>
                      <a:pt x="1712" y="2764"/>
                      <a:pt x="1617" y="2669"/>
                      <a:pt x="1523" y="2555"/>
                    </a:cubicBezTo>
                    <a:cubicBezTo>
                      <a:pt x="1505" y="2534"/>
                      <a:pt x="1522" y="2503"/>
                      <a:pt x="1548" y="2505"/>
                    </a:cubicBezTo>
                    <a:cubicBezTo>
                      <a:pt x="1731" y="2517"/>
                      <a:pt x="1917" y="2517"/>
                      <a:pt x="2099" y="2505"/>
                    </a:cubicBezTo>
                    <a:cubicBezTo>
                      <a:pt x="2126" y="2503"/>
                      <a:pt x="2142" y="2534"/>
                      <a:pt x="2125" y="2555"/>
                    </a:cubicBezTo>
                    <a:cubicBezTo>
                      <a:pt x="2030" y="2669"/>
                      <a:pt x="1936" y="2765"/>
                      <a:pt x="1843" y="2841"/>
                    </a:cubicBezTo>
                    <a:cubicBezTo>
                      <a:pt x="1832" y="2850"/>
                      <a:pt x="1816" y="2850"/>
                      <a:pt x="1804" y="2841"/>
                    </a:cubicBezTo>
                    <a:close/>
                    <a:moveTo>
                      <a:pt x="2777" y="2489"/>
                    </a:moveTo>
                    <a:cubicBezTo>
                      <a:pt x="2534" y="2507"/>
                      <a:pt x="2420" y="2799"/>
                      <a:pt x="2574" y="2979"/>
                    </a:cubicBezTo>
                    <a:cubicBezTo>
                      <a:pt x="2589" y="2997"/>
                      <a:pt x="2584" y="3024"/>
                      <a:pt x="2563" y="3036"/>
                    </a:cubicBezTo>
                    <a:cubicBezTo>
                      <a:pt x="2402" y="3125"/>
                      <a:pt x="2173" y="3098"/>
                      <a:pt x="1921" y="2928"/>
                    </a:cubicBezTo>
                    <a:cubicBezTo>
                      <a:pt x="1904" y="2917"/>
                      <a:pt x="1902" y="2894"/>
                      <a:pt x="1917" y="2880"/>
                    </a:cubicBezTo>
                    <a:cubicBezTo>
                      <a:pt x="2017" y="2787"/>
                      <a:pt x="2119" y="2673"/>
                      <a:pt x="2221" y="2539"/>
                    </a:cubicBezTo>
                    <a:cubicBezTo>
                      <a:pt x="2245" y="2507"/>
                      <a:pt x="2277" y="2489"/>
                      <a:pt x="2316" y="2484"/>
                    </a:cubicBezTo>
                    <a:cubicBezTo>
                      <a:pt x="2484" y="2463"/>
                      <a:pt x="2633" y="2431"/>
                      <a:pt x="2764" y="2391"/>
                    </a:cubicBezTo>
                    <a:cubicBezTo>
                      <a:pt x="2783" y="2385"/>
                      <a:pt x="2802" y="2398"/>
                      <a:pt x="2804" y="2418"/>
                    </a:cubicBezTo>
                    <a:cubicBezTo>
                      <a:pt x="2805" y="2432"/>
                      <a:pt x="2805" y="2445"/>
                      <a:pt x="2806" y="2458"/>
                    </a:cubicBezTo>
                    <a:cubicBezTo>
                      <a:pt x="2807" y="2474"/>
                      <a:pt x="2794" y="2488"/>
                      <a:pt x="2777" y="2489"/>
                    </a:cubicBezTo>
                    <a:close/>
                    <a:moveTo>
                      <a:pt x="2857" y="2230"/>
                    </a:moveTo>
                    <a:cubicBezTo>
                      <a:pt x="2826" y="2096"/>
                      <a:pt x="2780" y="1951"/>
                      <a:pt x="2714" y="1795"/>
                    </a:cubicBezTo>
                    <a:cubicBezTo>
                      <a:pt x="2699" y="1758"/>
                      <a:pt x="2699" y="1722"/>
                      <a:pt x="2714" y="1686"/>
                    </a:cubicBezTo>
                    <a:cubicBezTo>
                      <a:pt x="2778" y="1533"/>
                      <a:pt x="2825" y="1390"/>
                      <a:pt x="2855" y="1259"/>
                    </a:cubicBezTo>
                    <a:cubicBezTo>
                      <a:pt x="2861" y="1235"/>
                      <a:pt x="2886" y="1223"/>
                      <a:pt x="2908" y="1234"/>
                    </a:cubicBezTo>
                    <a:cubicBezTo>
                      <a:pt x="3454" y="1505"/>
                      <a:pt x="3451" y="1981"/>
                      <a:pt x="2901" y="2250"/>
                    </a:cubicBezTo>
                    <a:cubicBezTo>
                      <a:pt x="2883" y="2259"/>
                      <a:pt x="2862" y="2249"/>
                      <a:pt x="2857" y="2230"/>
                    </a:cubicBezTo>
                    <a:close/>
                    <a:moveTo>
                      <a:pt x="2857" y="2230"/>
                    </a:moveTo>
                    <a:cubicBezTo>
                      <a:pt x="2857" y="2230"/>
                      <a:pt x="2857" y="2230"/>
                      <a:pt x="2857" y="22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6"/>
              <p:cNvSpPr>
                <a:spLocks noEditPoints="1"/>
              </p:cNvSpPr>
              <p:nvPr/>
            </p:nvSpPr>
            <p:spPr bwMode="auto">
              <a:xfrm>
                <a:off x="4322762" y="1593850"/>
                <a:ext cx="3486150" cy="3486150"/>
              </a:xfrm>
              <a:custGeom>
                <a:avLst/>
                <a:gdLst>
                  <a:gd name="T0" fmla="*/ 464 w 929"/>
                  <a:gd name="T1" fmla="*/ 929 h 929"/>
                  <a:gd name="T2" fmla="*/ 929 w 929"/>
                  <a:gd name="T3" fmla="*/ 465 h 929"/>
                  <a:gd name="T4" fmla="*/ 464 w 929"/>
                  <a:gd name="T5" fmla="*/ 0 h 929"/>
                  <a:gd name="T6" fmla="*/ 0 w 929"/>
                  <a:gd name="T7" fmla="*/ 465 h 929"/>
                  <a:gd name="T8" fmla="*/ 464 w 929"/>
                  <a:gd name="T9" fmla="*/ 929 h 929"/>
                  <a:gd name="T10" fmla="*/ 464 w 929"/>
                  <a:gd name="T11" fmla="*/ 929 h 929"/>
                  <a:gd name="T12" fmla="*/ 464 w 929"/>
                  <a:gd name="T13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9" h="929">
                    <a:moveTo>
                      <a:pt x="464" y="929"/>
                    </a:moveTo>
                    <a:cubicBezTo>
                      <a:pt x="721" y="929"/>
                      <a:pt x="929" y="721"/>
                      <a:pt x="929" y="465"/>
                    </a:cubicBezTo>
                    <a:cubicBezTo>
                      <a:pt x="929" y="208"/>
                      <a:pt x="721" y="0"/>
                      <a:pt x="464" y="0"/>
                    </a:cubicBezTo>
                    <a:cubicBezTo>
                      <a:pt x="208" y="0"/>
                      <a:pt x="0" y="208"/>
                      <a:pt x="0" y="465"/>
                    </a:cubicBezTo>
                    <a:cubicBezTo>
                      <a:pt x="0" y="721"/>
                      <a:pt x="208" y="929"/>
                      <a:pt x="464" y="929"/>
                    </a:cubicBezTo>
                    <a:close/>
                    <a:moveTo>
                      <a:pt x="464" y="929"/>
                    </a:moveTo>
                    <a:cubicBezTo>
                      <a:pt x="464" y="929"/>
                      <a:pt x="464" y="929"/>
                      <a:pt x="464" y="92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716346" y="2512557"/>
              <a:ext cx="2469704" cy="2469704"/>
              <a:chOff x="4716346" y="2512557"/>
              <a:chExt cx="2469704" cy="2469704"/>
            </a:xfrm>
          </p:grpSpPr>
          <p:sp>
            <p:nvSpPr>
              <p:cNvPr id="30" name="任意多边形 29"/>
              <p:cNvSpPr/>
              <p:nvPr/>
            </p:nvSpPr>
            <p:spPr>
              <a:xfrm>
                <a:off x="4716346" y="2512557"/>
                <a:ext cx="2469704" cy="2469704"/>
              </a:xfrm>
              <a:custGeom>
                <a:avLst/>
                <a:gdLst>
                  <a:gd name="connsiteX0" fmla="*/ 1447264 w 2894528"/>
                  <a:gd name="connsiteY0" fmla="*/ 0 h 2894528"/>
                  <a:gd name="connsiteX1" fmla="*/ 2894528 w 2894528"/>
                  <a:gd name="connsiteY1" fmla="*/ 1447264 h 2894528"/>
                  <a:gd name="connsiteX2" fmla="*/ 1447264 w 2894528"/>
                  <a:gd name="connsiteY2" fmla="*/ 2894528 h 2894528"/>
                  <a:gd name="connsiteX3" fmla="*/ 0 w 2894528"/>
                  <a:gd name="connsiteY3" fmla="*/ 1447264 h 2894528"/>
                  <a:gd name="connsiteX4" fmla="*/ 1447264 w 2894528"/>
                  <a:gd name="connsiteY4" fmla="*/ 0 h 289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4528" h="2894528">
                    <a:moveTo>
                      <a:pt x="1447264" y="0"/>
                    </a:moveTo>
                    <a:cubicBezTo>
                      <a:pt x="2246566" y="0"/>
                      <a:pt x="2894528" y="647962"/>
                      <a:pt x="2894528" y="1447264"/>
                    </a:cubicBezTo>
                    <a:cubicBezTo>
                      <a:pt x="2894528" y="2246566"/>
                      <a:pt x="2246566" y="2894528"/>
                      <a:pt x="1447264" y="2894528"/>
                    </a:cubicBezTo>
                    <a:cubicBezTo>
                      <a:pt x="647962" y="2894528"/>
                      <a:pt x="0" y="2246566"/>
                      <a:pt x="0" y="1447264"/>
                    </a:cubicBezTo>
                    <a:cubicBezTo>
                      <a:pt x="0" y="647962"/>
                      <a:pt x="647962" y="0"/>
                      <a:pt x="1447264" y="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bg2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任意多边形 43"/>
              <p:cNvSpPr/>
              <p:nvPr/>
            </p:nvSpPr>
            <p:spPr>
              <a:xfrm>
                <a:off x="4768486" y="2564697"/>
                <a:ext cx="2365424" cy="2365424"/>
              </a:xfrm>
              <a:custGeom>
                <a:avLst/>
                <a:gdLst>
                  <a:gd name="connsiteX0" fmla="*/ 1447264 w 2894528"/>
                  <a:gd name="connsiteY0" fmla="*/ 0 h 2894528"/>
                  <a:gd name="connsiteX1" fmla="*/ 2894528 w 2894528"/>
                  <a:gd name="connsiteY1" fmla="*/ 1447264 h 2894528"/>
                  <a:gd name="connsiteX2" fmla="*/ 1447264 w 2894528"/>
                  <a:gd name="connsiteY2" fmla="*/ 2894528 h 2894528"/>
                  <a:gd name="connsiteX3" fmla="*/ 0 w 2894528"/>
                  <a:gd name="connsiteY3" fmla="*/ 1447264 h 2894528"/>
                  <a:gd name="connsiteX4" fmla="*/ 1447264 w 2894528"/>
                  <a:gd name="connsiteY4" fmla="*/ 0 h 289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4528" h="2894528">
                    <a:moveTo>
                      <a:pt x="1447264" y="0"/>
                    </a:moveTo>
                    <a:cubicBezTo>
                      <a:pt x="2246566" y="0"/>
                      <a:pt x="2894528" y="647962"/>
                      <a:pt x="2894528" y="1447264"/>
                    </a:cubicBezTo>
                    <a:cubicBezTo>
                      <a:pt x="2894528" y="2246566"/>
                      <a:pt x="2246566" y="2894528"/>
                      <a:pt x="1447264" y="2894528"/>
                    </a:cubicBezTo>
                    <a:cubicBezTo>
                      <a:pt x="647962" y="2894528"/>
                      <a:pt x="0" y="2246566"/>
                      <a:pt x="0" y="1447264"/>
                    </a:cubicBezTo>
                    <a:cubicBezTo>
                      <a:pt x="0" y="647962"/>
                      <a:pt x="647962" y="0"/>
                      <a:pt x="1447264" y="0"/>
                    </a:cubicBezTo>
                    <a:close/>
                  </a:path>
                </a:pathLst>
              </a:custGeom>
              <a:noFill/>
              <a:ln w="6350">
                <a:solidFill>
                  <a:schemeClr val="bg2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600" b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5" name="矩形 44"/>
          <p:cNvSpPr/>
          <p:nvPr/>
        </p:nvSpPr>
        <p:spPr>
          <a:xfrm>
            <a:off x="705415" y="1354664"/>
            <a:ext cx="2277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  <a:endParaRPr lang="zh-CN" altLang="en-US" b="1" dirty="0"/>
          </a:p>
        </p:txBody>
      </p:sp>
      <p:sp>
        <p:nvSpPr>
          <p:cNvPr id="46" name="矩形 45"/>
          <p:cNvSpPr/>
          <p:nvPr/>
        </p:nvSpPr>
        <p:spPr>
          <a:xfrm>
            <a:off x="705415" y="1732224"/>
            <a:ext cx="2484654" cy="146540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r" defTabSz="713105"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描述背景的详细内容，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描述背景的详细内容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描述背景的详细内容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，描述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背景的详细内容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，描述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背景的详细内容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，描述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背景的详细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12744" y="4025864"/>
            <a:ext cx="2277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705415" y="4403424"/>
            <a:ext cx="2484654" cy="146540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r" defTabSz="713105"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描述背景的详细内容，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描述背景的详细内容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描述背景的详细内容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，描述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背景的详细内容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，描述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背景的详细内容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，描述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背景的详细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068030" y="4034092"/>
            <a:ext cx="2277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  <a:endParaRPr lang="zh-CN" altLang="en-US" b="1" dirty="0"/>
          </a:p>
        </p:txBody>
      </p:sp>
      <p:sp>
        <p:nvSpPr>
          <p:cNvPr id="52" name="矩形 51"/>
          <p:cNvSpPr/>
          <p:nvPr/>
        </p:nvSpPr>
        <p:spPr>
          <a:xfrm>
            <a:off x="9068030" y="4411652"/>
            <a:ext cx="2484654" cy="146540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defTabSz="713105"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描述背景的详细内容，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描述背景的详细内容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描述背景的详细内容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，描述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背景的详细内容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，描述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背景的详细内容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，描述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背景的详细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068030" y="1334854"/>
            <a:ext cx="2277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  <a:endParaRPr lang="zh-CN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9068030" y="1712414"/>
            <a:ext cx="2484654" cy="146540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defTabSz="713105"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描述背景的详细内容，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描述背景的详细内容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描述背景的详细内容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，描述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背景的详细内容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，描述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背景的详细内容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，描述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背景的详细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2991</Words>
  <Application>WPS 演示</Application>
  <PresentationFormat>宽屏</PresentationFormat>
  <Paragraphs>407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Times New Roman</vt:lpstr>
      <vt:lpstr>Calibri</vt:lpstr>
      <vt:lpstr>Arial</vt:lpstr>
      <vt:lpstr>黑体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tf</dc:creator>
  <cp:lastModifiedBy>hasee</cp:lastModifiedBy>
  <cp:revision>59</cp:revision>
  <dcterms:created xsi:type="dcterms:W3CDTF">2016-04-16T23:42:00Z</dcterms:created>
  <dcterms:modified xsi:type="dcterms:W3CDTF">2017-11-02T00:40:51Z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