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7" r:id="rId3"/>
    <p:sldId id="258" r:id="rId4"/>
    <p:sldId id="319" r:id="rId5"/>
    <p:sldId id="259" r:id="rId6"/>
    <p:sldId id="320" r:id="rId7"/>
    <p:sldId id="322" r:id="rId8"/>
    <p:sldId id="323" r:id="rId9"/>
    <p:sldId id="324" r:id="rId10"/>
    <p:sldId id="362" r:id="rId11"/>
    <p:sldId id="359" r:id="rId12"/>
    <p:sldId id="348" r:id="rId13"/>
    <p:sldId id="358" r:id="rId14"/>
    <p:sldId id="349" r:id="rId15"/>
    <p:sldId id="360" r:id="rId16"/>
    <p:sldId id="350" r:id="rId17"/>
    <p:sldId id="361" r:id="rId18"/>
    <p:sldId id="351" r:id="rId19"/>
    <p:sldId id="367" r:id="rId20"/>
    <p:sldId id="368" r:id="rId21"/>
    <p:sldId id="369" r:id="rId22"/>
    <p:sldId id="370" r:id="rId23"/>
    <p:sldId id="371" r:id="rId24"/>
    <p:sldId id="373" r:id="rId25"/>
    <p:sldId id="374" r:id="rId26"/>
    <p:sldId id="375" r:id="rId27"/>
    <p:sldId id="327" r:id="rId28"/>
    <p:sldId id="328" r:id="rId29"/>
    <p:sldId id="329" r:id="rId30"/>
    <p:sldId id="330" r:id="rId31"/>
    <p:sldId id="331" r:id="rId32"/>
    <p:sldId id="332" r:id="rId33"/>
    <p:sldId id="333" r:id="rId34"/>
    <p:sldId id="334" r:id="rId35"/>
    <p:sldId id="335" r:id="rId36"/>
    <p:sldId id="336" r:id="rId37"/>
    <p:sldId id="337" r:id="rId38"/>
    <p:sldId id="338" r:id="rId39"/>
    <p:sldId id="339" r:id="rId40"/>
    <p:sldId id="340" r:id="rId41"/>
    <p:sldId id="365" r:id="rId42"/>
    <p:sldId id="366" r:id="rId43"/>
    <p:sldId id="363" r:id="rId44"/>
    <p:sldId id="364" r:id="rId45"/>
    <p:sldId id="376" r:id="rId46"/>
    <p:sldId id="377" r:id="rId47"/>
    <p:sldId id="378" r:id="rId48"/>
    <p:sldId id="347" r:id="rId49"/>
    <p:sldId id="302" r:id="rId5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C4466"/>
    <a:srgbClr val="9FA6AA"/>
    <a:srgbClr val="BFC3C7"/>
    <a:srgbClr val="CCCED2"/>
    <a:srgbClr val="A0A5A9"/>
    <a:srgbClr val="CDCED0"/>
    <a:srgbClr val="D8D8D6"/>
    <a:srgbClr val="AEB0AF"/>
    <a:srgbClr val="ADAFAE"/>
    <a:srgbClr val="ABADA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958" autoAdjust="0"/>
    <p:restoredTop sz="90380" autoAdjust="0"/>
  </p:normalViewPr>
  <p:slideViewPr>
    <p:cSldViewPr snapToGrid="0">
      <p:cViewPr varScale="1">
        <p:scale>
          <a:sx n="92" d="100"/>
          <a:sy n="92" d="100"/>
        </p:scale>
        <p:origin x="-557" y="-96"/>
      </p:cViewPr>
      <p:guideLst>
        <p:guide orient="horz" pos="2160"/>
        <p:guide pos="3840"/>
      </p:guideLst>
    </p:cSldViewPr>
  </p:slideViewPr>
  <p:outlineViewPr>
    <p:cViewPr>
      <p:scale>
        <a:sx n="33" d="100"/>
        <a:sy n="33" d="100"/>
      </p:scale>
      <p:origin x="0" y="0"/>
    </p:cViewPr>
    <p:sldLst>
      <p:sld r:id="rId1" collapse="1"/>
    </p:sldLst>
  </p:outlineViewPr>
  <p:notesTextViewPr>
    <p:cViewPr>
      <p:scale>
        <a:sx n="1" d="1"/>
        <a:sy n="1" d="1"/>
      </p:scale>
      <p:origin x="0" y="0"/>
    </p:cViewPr>
  </p:notesTextViewPr>
  <p:sorterViewPr>
    <p:cViewPr>
      <p:scale>
        <a:sx n="68" d="100"/>
        <a:sy n="68"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3" Type="http://schemas.openxmlformats.org/officeDocument/2006/relationships/tableStyles" Target="tableStyles.xml"/><Relationship Id="rId52" Type="http://schemas.openxmlformats.org/officeDocument/2006/relationships/viewProps" Target="viewProps.xml"/><Relationship Id="rId51" Type="http://schemas.openxmlformats.org/officeDocument/2006/relationships/presProps" Target="presProps.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2" name="图片 1"/>
          <p:cNvPicPr>
            <a:picLocks noChangeAspect="1"/>
          </p:cNvPicPr>
          <p:nvPr userDrawn="1"/>
        </p:nvPicPr>
        <p:blipFill rotWithShape="1">
          <a:blip r:embed="rId2">
            <a:extLst>
              <a:ext uri="{28A0092B-C50C-407E-A947-70E740481C1C}">
                <a14:useLocalDpi xmlns:a14="http://schemas.microsoft.com/office/drawing/2010/main" val="0"/>
              </a:ext>
            </a:extLst>
          </a:blip>
          <a:srcRect t="6271" r="1291" b="11187"/>
          <a:stretch>
            <a:fillRect/>
          </a:stretch>
        </p:blipFill>
        <p:spPr>
          <a:xfrm>
            <a:off x="-42570" y="0"/>
            <a:ext cx="12234570" cy="6858000"/>
          </a:xfrm>
          <a:prstGeom prst="rect">
            <a:avLst/>
          </a:prstGeom>
        </p:spPr>
      </p:pic>
      <p:sp>
        <p:nvSpPr>
          <p:cNvPr id="3" name="矩形 2"/>
          <p:cNvSpPr/>
          <p:nvPr userDrawn="1"/>
        </p:nvSpPr>
        <p:spPr>
          <a:xfrm>
            <a:off x="-42569" y="0"/>
            <a:ext cx="12234569" cy="6858000"/>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7" name="图片 6"/>
          <p:cNvPicPr>
            <a:picLocks noChangeAspect="1"/>
          </p:cNvPicPr>
          <p:nvPr userDrawn="1"/>
        </p:nvPicPr>
        <p:blipFill rotWithShape="1">
          <a:blip r:embed="rId2">
            <a:extLst>
              <a:ext uri="{28A0092B-C50C-407E-A947-70E740481C1C}">
                <a14:useLocalDpi xmlns:a14="http://schemas.microsoft.com/office/drawing/2010/main" val="0"/>
              </a:ext>
            </a:extLst>
          </a:blip>
          <a:srcRect t="14594"/>
          <a:stretch>
            <a:fillRect/>
          </a:stretch>
        </p:blipFill>
        <p:spPr>
          <a:xfrm>
            <a:off x="-72737" y="-21304"/>
            <a:ext cx="12249653" cy="6860422"/>
          </a:xfrm>
          <a:prstGeom prst="rect">
            <a:avLst/>
          </a:prstGeom>
        </p:spPr>
      </p:pic>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pic>
        <p:nvPicPr>
          <p:cNvPr id="7" name="图片 6"/>
          <p:cNvPicPr>
            <a:picLocks noChangeAspect="1"/>
          </p:cNvPicPr>
          <p:nvPr userDrawn="1"/>
        </p:nvPicPr>
        <p:blipFill rotWithShape="1">
          <a:blip r:embed="rId2">
            <a:extLst>
              <a:ext uri="{28A0092B-C50C-407E-A947-70E740481C1C}">
                <a14:useLocalDpi xmlns:a14="http://schemas.microsoft.com/office/drawing/2010/main" val="0"/>
              </a:ext>
            </a:extLst>
          </a:blip>
          <a:srcRect t="32776" b="29260"/>
          <a:stretch>
            <a:fillRect/>
          </a:stretch>
        </p:blipFill>
        <p:spPr>
          <a:xfrm>
            <a:off x="0" y="4254500"/>
            <a:ext cx="12192000" cy="2603500"/>
          </a:xfrm>
          <a:prstGeom prst="rect">
            <a:avLst/>
          </a:prstGeom>
        </p:spPr>
      </p:pic>
      <p:sp>
        <p:nvSpPr>
          <p:cNvPr id="8" name="矩形 7"/>
          <p:cNvSpPr/>
          <p:nvPr userDrawn="1"/>
        </p:nvSpPr>
        <p:spPr>
          <a:xfrm>
            <a:off x="0" y="4254500"/>
            <a:ext cx="12192000" cy="2603500"/>
          </a:xfrm>
          <a:prstGeom prst="rect">
            <a:avLst/>
          </a:prstGeom>
          <a:solidFill>
            <a:schemeClr val="tx1">
              <a:alpha val="5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5" Type="http://schemas.openxmlformats.org/officeDocument/2006/relationships/theme" Target="../theme/theme1.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2" y="365127"/>
            <a:ext cx="10515599"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2" y="1825625"/>
            <a:ext cx="10515599"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26FE35-7143-4D2B-A03B-CFDD1C6677A2}" type="datetimeFigureOut">
              <a:rPr lang="zh-CN" altLang="en-US" smtClean="0"/>
            </a:fld>
            <a:endParaRPr lang="zh-CN" altLang="en-US"/>
          </a:p>
        </p:txBody>
      </p:sp>
      <p:sp>
        <p:nvSpPr>
          <p:cNvPr id="5" name="页脚占位符 4"/>
          <p:cNvSpPr>
            <a:spLocks noGrp="1"/>
          </p:cNvSpPr>
          <p:nvPr>
            <p:ph type="ftr" sz="quarter" idx="3"/>
          </p:nvPr>
        </p:nvSpPr>
        <p:spPr>
          <a:xfrm>
            <a:off x="4038601" y="6356352"/>
            <a:ext cx="4114801"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2"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757480-7C6B-468B-A137-7F27608821C0}"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iming>
    <p:tnLst>
      <p:par>
        <p:cTn id="1" dur="indefinite" restart="never" nodeType="tmRoot"/>
      </p:par>
    </p:tnLst>
  </p:timing>
  <p:txStyles>
    <p:titleStyle>
      <a:lvl1pPr algn="l" defTabSz="913765"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3765"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3765"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3765"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5.png"/><Relationship Id="rId1"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7.png"/><Relationship Id="rId1"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8.png"/><Relationship Id="rId1"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9.png"/><Relationship Id="rId1"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8.png"/><Relationship Id="rId1"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0.png"/><Relationship Id="rId1"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8.png"/><Relationship Id="rId1" Type="http://schemas.openxmlformats.org/officeDocument/2006/relationships/image" Target="../media/image5.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1.png"/><Relationship Id="rId1" Type="http://schemas.openxmlformats.org/officeDocument/2006/relationships/image" Target="../media/image5.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8.png"/><Relationship Id="rId1" Type="http://schemas.openxmlformats.org/officeDocument/2006/relationships/image" Target="../media/image5.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5.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5.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5.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5.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5.png"/></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2.png"/><Relationship Id="rId1" Type="http://schemas.openxmlformats.org/officeDocument/2006/relationships/image" Target="../media/image5.png"/></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3.png"/><Relationship Id="rId1" Type="http://schemas.openxmlformats.org/officeDocument/2006/relationships/image" Target="../media/image5.png"/></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4.png"/><Relationship Id="rId1" Type="http://schemas.openxmlformats.org/officeDocument/2006/relationships/image" Target="../media/image5.png"/></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8.png"/><Relationship Id="rId1" Type="http://schemas.openxmlformats.org/officeDocument/2006/relationships/image" Target="../media/image5.png"/></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8.png"/><Relationship Id="rId1" Type="http://schemas.openxmlformats.org/officeDocument/2006/relationships/image" Target="../media/image5.png"/></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8.png"/><Relationship Id="rId1" Type="http://schemas.openxmlformats.org/officeDocument/2006/relationships/image" Target="../media/image5.png"/></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8.png"/><Relationship Id="rId1" Type="http://schemas.openxmlformats.org/officeDocument/2006/relationships/image" Target="../media/image5.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5.png"/></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5.pn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5.pn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5.png"/></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5.pn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5.pn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5.png"/></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5.png"/></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5.png"/></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5.png"/></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5.png"/></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8.png"/><Relationship Id="rId1" Type="http://schemas.openxmlformats.org/officeDocument/2006/relationships/image" Target="../media/image5.png"/></Relationships>
</file>

<file path=ppt/slides/_rels/slide41.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8.png"/><Relationship Id="rId1" Type="http://schemas.openxmlformats.org/officeDocument/2006/relationships/image" Target="../media/image5.png"/></Relationships>
</file>

<file path=ppt/slides/_rels/slide4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8.png"/><Relationship Id="rId1" Type="http://schemas.openxmlformats.org/officeDocument/2006/relationships/image" Target="../media/image5.png"/></Relationships>
</file>

<file path=ppt/slides/_rels/slide43.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8.png"/><Relationship Id="rId1" Type="http://schemas.openxmlformats.org/officeDocument/2006/relationships/image" Target="../media/image5.png"/></Relationships>
</file>

<file path=ppt/slides/_rels/slide4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5.png"/><Relationship Id="rId1" Type="http://schemas.openxmlformats.org/officeDocument/2006/relationships/image" Target="../media/image5.png"/></Relationships>
</file>

<file path=ppt/slides/_rels/slide4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8.png"/><Relationship Id="rId1" Type="http://schemas.openxmlformats.org/officeDocument/2006/relationships/image" Target="../media/image16.png"/></Relationships>
</file>

<file path=ppt/slides/_rels/slide46.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8.png"/><Relationship Id="rId1" Type="http://schemas.openxmlformats.org/officeDocument/2006/relationships/image" Target="../media/image16.png"/></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5.png"/></Relationships>
</file>

<file path=ppt/slides/_rels/slide4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5.png"/><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6.png"/><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斜纹 15"/>
          <p:cNvSpPr/>
          <p:nvPr/>
        </p:nvSpPr>
        <p:spPr>
          <a:xfrm>
            <a:off x="-57654" y="0"/>
            <a:ext cx="1360974" cy="1422400"/>
          </a:xfrm>
          <a:prstGeom prst="diagStrip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1"/>
              </a:solidFill>
            </a:endParaRPr>
          </a:p>
        </p:txBody>
      </p:sp>
      <p:sp>
        <p:nvSpPr>
          <p:cNvPr id="12" name="文本框 11"/>
          <p:cNvSpPr txBox="1"/>
          <p:nvPr/>
        </p:nvSpPr>
        <p:spPr>
          <a:xfrm>
            <a:off x="4387840" y="2819853"/>
            <a:ext cx="3416321" cy="646331"/>
          </a:xfrm>
          <a:prstGeom prst="rect">
            <a:avLst/>
          </a:prstGeom>
          <a:noFill/>
        </p:spPr>
        <p:txBody>
          <a:bodyPr wrap="none" rtlCol="0">
            <a:spAutoFit/>
          </a:bodyPr>
          <a:lstStyle/>
          <a:p>
            <a:pPr algn="ctr"/>
            <a:r>
              <a:rPr lang="zh-CN" altLang="en-US" sz="3600" b="1" dirty="0" smtClean="0">
                <a:solidFill>
                  <a:schemeClr val="bg1"/>
                </a:solidFill>
                <a:latin typeface="微软雅黑" panose="020B0503020204020204" pitchFamily="34" charset="-122"/>
                <a:ea typeface="微软雅黑" panose="020B0503020204020204" pitchFamily="34" charset="-122"/>
              </a:rPr>
              <a:t>需求规格说明书</a:t>
            </a:r>
            <a:endParaRPr lang="zh-CN" altLang="en-US" sz="3600" b="1" dirty="0">
              <a:solidFill>
                <a:schemeClr val="bg1"/>
              </a:solidFill>
              <a:latin typeface="微软雅黑" panose="020B0503020204020204" pitchFamily="34" charset="-122"/>
              <a:ea typeface="微软雅黑" panose="020B0503020204020204" pitchFamily="34" charset="-122"/>
            </a:endParaRPr>
          </a:p>
        </p:txBody>
      </p:sp>
      <p:sp>
        <p:nvSpPr>
          <p:cNvPr id="20" name="文本框 19"/>
          <p:cNvSpPr txBox="1"/>
          <p:nvPr/>
        </p:nvSpPr>
        <p:spPr>
          <a:xfrm>
            <a:off x="5073650" y="5574873"/>
            <a:ext cx="2044700" cy="398780"/>
          </a:xfrm>
          <a:prstGeom prst="rect">
            <a:avLst/>
          </a:prstGeom>
          <a:noFill/>
        </p:spPr>
        <p:txBody>
          <a:bodyPr wrap="none" rtlCol="0">
            <a:spAutoFit/>
          </a:bodyPr>
          <a:lstStyle/>
          <a:p>
            <a:pPr algn="ctr"/>
            <a:r>
              <a:rPr lang="zh-CN" altLang="en-US" sz="2000" dirty="0">
                <a:solidFill>
                  <a:schemeClr val="bg1"/>
                </a:solidFill>
                <a:latin typeface="微软雅黑" panose="020B0503020204020204" pitchFamily="34" charset="-122"/>
                <a:ea typeface="微软雅黑" panose="020B0503020204020204" pitchFamily="34" charset="-122"/>
              </a:rPr>
              <a:t>报告人：</a:t>
            </a:r>
            <a:r>
              <a:rPr lang="en-US" altLang="zh-CN" sz="2000" dirty="0">
                <a:solidFill>
                  <a:schemeClr val="bg1"/>
                </a:solidFill>
                <a:latin typeface="微软雅黑" panose="020B0503020204020204" pitchFamily="34" charset="-122"/>
                <a:ea typeface="微软雅黑" panose="020B0503020204020204" pitchFamily="34" charset="-122"/>
              </a:rPr>
              <a:t>G2</a:t>
            </a:r>
            <a:r>
              <a:rPr lang="zh-CN" altLang="en-US" sz="2000" dirty="0">
                <a:solidFill>
                  <a:schemeClr val="bg1"/>
                </a:solidFill>
                <a:latin typeface="微软雅黑" panose="020B0503020204020204" pitchFamily="34" charset="-122"/>
                <a:ea typeface="微软雅黑" panose="020B0503020204020204" pitchFamily="34" charset="-122"/>
              </a:rPr>
              <a:t>小组</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21" name="文本框 20"/>
          <p:cNvSpPr txBox="1"/>
          <p:nvPr/>
        </p:nvSpPr>
        <p:spPr>
          <a:xfrm>
            <a:off x="2925902" y="5974983"/>
            <a:ext cx="6340198" cy="400110"/>
          </a:xfrm>
          <a:prstGeom prst="rect">
            <a:avLst/>
          </a:prstGeom>
          <a:noFill/>
        </p:spPr>
        <p:txBody>
          <a:bodyPr wrap="none" rtlCol="0">
            <a:spAutoFit/>
          </a:bodyPr>
          <a:lstStyle/>
          <a:p>
            <a:pPr algn="ctr"/>
            <a:r>
              <a:rPr lang="zh-CN" altLang="en-US" sz="2000" dirty="0">
                <a:solidFill>
                  <a:schemeClr val="bg1"/>
                </a:solidFill>
                <a:latin typeface="微软雅黑" panose="020B0503020204020204" pitchFamily="34" charset="-122"/>
                <a:ea typeface="微软雅黑" panose="020B0503020204020204" pitchFamily="34" charset="-122"/>
              </a:rPr>
              <a:t>小组成员：简浩男，吕政凯，楼静靓</a:t>
            </a:r>
            <a:r>
              <a:rPr lang="zh-CN" altLang="en-US" sz="2000" dirty="0" smtClean="0">
                <a:solidFill>
                  <a:schemeClr val="bg1"/>
                </a:solidFill>
                <a:latin typeface="微软雅黑" panose="020B0503020204020204" pitchFamily="34" charset="-122"/>
                <a:ea typeface="微软雅黑" panose="020B0503020204020204" pitchFamily="34" charset="-122"/>
              </a:rPr>
              <a:t>，温中磊，</a:t>
            </a:r>
            <a:r>
              <a:rPr lang="zh-CN" altLang="en-US" sz="2000" dirty="0">
                <a:solidFill>
                  <a:schemeClr val="bg1"/>
                </a:solidFill>
                <a:latin typeface="微软雅黑" panose="020B0503020204020204" pitchFamily="34" charset="-122"/>
                <a:ea typeface="微软雅黑" panose="020B0503020204020204" pitchFamily="34" charset="-122"/>
              </a:rPr>
              <a:t>陈金润</a:t>
            </a:r>
            <a:endParaRPr lang="zh-CN" altLang="en-US" sz="2000" dirty="0">
              <a:solidFill>
                <a:schemeClr val="bg1"/>
              </a:solidFill>
              <a:latin typeface="微软雅黑" panose="020B0503020204020204" pitchFamily="34" charset="-122"/>
              <a:ea typeface="微软雅黑" panose="020B0503020204020204" pitchFamily="34" charset="-122"/>
            </a:endParaRPr>
          </a:p>
        </p:txBody>
      </p:sp>
      <p:cxnSp>
        <p:nvCxnSpPr>
          <p:cNvPr id="24" name="直接连接符 23"/>
          <p:cNvCxnSpPr/>
          <p:nvPr/>
        </p:nvCxnSpPr>
        <p:spPr>
          <a:xfrm>
            <a:off x="-57654" y="3111500"/>
            <a:ext cx="331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8864916" y="3111500"/>
            <a:ext cx="331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14" name="图片 1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5619633" y="4446446"/>
            <a:ext cx="831967" cy="831967"/>
          </a:xfrm>
          <a:prstGeom prst="rect">
            <a:avLst/>
          </a:prstGeom>
        </p:spPr>
      </p:pic>
      <p:pic>
        <p:nvPicPr>
          <p:cNvPr id="3" name="图片 2" descr="小组logo"/>
          <p:cNvPicPr>
            <a:picLocks noChangeAspect="1"/>
          </p:cNvPicPr>
          <p:nvPr/>
        </p:nvPicPr>
        <p:blipFill>
          <a:blip r:embed="rId2"/>
          <a:stretch>
            <a:fillRect/>
          </a:stretch>
        </p:blipFill>
        <p:spPr>
          <a:xfrm>
            <a:off x="10318750" y="-190500"/>
            <a:ext cx="2104390" cy="2104390"/>
          </a:xfrm>
          <a:prstGeom prst="rect">
            <a:avLst/>
          </a:prstGeom>
        </p:spPr>
      </p:pic>
      <p:sp>
        <p:nvSpPr>
          <p:cNvPr id="2" name="文本框 1"/>
          <p:cNvSpPr txBox="1"/>
          <p:nvPr/>
        </p:nvSpPr>
        <p:spPr>
          <a:xfrm>
            <a:off x="1934210" y="1913890"/>
            <a:ext cx="8323580" cy="521970"/>
          </a:xfrm>
          <a:prstGeom prst="rect">
            <a:avLst/>
          </a:prstGeom>
          <a:noFill/>
        </p:spPr>
        <p:txBody>
          <a:bodyPr wrap="square" rtlCol="0">
            <a:spAutoFit/>
          </a:bodyPr>
          <a:lstStyle/>
          <a:p>
            <a:pPr algn="ctr"/>
            <a:r>
              <a:rPr lang="zh-CN" altLang="en-US" sz="2800" dirty="0">
                <a:solidFill>
                  <a:schemeClr val="bg1"/>
                </a:solidFill>
              </a:rPr>
              <a:t>软件工程系列课程教学辅助网站</a:t>
            </a:r>
            <a:endParaRPr lang="zh-CN" altLang="en-US" sz="2800" dirty="0">
              <a:solidFill>
                <a:schemeClr val="bg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7" name="直接连接符 16"/>
          <p:cNvCxnSpPr/>
          <p:nvPr/>
        </p:nvCxnSpPr>
        <p:spPr>
          <a:xfrm>
            <a:off x="3060700" y="361950"/>
            <a:ext cx="89535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30727" name="图片 2" descr="小组logo"/>
          <p:cNvPicPr>
            <a:picLocks noChangeAspect="1"/>
          </p:cNvPicPr>
          <p:nvPr/>
        </p:nvPicPr>
        <p:blipFill>
          <a:blip r:embed="rId1"/>
          <a:stretch>
            <a:fillRect/>
          </a:stretch>
        </p:blipFill>
        <p:spPr>
          <a:xfrm>
            <a:off x="10318750" y="-190500"/>
            <a:ext cx="2105025" cy="2105025"/>
          </a:xfrm>
          <a:prstGeom prst="rect">
            <a:avLst/>
          </a:prstGeom>
          <a:noFill/>
          <a:ln w="9525">
            <a:noFill/>
          </a:ln>
        </p:spPr>
      </p:pic>
      <p:grpSp>
        <p:nvGrpSpPr>
          <p:cNvPr id="2" name="组合 1"/>
          <p:cNvGrpSpPr/>
          <p:nvPr/>
        </p:nvGrpSpPr>
        <p:grpSpPr>
          <a:xfrm>
            <a:off x="166255" y="413057"/>
            <a:ext cx="4655127" cy="736270"/>
            <a:chOff x="1096316" y="1742689"/>
            <a:chExt cx="4655127" cy="736270"/>
          </a:xfrm>
        </p:grpSpPr>
        <p:sp>
          <p:nvSpPr>
            <p:cNvPr id="3" name="矩形 2"/>
            <p:cNvSpPr/>
            <p:nvPr/>
          </p:nvSpPr>
          <p:spPr>
            <a:xfrm>
              <a:off x="1957065" y="1742689"/>
              <a:ext cx="3794378" cy="523220"/>
            </a:xfrm>
            <a:prstGeom prst="rect">
              <a:avLst/>
            </a:prstGeom>
          </p:spPr>
          <p:txBody>
            <a:bodyPr wrap="square" anchor="ctr">
              <a:spAutoFit/>
            </a:bodyPr>
            <a:lstStyle/>
            <a:p>
              <a:pPr lvl="0">
                <a:defRPr/>
              </a:pPr>
              <a:r>
                <a:rPr lang="zh-CN" altLang="en-US" sz="2800" b="1" kern="0" dirty="0">
                  <a:latin typeface="微软雅黑" panose="020B0503020204020204" pitchFamily="34" charset="-122"/>
                  <a:ea typeface="微软雅黑" panose="020B0503020204020204" pitchFamily="34" charset="-122"/>
                  <a:cs typeface="微软雅黑" panose="020B0503020204020204" pitchFamily="34" charset="-122"/>
                </a:rPr>
                <a:t>游客</a:t>
              </a:r>
              <a:r>
                <a:rPr lang="zh-CN" altLang="en-US" sz="2800" b="1" kern="0" dirty="0" smtClean="0">
                  <a:latin typeface="微软雅黑" panose="020B0503020204020204" pitchFamily="34" charset="-122"/>
                  <a:ea typeface="微软雅黑" panose="020B0503020204020204" pitchFamily="34" charset="-122"/>
                  <a:cs typeface="微软雅黑" panose="020B0503020204020204" pitchFamily="34" charset="-122"/>
                </a:rPr>
                <a:t>用例图</a:t>
              </a:r>
              <a:endParaRPr lang="zh-CN" altLang="en-US" sz="2800" b="1" kern="0" dirty="0">
                <a:latin typeface="微软雅黑" panose="020B0503020204020204" pitchFamily="34" charset="-122"/>
                <a:ea typeface="微软雅黑" panose="020B0503020204020204" pitchFamily="34" charset="-122"/>
                <a:cs typeface="微软雅黑" panose="020B0503020204020204" pitchFamily="34" charset="-122"/>
              </a:endParaRPr>
            </a:p>
          </p:txBody>
        </p:sp>
        <p:grpSp>
          <p:nvGrpSpPr>
            <p:cNvPr id="6" name="组合 5"/>
            <p:cNvGrpSpPr/>
            <p:nvPr/>
          </p:nvGrpSpPr>
          <p:grpSpPr>
            <a:xfrm>
              <a:off x="1096316" y="1758959"/>
              <a:ext cx="955963" cy="720000"/>
              <a:chOff x="826969" y="4056809"/>
              <a:chExt cx="955963" cy="720000"/>
            </a:xfrm>
          </p:grpSpPr>
          <p:sp>
            <p:nvSpPr>
              <p:cNvPr id="7" name="矩形 6"/>
              <p:cNvSpPr/>
              <p:nvPr/>
            </p:nvSpPr>
            <p:spPr>
              <a:xfrm>
                <a:off x="953397" y="4056809"/>
                <a:ext cx="720000" cy="72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1"/>
                  </a:solidFill>
                </a:endParaRPr>
              </a:p>
            </p:txBody>
          </p:sp>
          <p:sp>
            <p:nvSpPr>
              <p:cNvPr id="8" name="矩形 7"/>
              <p:cNvSpPr/>
              <p:nvPr/>
            </p:nvSpPr>
            <p:spPr>
              <a:xfrm>
                <a:off x="826969" y="4062866"/>
                <a:ext cx="955963" cy="707886"/>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lang="en-US" altLang="zh-CN" sz="4000" kern="0" dirty="0">
                    <a:latin typeface="微软雅黑" panose="020B0503020204020204" pitchFamily="34" charset="-122"/>
                    <a:ea typeface="微软雅黑" panose="020B0503020204020204" pitchFamily="34" charset="-122"/>
                    <a:cs typeface="微软雅黑" panose="020B0503020204020204" pitchFamily="34" charset="-122"/>
                  </a:rPr>
                  <a:t>3</a:t>
                </a:r>
                <a:r>
                  <a:rPr lang="en-US" altLang="zh-CN" sz="4000" kern="0" dirty="0" smtClean="0">
                    <a:latin typeface="微软雅黑" panose="020B0503020204020204" pitchFamily="34" charset="-122"/>
                    <a:ea typeface="微软雅黑" panose="020B0503020204020204" pitchFamily="34" charset="-122"/>
                    <a:cs typeface="微软雅黑" panose="020B0503020204020204" pitchFamily="34" charset="-122"/>
                  </a:rPr>
                  <a:t>.1</a:t>
                </a:r>
                <a:endParaRPr kumimoji="0" lang="en-US" altLang="zh-CN" sz="40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grpSp>
      </p:gr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34977" y="1220148"/>
            <a:ext cx="8201007" cy="49159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7" name="直接连接符 16"/>
          <p:cNvCxnSpPr/>
          <p:nvPr/>
        </p:nvCxnSpPr>
        <p:spPr>
          <a:xfrm>
            <a:off x="3060700" y="361950"/>
            <a:ext cx="89535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30727" name="图片 2" descr="小组logo"/>
          <p:cNvPicPr>
            <a:picLocks noChangeAspect="1"/>
          </p:cNvPicPr>
          <p:nvPr/>
        </p:nvPicPr>
        <p:blipFill>
          <a:blip r:embed="rId1"/>
          <a:stretch>
            <a:fillRect/>
          </a:stretch>
        </p:blipFill>
        <p:spPr>
          <a:xfrm>
            <a:off x="10318750" y="-190500"/>
            <a:ext cx="2105025" cy="2105025"/>
          </a:xfrm>
          <a:prstGeom prst="rect">
            <a:avLst/>
          </a:prstGeom>
          <a:noFill/>
          <a:ln w="9525">
            <a:noFill/>
          </a:ln>
        </p:spPr>
      </p:pic>
      <p:pic>
        <p:nvPicPr>
          <p:cNvPr id="30728" name="Picture 2" descr="C:\Documents and Settings\Administrator\My Documents\Downloads\006.png"/>
          <p:cNvPicPr>
            <a:picLocks noChangeAspect="1"/>
          </p:cNvPicPr>
          <p:nvPr/>
        </p:nvPicPr>
        <p:blipFill>
          <a:blip r:embed="rId2"/>
          <a:stretch>
            <a:fillRect/>
          </a:stretch>
        </p:blipFill>
        <p:spPr>
          <a:xfrm>
            <a:off x="724535" y="1301750"/>
            <a:ext cx="492125" cy="492125"/>
          </a:xfrm>
          <a:prstGeom prst="rect">
            <a:avLst/>
          </a:prstGeom>
          <a:noFill/>
          <a:ln w="9525">
            <a:noFill/>
          </a:ln>
        </p:spPr>
      </p:pic>
      <p:cxnSp>
        <p:nvCxnSpPr>
          <p:cNvPr id="4" name="直接连接符 3"/>
          <p:cNvCxnSpPr/>
          <p:nvPr/>
        </p:nvCxnSpPr>
        <p:spPr>
          <a:xfrm>
            <a:off x="1833563" y="996950"/>
            <a:ext cx="0" cy="3633788"/>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0731" name="文本框 3"/>
          <p:cNvSpPr txBox="1"/>
          <p:nvPr/>
        </p:nvSpPr>
        <p:spPr>
          <a:xfrm>
            <a:off x="5638338" y="1301750"/>
            <a:ext cx="2509020" cy="369332"/>
          </a:xfrm>
          <a:prstGeom prst="rect">
            <a:avLst/>
          </a:prstGeom>
          <a:noFill/>
          <a:ln w="9525">
            <a:noFill/>
          </a:ln>
        </p:spPr>
        <p:txBody>
          <a:bodyPr wrap="none" anchor="t">
            <a:spAutoFit/>
          </a:bodyPr>
          <a:lstStyle/>
          <a:p>
            <a:r>
              <a:rPr lang="zh-CN" altLang="en-US" b="1" dirty="0" smtClean="0">
                <a:latin typeface="Calibri" panose="020F0502020204030204" charset="0"/>
                <a:ea typeface="宋体" panose="02010600030101010101" pitchFamily="2" charset="-122"/>
              </a:rPr>
              <a:t>注册正式用户事件流：</a:t>
            </a:r>
            <a:endParaRPr lang="zh-CN" altLang="en-US" b="1" dirty="0">
              <a:latin typeface="Calibri" panose="020F0502020204030204" charset="0"/>
              <a:ea typeface="宋体" panose="02010600030101010101" pitchFamily="2" charset="-122"/>
            </a:endParaRPr>
          </a:p>
        </p:txBody>
      </p:sp>
      <p:cxnSp>
        <p:nvCxnSpPr>
          <p:cNvPr id="5" name="直接连接符 4"/>
          <p:cNvCxnSpPr/>
          <p:nvPr/>
        </p:nvCxnSpPr>
        <p:spPr>
          <a:xfrm>
            <a:off x="1833563" y="2714625"/>
            <a:ext cx="0" cy="3633788"/>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 name="组合 1"/>
          <p:cNvGrpSpPr/>
          <p:nvPr/>
        </p:nvGrpSpPr>
        <p:grpSpPr>
          <a:xfrm>
            <a:off x="166255" y="413057"/>
            <a:ext cx="4655127" cy="736270"/>
            <a:chOff x="1096316" y="1742689"/>
            <a:chExt cx="4655127" cy="736270"/>
          </a:xfrm>
        </p:grpSpPr>
        <p:sp>
          <p:nvSpPr>
            <p:cNvPr id="3" name="矩形 2"/>
            <p:cNvSpPr/>
            <p:nvPr/>
          </p:nvSpPr>
          <p:spPr>
            <a:xfrm>
              <a:off x="1957065" y="1742689"/>
              <a:ext cx="3794378" cy="523220"/>
            </a:xfrm>
            <a:prstGeom prst="rect">
              <a:avLst/>
            </a:prstGeom>
          </p:spPr>
          <p:txBody>
            <a:bodyPr wrap="square" anchor="ctr">
              <a:spAutoFit/>
            </a:bodyPr>
            <a:lstStyle/>
            <a:p>
              <a:pPr lvl="0">
                <a:defRPr/>
              </a:pPr>
              <a:r>
                <a:rPr lang="zh-CN" altLang="en-US" sz="2800" b="1" kern="0" dirty="0" smtClean="0">
                  <a:latin typeface="微软雅黑" panose="020B0503020204020204" pitchFamily="34" charset="-122"/>
                  <a:ea typeface="微软雅黑" panose="020B0503020204020204" pitchFamily="34" charset="-122"/>
                  <a:cs typeface="微软雅黑" panose="020B0503020204020204" pitchFamily="34" charset="-122"/>
                </a:rPr>
                <a:t>游客功能用例事件流</a:t>
              </a:r>
              <a:endParaRPr lang="zh-CN" altLang="en-US" sz="2800" b="1" kern="0" dirty="0">
                <a:latin typeface="微软雅黑" panose="020B0503020204020204" pitchFamily="34" charset="-122"/>
                <a:ea typeface="微软雅黑" panose="020B0503020204020204" pitchFamily="34" charset="-122"/>
                <a:cs typeface="微软雅黑" panose="020B0503020204020204" pitchFamily="34" charset="-122"/>
              </a:endParaRPr>
            </a:p>
          </p:txBody>
        </p:sp>
        <p:grpSp>
          <p:nvGrpSpPr>
            <p:cNvPr id="6" name="组合 5"/>
            <p:cNvGrpSpPr/>
            <p:nvPr/>
          </p:nvGrpSpPr>
          <p:grpSpPr>
            <a:xfrm>
              <a:off x="1096316" y="1758959"/>
              <a:ext cx="955963" cy="720000"/>
              <a:chOff x="826969" y="4056809"/>
              <a:chExt cx="955963" cy="720000"/>
            </a:xfrm>
          </p:grpSpPr>
          <p:sp>
            <p:nvSpPr>
              <p:cNvPr id="7" name="矩形 6"/>
              <p:cNvSpPr/>
              <p:nvPr/>
            </p:nvSpPr>
            <p:spPr>
              <a:xfrm>
                <a:off x="953397" y="4056809"/>
                <a:ext cx="720000" cy="72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1"/>
                  </a:solidFill>
                </a:endParaRPr>
              </a:p>
            </p:txBody>
          </p:sp>
          <p:sp>
            <p:nvSpPr>
              <p:cNvPr id="8" name="矩形 7"/>
              <p:cNvSpPr/>
              <p:nvPr/>
            </p:nvSpPr>
            <p:spPr>
              <a:xfrm>
                <a:off x="826969" y="4062866"/>
                <a:ext cx="955963" cy="707886"/>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lang="en-US" altLang="zh-CN" sz="4000" kern="0" dirty="0" smtClean="0">
                    <a:latin typeface="微软雅黑" panose="020B0503020204020204" pitchFamily="34" charset="-122"/>
                    <a:ea typeface="微软雅黑" panose="020B0503020204020204" pitchFamily="34" charset="-122"/>
                    <a:cs typeface="微软雅黑" panose="020B0503020204020204" pitchFamily="34" charset="-122"/>
                  </a:rPr>
                  <a:t>3.1</a:t>
                </a:r>
                <a:endParaRPr kumimoji="0" lang="en-US" altLang="zh-CN" sz="40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grpSp>
      </p:grpSp>
      <p:graphicFrame>
        <p:nvGraphicFramePr>
          <p:cNvPr id="9" name="表格 8"/>
          <p:cNvGraphicFramePr>
            <a:graphicFrameLocks noGrp="1"/>
          </p:cNvGraphicFramePr>
          <p:nvPr/>
        </p:nvGraphicFramePr>
        <p:xfrm>
          <a:off x="3060699" y="1914525"/>
          <a:ext cx="7529715" cy="4433891"/>
        </p:xfrm>
        <a:graphic>
          <a:graphicData uri="http://schemas.openxmlformats.org/drawingml/2006/table">
            <a:tbl>
              <a:tblPr>
                <a:tableStyleId>{5C22544A-7EE6-4342-B048-85BDC9FD1C3A}</a:tableStyleId>
              </a:tblPr>
              <a:tblGrid>
                <a:gridCol w="1598364"/>
                <a:gridCol w="5931351"/>
              </a:tblGrid>
              <a:tr h="369491">
                <a:tc>
                  <a:txBody>
                    <a:bodyPr/>
                    <a:lstStyle/>
                    <a:p>
                      <a:pPr algn="ctr">
                        <a:lnSpc>
                          <a:spcPts val="1200"/>
                        </a:lnSpc>
                        <a:spcAft>
                          <a:spcPts val="0"/>
                        </a:spcAft>
                      </a:pPr>
                      <a:endParaRPr lang="en-US" altLang="zh-CN" sz="1600" b="1" kern="1200" dirty="0" smtClean="0">
                        <a:solidFill>
                          <a:schemeClr val="tx1"/>
                        </a:solidFill>
                        <a:latin typeface="幼圆" panose="02010509060101010101" pitchFamily="49" charset="-122"/>
                        <a:ea typeface="幼圆" panose="02010509060101010101" pitchFamily="49" charset="-122"/>
                        <a:cs typeface="+mn-cs"/>
                      </a:endParaRPr>
                    </a:p>
                    <a:p>
                      <a:pPr algn="ctr">
                        <a:lnSpc>
                          <a:spcPts val="1200"/>
                        </a:lnSpc>
                        <a:spcAft>
                          <a:spcPts val="0"/>
                        </a:spcAft>
                      </a:pPr>
                      <a:r>
                        <a:rPr lang="zh-CN" sz="1600" b="1" kern="1200" dirty="0" smtClean="0">
                          <a:solidFill>
                            <a:schemeClr val="tx1"/>
                          </a:solidFill>
                          <a:latin typeface="幼圆" panose="02010509060101010101" pitchFamily="49" charset="-122"/>
                          <a:ea typeface="幼圆" panose="02010509060101010101" pitchFamily="49" charset="-122"/>
                          <a:cs typeface="+mn-cs"/>
                        </a:rPr>
                        <a:t>内容</a:t>
                      </a:r>
                      <a:endParaRPr lang="zh-CN" sz="1600" b="1" kern="1200" dirty="0">
                        <a:solidFill>
                          <a:schemeClr val="tx1"/>
                        </a:solidFill>
                        <a:latin typeface="幼圆" panose="02010509060101010101" pitchFamily="49" charset="-122"/>
                        <a:ea typeface="幼圆" panose="02010509060101010101" pitchFamily="49" charset="-122"/>
                        <a:cs typeface="+mn-cs"/>
                      </a:endParaRPr>
                    </a:p>
                  </a:txBody>
                  <a:tcPr marL="68580" marR="68580" marT="0" marB="0"/>
                </a:tc>
                <a:tc>
                  <a:txBody>
                    <a:bodyPr/>
                    <a:lstStyle/>
                    <a:p>
                      <a:pPr algn="ctr">
                        <a:lnSpc>
                          <a:spcPts val="1200"/>
                        </a:lnSpc>
                        <a:spcAft>
                          <a:spcPts val="0"/>
                        </a:spcAft>
                      </a:pPr>
                      <a:endParaRPr lang="en-US" altLang="zh-CN" sz="1600" b="1" kern="1200" dirty="0" smtClean="0">
                        <a:solidFill>
                          <a:schemeClr val="tx1"/>
                        </a:solidFill>
                        <a:latin typeface="幼圆" panose="02010509060101010101" pitchFamily="49" charset="-122"/>
                        <a:ea typeface="幼圆" panose="02010509060101010101" pitchFamily="49" charset="-122"/>
                        <a:cs typeface="+mn-cs"/>
                      </a:endParaRPr>
                    </a:p>
                    <a:p>
                      <a:pPr algn="ctr">
                        <a:lnSpc>
                          <a:spcPts val="1200"/>
                        </a:lnSpc>
                        <a:spcAft>
                          <a:spcPts val="0"/>
                        </a:spcAft>
                      </a:pPr>
                      <a:r>
                        <a:rPr lang="zh-CN" sz="1600" b="1" kern="1200" dirty="0" smtClean="0">
                          <a:solidFill>
                            <a:schemeClr val="tx1"/>
                          </a:solidFill>
                          <a:latin typeface="幼圆" panose="02010509060101010101" pitchFamily="49" charset="-122"/>
                          <a:ea typeface="幼圆" panose="02010509060101010101" pitchFamily="49" charset="-122"/>
                          <a:cs typeface="+mn-cs"/>
                        </a:rPr>
                        <a:t>说明</a:t>
                      </a:r>
                      <a:endParaRPr lang="zh-CN" sz="1600" b="1" kern="1200" dirty="0">
                        <a:solidFill>
                          <a:schemeClr val="tx1"/>
                        </a:solidFill>
                        <a:latin typeface="幼圆" panose="02010509060101010101" pitchFamily="49" charset="-122"/>
                        <a:ea typeface="幼圆" panose="02010509060101010101" pitchFamily="49" charset="-122"/>
                        <a:cs typeface="+mn-cs"/>
                      </a:endParaRPr>
                    </a:p>
                  </a:txBody>
                  <a:tcPr marL="68580" marR="68580" marT="0" marB="0"/>
                </a:tc>
              </a:tr>
              <a:tr h="369491">
                <a:tc>
                  <a:txBody>
                    <a:bodyPr/>
                    <a:lstStyle/>
                    <a:p>
                      <a:pPr algn="ctr">
                        <a:lnSpc>
                          <a:spcPts val="1200"/>
                        </a:lnSpc>
                        <a:spcAft>
                          <a:spcPts val="0"/>
                        </a:spcAft>
                      </a:pPr>
                      <a:endParaRPr lang="en-US" altLang="zh-CN" sz="1600" b="1" kern="1200" dirty="0" smtClean="0">
                        <a:solidFill>
                          <a:schemeClr val="tx1"/>
                        </a:solidFill>
                        <a:latin typeface="幼圆" panose="02010509060101010101" pitchFamily="49" charset="-122"/>
                        <a:ea typeface="幼圆" panose="02010509060101010101" pitchFamily="49" charset="-122"/>
                        <a:cs typeface="+mn-cs"/>
                      </a:endParaRPr>
                    </a:p>
                    <a:p>
                      <a:pPr algn="ctr">
                        <a:lnSpc>
                          <a:spcPts val="1200"/>
                        </a:lnSpc>
                        <a:spcAft>
                          <a:spcPts val="0"/>
                        </a:spcAft>
                      </a:pPr>
                      <a:r>
                        <a:rPr lang="zh-CN" sz="1600" b="1" kern="1200" dirty="0" smtClean="0">
                          <a:solidFill>
                            <a:schemeClr val="tx1"/>
                          </a:solidFill>
                          <a:latin typeface="幼圆" panose="02010509060101010101" pitchFamily="49" charset="-122"/>
                          <a:ea typeface="幼圆" panose="02010509060101010101" pitchFamily="49" charset="-122"/>
                          <a:cs typeface="+mn-cs"/>
                        </a:rPr>
                        <a:t>用例</a:t>
                      </a:r>
                      <a:r>
                        <a:rPr lang="zh-CN" sz="1600" b="1" kern="1200" dirty="0">
                          <a:solidFill>
                            <a:schemeClr val="tx1"/>
                          </a:solidFill>
                          <a:latin typeface="幼圆" panose="02010509060101010101" pitchFamily="49" charset="-122"/>
                          <a:ea typeface="幼圆" panose="02010509060101010101" pitchFamily="49" charset="-122"/>
                          <a:cs typeface="+mn-cs"/>
                        </a:rPr>
                        <a:t>编号</a:t>
                      </a:r>
                      <a:endParaRPr lang="zh-CN" sz="1600" b="1" kern="1200" dirty="0">
                        <a:solidFill>
                          <a:schemeClr val="tx1"/>
                        </a:solidFill>
                        <a:latin typeface="幼圆" panose="02010509060101010101" pitchFamily="49" charset="-122"/>
                        <a:ea typeface="幼圆" panose="02010509060101010101" pitchFamily="49" charset="-122"/>
                        <a:cs typeface="+mn-cs"/>
                      </a:endParaRPr>
                    </a:p>
                  </a:txBody>
                  <a:tcPr marL="68580" marR="68580" marT="0" marB="0"/>
                </a:tc>
                <a:tc>
                  <a:txBody>
                    <a:bodyPr/>
                    <a:lstStyle/>
                    <a:p>
                      <a:pPr algn="just">
                        <a:lnSpc>
                          <a:spcPts val="1200"/>
                        </a:lnSpc>
                        <a:spcAft>
                          <a:spcPts val="0"/>
                        </a:spcAft>
                      </a:pPr>
                      <a:endParaRPr lang="en-US" sz="1600" b="1" kern="1200" dirty="0" smtClean="0">
                        <a:solidFill>
                          <a:schemeClr val="tx1"/>
                        </a:solidFill>
                        <a:latin typeface="幼圆" panose="02010509060101010101" pitchFamily="49" charset="-122"/>
                        <a:ea typeface="幼圆" panose="02010509060101010101" pitchFamily="49" charset="-122"/>
                        <a:cs typeface="+mn-cs"/>
                      </a:endParaRPr>
                    </a:p>
                    <a:p>
                      <a:pPr algn="just">
                        <a:lnSpc>
                          <a:spcPts val="1200"/>
                        </a:lnSpc>
                        <a:spcAft>
                          <a:spcPts val="0"/>
                        </a:spcAft>
                      </a:pPr>
                      <a:r>
                        <a:rPr lang="en-US" sz="1600" b="1" kern="1200" dirty="0" smtClean="0">
                          <a:solidFill>
                            <a:schemeClr val="tx1"/>
                          </a:solidFill>
                          <a:latin typeface="幼圆" panose="02010509060101010101" pitchFamily="49" charset="-122"/>
                          <a:ea typeface="幼圆" panose="02010509060101010101" pitchFamily="49" charset="-122"/>
                          <a:cs typeface="+mn-cs"/>
                        </a:rPr>
                        <a:t>Youke_2</a:t>
                      </a:r>
                      <a:endParaRPr lang="zh-CN" sz="1600" b="1" kern="1200" dirty="0">
                        <a:solidFill>
                          <a:schemeClr val="tx1"/>
                        </a:solidFill>
                        <a:latin typeface="幼圆" panose="02010509060101010101" pitchFamily="49" charset="-122"/>
                        <a:ea typeface="幼圆" panose="02010509060101010101" pitchFamily="49" charset="-122"/>
                        <a:cs typeface="+mn-cs"/>
                      </a:endParaRPr>
                    </a:p>
                  </a:txBody>
                  <a:tcPr marL="68580" marR="68580" marT="0" marB="0"/>
                </a:tc>
              </a:tr>
              <a:tr h="369491">
                <a:tc>
                  <a:txBody>
                    <a:bodyPr/>
                    <a:lstStyle/>
                    <a:p>
                      <a:pPr algn="ctr">
                        <a:lnSpc>
                          <a:spcPts val="1200"/>
                        </a:lnSpc>
                        <a:spcAft>
                          <a:spcPts val="0"/>
                        </a:spcAft>
                      </a:pPr>
                      <a:endParaRPr lang="en-US" altLang="zh-CN" sz="1600" b="1" kern="1200" dirty="0" smtClean="0">
                        <a:solidFill>
                          <a:schemeClr val="tx1"/>
                        </a:solidFill>
                        <a:latin typeface="幼圆" panose="02010509060101010101" pitchFamily="49" charset="-122"/>
                        <a:ea typeface="幼圆" panose="02010509060101010101" pitchFamily="49" charset="-122"/>
                        <a:cs typeface="+mn-cs"/>
                      </a:endParaRPr>
                    </a:p>
                    <a:p>
                      <a:pPr algn="ctr">
                        <a:lnSpc>
                          <a:spcPts val="1200"/>
                        </a:lnSpc>
                        <a:spcAft>
                          <a:spcPts val="0"/>
                        </a:spcAft>
                      </a:pPr>
                      <a:r>
                        <a:rPr lang="zh-CN" sz="1600" b="1" kern="1200" dirty="0" smtClean="0">
                          <a:solidFill>
                            <a:schemeClr val="tx1"/>
                          </a:solidFill>
                          <a:latin typeface="幼圆" panose="02010509060101010101" pitchFamily="49" charset="-122"/>
                          <a:ea typeface="幼圆" panose="02010509060101010101" pitchFamily="49" charset="-122"/>
                          <a:cs typeface="+mn-cs"/>
                        </a:rPr>
                        <a:t>用例</a:t>
                      </a:r>
                      <a:r>
                        <a:rPr lang="zh-CN" sz="1600" b="1" kern="1200" dirty="0">
                          <a:solidFill>
                            <a:schemeClr val="tx1"/>
                          </a:solidFill>
                          <a:latin typeface="幼圆" panose="02010509060101010101" pitchFamily="49" charset="-122"/>
                          <a:ea typeface="幼圆" panose="02010509060101010101" pitchFamily="49" charset="-122"/>
                          <a:cs typeface="+mn-cs"/>
                        </a:rPr>
                        <a:t>名称</a:t>
                      </a:r>
                      <a:endParaRPr lang="zh-CN" sz="1600" b="1" kern="1200" dirty="0">
                        <a:solidFill>
                          <a:schemeClr val="tx1"/>
                        </a:solidFill>
                        <a:latin typeface="幼圆" panose="02010509060101010101" pitchFamily="49" charset="-122"/>
                        <a:ea typeface="幼圆" panose="02010509060101010101" pitchFamily="49" charset="-122"/>
                        <a:cs typeface="+mn-cs"/>
                      </a:endParaRPr>
                    </a:p>
                  </a:txBody>
                  <a:tcPr marL="68580" marR="68580" marT="0" marB="0"/>
                </a:tc>
                <a:tc>
                  <a:txBody>
                    <a:bodyPr/>
                    <a:lstStyle/>
                    <a:p>
                      <a:pPr algn="just">
                        <a:lnSpc>
                          <a:spcPts val="1200"/>
                        </a:lnSpc>
                        <a:spcAft>
                          <a:spcPts val="0"/>
                        </a:spcAft>
                      </a:pPr>
                      <a:endParaRPr lang="en-US" altLang="zh-CN" sz="1600" b="1" kern="1200" dirty="0" smtClean="0">
                        <a:solidFill>
                          <a:schemeClr val="tx1"/>
                        </a:solidFill>
                        <a:latin typeface="幼圆" panose="02010509060101010101" pitchFamily="49" charset="-122"/>
                        <a:ea typeface="幼圆" panose="02010509060101010101" pitchFamily="49" charset="-122"/>
                        <a:cs typeface="+mn-cs"/>
                      </a:endParaRPr>
                    </a:p>
                    <a:p>
                      <a:pPr algn="just">
                        <a:lnSpc>
                          <a:spcPts val="1200"/>
                        </a:lnSpc>
                        <a:spcAft>
                          <a:spcPts val="0"/>
                        </a:spcAft>
                      </a:pPr>
                      <a:r>
                        <a:rPr lang="zh-CN" sz="1600" b="1" kern="1200" dirty="0" smtClean="0">
                          <a:solidFill>
                            <a:schemeClr val="tx1"/>
                          </a:solidFill>
                          <a:latin typeface="幼圆" panose="02010509060101010101" pitchFamily="49" charset="-122"/>
                          <a:ea typeface="幼圆" panose="02010509060101010101" pitchFamily="49" charset="-122"/>
                          <a:cs typeface="+mn-cs"/>
                        </a:rPr>
                        <a:t>注册</a:t>
                      </a:r>
                      <a:r>
                        <a:rPr lang="zh-CN" sz="1600" b="1" kern="1200" dirty="0">
                          <a:solidFill>
                            <a:schemeClr val="tx1"/>
                          </a:solidFill>
                          <a:latin typeface="幼圆" panose="02010509060101010101" pitchFamily="49" charset="-122"/>
                          <a:ea typeface="幼圆" panose="02010509060101010101" pitchFamily="49" charset="-122"/>
                          <a:cs typeface="+mn-cs"/>
                        </a:rPr>
                        <a:t>正式用户</a:t>
                      </a:r>
                      <a:endParaRPr lang="zh-CN" sz="1600" b="1" kern="1200" dirty="0">
                        <a:solidFill>
                          <a:schemeClr val="tx1"/>
                        </a:solidFill>
                        <a:latin typeface="幼圆" panose="02010509060101010101" pitchFamily="49" charset="-122"/>
                        <a:ea typeface="幼圆" panose="02010509060101010101" pitchFamily="49" charset="-122"/>
                        <a:cs typeface="+mn-cs"/>
                      </a:endParaRPr>
                    </a:p>
                  </a:txBody>
                  <a:tcPr marL="68580" marR="68580" marT="0" marB="0"/>
                </a:tc>
              </a:tr>
              <a:tr h="369491">
                <a:tc>
                  <a:txBody>
                    <a:bodyPr/>
                    <a:lstStyle/>
                    <a:p>
                      <a:pPr algn="ctr">
                        <a:lnSpc>
                          <a:spcPts val="1200"/>
                        </a:lnSpc>
                        <a:spcAft>
                          <a:spcPts val="0"/>
                        </a:spcAft>
                      </a:pPr>
                      <a:endParaRPr lang="en-US" altLang="zh-CN" sz="1600" b="1" kern="1200" dirty="0" smtClean="0">
                        <a:solidFill>
                          <a:schemeClr val="tx1"/>
                        </a:solidFill>
                        <a:latin typeface="幼圆" panose="02010509060101010101" pitchFamily="49" charset="-122"/>
                        <a:ea typeface="幼圆" panose="02010509060101010101" pitchFamily="49" charset="-122"/>
                        <a:cs typeface="+mn-cs"/>
                      </a:endParaRPr>
                    </a:p>
                    <a:p>
                      <a:pPr algn="ctr">
                        <a:lnSpc>
                          <a:spcPts val="1200"/>
                        </a:lnSpc>
                        <a:spcAft>
                          <a:spcPts val="0"/>
                        </a:spcAft>
                      </a:pPr>
                      <a:r>
                        <a:rPr lang="zh-CN" sz="1600" b="1" kern="1200" dirty="0" smtClean="0">
                          <a:solidFill>
                            <a:schemeClr val="tx1"/>
                          </a:solidFill>
                          <a:latin typeface="幼圆" panose="02010509060101010101" pitchFamily="49" charset="-122"/>
                          <a:ea typeface="幼圆" panose="02010509060101010101" pitchFamily="49" charset="-122"/>
                          <a:cs typeface="+mn-cs"/>
                        </a:rPr>
                        <a:t>用例</a:t>
                      </a:r>
                      <a:r>
                        <a:rPr lang="zh-CN" sz="1600" b="1" kern="1200" dirty="0">
                          <a:solidFill>
                            <a:schemeClr val="tx1"/>
                          </a:solidFill>
                          <a:latin typeface="幼圆" panose="02010509060101010101" pitchFamily="49" charset="-122"/>
                          <a:ea typeface="幼圆" panose="02010509060101010101" pitchFamily="49" charset="-122"/>
                          <a:cs typeface="+mn-cs"/>
                        </a:rPr>
                        <a:t>说明</a:t>
                      </a:r>
                      <a:endParaRPr lang="zh-CN" sz="1600" b="1" kern="1200" dirty="0">
                        <a:solidFill>
                          <a:schemeClr val="tx1"/>
                        </a:solidFill>
                        <a:latin typeface="幼圆" panose="02010509060101010101" pitchFamily="49" charset="-122"/>
                        <a:ea typeface="幼圆" panose="02010509060101010101" pitchFamily="49" charset="-122"/>
                        <a:cs typeface="+mn-cs"/>
                      </a:endParaRPr>
                    </a:p>
                  </a:txBody>
                  <a:tcPr marL="68580" marR="68580" marT="0" marB="0"/>
                </a:tc>
                <a:tc>
                  <a:txBody>
                    <a:bodyPr/>
                    <a:lstStyle/>
                    <a:p>
                      <a:pPr algn="just">
                        <a:lnSpc>
                          <a:spcPts val="1200"/>
                        </a:lnSpc>
                        <a:spcAft>
                          <a:spcPts val="0"/>
                        </a:spcAft>
                      </a:pPr>
                      <a:endParaRPr lang="en-US" altLang="zh-CN" sz="1600" b="1" kern="1200" dirty="0" smtClean="0">
                        <a:solidFill>
                          <a:schemeClr val="tx1"/>
                        </a:solidFill>
                        <a:latin typeface="幼圆" panose="02010509060101010101" pitchFamily="49" charset="-122"/>
                        <a:ea typeface="幼圆" panose="02010509060101010101" pitchFamily="49" charset="-122"/>
                        <a:cs typeface="+mn-cs"/>
                      </a:endParaRPr>
                    </a:p>
                    <a:p>
                      <a:pPr algn="just">
                        <a:lnSpc>
                          <a:spcPts val="1200"/>
                        </a:lnSpc>
                        <a:spcAft>
                          <a:spcPts val="0"/>
                        </a:spcAft>
                      </a:pPr>
                      <a:r>
                        <a:rPr lang="zh-CN" sz="1600" b="1" kern="1200" dirty="0" smtClean="0">
                          <a:solidFill>
                            <a:schemeClr val="tx1"/>
                          </a:solidFill>
                          <a:latin typeface="幼圆" panose="02010509060101010101" pitchFamily="49" charset="-122"/>
                          <a:ea typeface="幼圆" panose="02010509060101010101" pitchFamily="49" charset="-122"/>
                          <a:cs typeface="+mn-cs"/>
                        </a:rPr>
                        <a:t>处理</a:t>
                      </a:r>
                      <a:r>
                        <a:rPr lang="zh-CN" sz="1600" b="1" kern="1200" dirty="0">
                          <a:solidFill>
                            <a:schemeClr val="tx1"/>
                          </a:solidFill>
                          <a:latin typeface="幼圆" panose="02010509060101010101" pitchFamily="49" charset="-122"/>
                          <a:ea typeface="幼圆" panose="02010509060101010101" pitchFamily="49" charset="-122"/>
                          <a:cs typeface="+mn-cs"/>
                        </a:rPr>
                        <a:t>游客用户注册</a:t>
                      </a:r>
                      <a:endParaRPr lang="zh-CN" sz="1600" b="1" kern="1200" dirty="0">
                        <a:solidFill>
                          <a:schemeClr val="tx1"/>
                        </a:solidFill>
                        <a:latin typeface="幼圆" panose="02010509060101010101" pitchFamily="49" charset="-122"/>
                        <a:ea typeface="幼圆" panose="02010509060101010101" pitchFamily="49" charset="-122"/>
                        <a:cs typeface="+mn-cs"/>
                      </a:endParaRPr>
                    </a:p>
                  </a:txBody>
                  <a:tcPr marL="68580" marR="68580" marT="0" marB="0"/>
                </a:tc>
              </a:tr>
              <a:tr h="369491">
                <a:tc>
                  <a:txBody>
                    <a:bodyPr/>
                    <a:lstStyle/>
                    <a:p>
                      <a:pPr algn="ctr">
                        <a:lnSpc>
                          <a:spcPts val="1200"/>
                        </a:lnSpc>
                        <a:spcAft>
                          <a:spcPts val="0"/>
                        </a:spcAft>
                      </a:pPr>
                      <a:endParaRPr lang="en-US" altLang="zh-CN" sz="1600" b="1" kern="1200" dirty="0" smtClean="0">
                        <a:solidFill>
                          <a:schemeClr val="tx1"/>
                        </a:solidFill>
                        <a:latin typeface="幼圆" panose="02010509060101010101" pitchFamily="49" charset="-122"/>
                        <a:ea typeface="幼圆" panose="02010509060101010101" pitchFamily="49" charset="-122"/>
                        <a:cs typeface="+mn-cs"/>
                      </a:endParaRPr>
                    </a:p>
                    <a:p>
                      <a:pPr algn="ctr">
                        <a:lnSpc>
                          <a:spcPts val="1200"/>
                        </a:lnSpc>
                        <a:spcAft>
                          <a:spcPts val="0"/>
                        </a:spcAft>
                      </a:pPr>
                      <a:r>
                        <a:rPr lang="zh-CN" sz="1600" b="1" kern="1200" dirty="0" smtClean="0">
                          <a:solidFill>
                            <a:schemeClr val="tx1"/>
                          </a:solidFill>
                          <a:latin typeface="幼圆" panose="02010509060101010101" pitchFamily="49" charset="-122"/>
                          <a:ea typeface="幼圆" panose="02010509060101010101" pitchFamily="49" charset="-122"/>
                          <a:cs typeface="+mn-cs"/>
                        </a:rPr>
                        <a:t>参与者</a:t>
                      </a:r>
                      <a:endParaRPr lang="zh-CN" sz="1600" b="1" kern="1200" dirty="0">
                        <a:solidFill>
                          <a:schemeClr val="tx1"/>
                        </a:solidFill>
                        <a:latin typeface="幼圆" panose="02010509060101010101" pitchFamily="49" charset="-122"/>
                        <a:ea typeface="幼圆" panose="02010509060101010101" pitchFamily="49" charset="-122"/>
                        <a:cs typeface="+mn-cs"/>
                      </a:endParaRPr>
                    </a:p>
                  </a:txBody>
                  <a:tcPr marL="68580" marR="68580" marT="0" marB="0"/>
                </a:tc>
                <a:tc>
                  <a:txBody>
                    <a:bodyPr/>
                    <a:lstStyle/>
                    <a:p>
                      <a:pPr algn="just">
                        <a:lnSpc>
                          <a:spcPts val="1200"/>
                        </a:lnSpc>
                        <a:spcAft>
                          <a:spcPts val="0"/>
                        </a:spcAft>
                      </a:pPr>
                      <a:endParaRPr lang="en-US" altLang="zh-CN" sz="1600" b="1" kern="1200" dirty="0" smtClean="0">
                        <a:solidFill>
                          <a:schemeClr val="tx1"/>
                        </a:solidFill>
                        <a:latin typeface="幼圆" panose="02010509060101010101" pitchFamily="49" charset="-122"/>
                        <a:ea typeface="幼圆" panose="02010509060101010101" pitchFamily="49" charset="-122"/>
                        <a:cs typeface="+mn-cs"/>
                      </a:endParaRPr>
                    </a:p>
                    <a:p>
                      <a:pPr algn="just">
                        <a:lnSpc>
                          <a:spcPts val="1200"/>
                        </a:lnSpc>
                        <a:spcAft>
                          <a:spcPts val="0"/>
                        </a:spcAft>
                      </a:pPr>
                      <a:r>
                        <a:rPr lang="zh-CN" sz="1600" b="1" kern="1200" dirty="0" smtClean="0">
                          <a:solidFill>
                            <a:schemeClr val="tx1"/>
                          </a:solidFill>
                          <a:latin typeface="幼圆" panose="02010509060101010101" pitchFamily="49" charset="-122"/>
                          <a:ea typeface="幼圆" panose="02010509060101010101" pitchFamily="49" charset="-122"/>
                          <a:cs typeface="+mn-cs"/>
                        </a:rPr>
                        <a:t>游客</a:t>
                      </a:r>
                      <a:endParaRPr lang="zh-CN" sz="1600" b="1" kern="1200" dirty="0">
                        <a:solidFill>
                          <a:schemeClr val="tx1"/>
                        </a:solidFill>
                        <a:latin typeface="幼圆" panose="02010509060101010101" pitchFamily="49" charset="-122"/>
                        <a:ea typeface="幼圆" panose="02010509060101010101" pitchFamily="49" charset="-122"/>
                        <a:cs typeface="+mn-cs"/>
                      </a:endParaRPr>
                    </a:p>
                  </a:txBody>
                  <a:tcPr marL="68580" marR="68580" marT="0" marB="0"/>
                </a:tc>
              </a:tr>
              <a:tr h="369491">
                <a:tc>
                  <a:txBody>
                    <a:bodyPr/>
                    <a:lstStyle/>
                    <a:p>
                      <a:pPr algn="ctr">
                        <a:lnSpc>
                          <a:spcPts val="1200"/>
                        </a:lnSpc>
                        <a:spcAft>
                          <a:spcPts val="0"/>
                        </a:spcAft>
                      </a:pPr>
                      <a:endParaRPr lang="en-US" altLang="zh-CN" sz="1600" b="1" kern="1200" dirty="0" smtClean="0">
                        <a:solidFill>
                          <a:schemeClr val="tx1"/>
                        </a:solidFill>
                        <a:latin typeface="幼圆" panose="02010509060101010101" pitchFamily="49" charset="-122"/>
                        <a:ea typeface="幼圆" panose="02010509060101010101" pitchFamily="49" charset="-122"/>
                        <a:cs typeface="+mn-cs"/>
                      </a:endParaRPr>
                    </a:p>
                    <a:p>
                      <a:pPr algn="ctr">
                        <a:lnSpc>
                          <a:spcPts val="1200"/>
                        </a:lnSpc>
                        <a:spcAft>
                          <a:spcPts val="0"/>
                        </a:spcAft>
                      </a:pPr>
                      <a:r>
                        <a:rPr lang="zh-CN" sz="1600" b="1" kern="1200" dirty="0" smtClean="0">
                          <a:solidFill>
                            <a:schemeClr val="tx1"/>
                          </a:solidFill>
                          <a:latin typeface="幼圆" panose="02010509060101010101" pitchFamily="49" charset="-122"/>
                          <a:ea typeface="幼圆" panose="02010509060101010101" pitchFamily="49" charset="-122"/>
                          <a:cs typeface="+mn-cs"/>
                        </a:rPr>
                        <a:t>前置条件</a:t>
                      </a:r>
                      <a:endParaRPr lang="zh-CN" sz="1600" b="1" kern="1200" dirty="0">
                        <a:solidFill>
                          <a:schemeClr val="tx1"/>
                        </a:solidFill>
                        <a:latin typeface="幼圆" panose="02010509060101010101" pitchFamily="49" charset="-122"/>
                        <a:ea typeface="幼圆" panose="02010509060101010101" pitchFamily="49" charset="-122"/>
                        <a:cs typeface="+mn-cs"/>
                      </a:endParaRPr>
                    </a:p>
                  </a:txBody>
                  <a:tcPr marL="68580" marR="68580" marT="0" marB="0"/>
                </a:tc>
                <a:tc>
                  <a:txBody>
                    <a:bodyPr/>
                    <a:lstStyle/>
                    <a:p>
                      <a:pPr algn="just">
                        <a:lnSpc>
                          <a:spcPts val="1200"/>
                        </a:lnSpc>
                        <a:spcAft>
                          <a:spcPts val="0"/>
                        </a:spcAft>
                      </a:pPr>
                      <a:endParaRPr lang="en-US" altLang="zh-CN" sz="1600" b="1" kern="1200" dirty="0" smtClean="0">
                        <a:solidFill>
                          <a:schemeClr val="tx1"/>
                        </a:solidFill>
                        <a:latin typeface="幼圆" panose="02010509060101010101" pitchFamily="49" charset="-122"/>
                        <a:ea typeface="幼圆" panose="02010509060101010101" pitchFamily="49" charset="-122"/>
                        <a:cs typeface="+mn-cs"/>
                      </a:endParaRPr>
                    </a:p>
                    <a:p>
                      <a:pPr algn="just">
                        <a:lnSpc>
                          <a:spcPts val="1200"/>
                        </a:lnSpc>
                        <a:spcAft>
                          <a:spcPts val="0"/>
                        </a:spcAft>
                      </a:pPr>
                      <a:r>
                        <a:rPr lang="zh-CN" sz="1600" b="1" kern="1200" dirty="0" smtClean="0">
                          <a:solidFill>
                            <a:schemeClr val="tx1"/>
                          </a:solidFill>
                          <a:latin typeface="幼圆" panose="02010509060101010101" pitchFamily="49" charset="-122"/>
                          <a:ea typeface="幼圆" panose="02010509060101010101" pitchFamily="49" charset="-122"/>
                          <a:cs typeface="+mn-cs"/>
                        </a:rPr>
                        <a:t>游客</a:t>
                      </a:r>
                      <a:r>
                        <a:rPr lang="zh-CN" sz="1600" b="1" kern="1200" dirty="0">
                          <a:solidFill>
                            <a:schemeClr val="tx1"/>
                          </a:solidFill>
                          <a:latin typeface="幼圆" panose="02010509060101010101" pitchFamily="49" charset="-122"/>
                          <a:ea typeface="幼圆" panose="02010509060101010101" pitchFamily="49" charset="-122"/>
                          <a:cs typeface="+mn-cs"/>
                        </a:rPr>
                        <a:t>进入注册页面</a:t>
                      </a:r>
                      <a:endParaRPr lang="zh-CN" sz="1600" b="1" kern="1200" dirty="0">
                        <a:solidFill>
                          <a:schemeClr val="tx1"/>
                        </a:solidFill>
                        <a:latin typeface="幼圆" panose="02010509060101010101" pitchFamily="49" charset="-122"/>
                        <a:ea typeface="幼圆" panose="02010509060101010101" pitchFamily="49" charset="-122"/>
                        <a:cs typeface="+mn-cs"/>
                      </a:endParaRPr>
                    </a:p>
                  </a:txBody>
                  <a:tcPr marL="68580" marR="68580" marT="0" marB="0"/>
                </a:tc>
              </a:tr>
              <a:tr h="369491">
                <a:tc>
                  <a:txBody>
                    <a:bodyPr/>
                    <a:lstStyle/>
                    <a:p>
                      <a:pPr algn="ctr">
                        <a:lnSpc>
                          <a:spcPts val="1200"/>
                        </a:lnSpc>
                        <a:spcAft>
                          <a:spcPts val="0"/>
                        </a:spcAft>
                      </a:pPr>
                      <a:endParaRPr lang="en-US" altLang="zh-CN" sz="1600" b="1" kern="1200" dirty="0" smtClean="0">
                        <a:solidFill>
                          <a:schemeClr val="tx1"/>
                        </a:solidFill>
                        <a:latin typeface="幼圆" panose="02010509060101010101" pitchFamily="49" charset="-122"/>
                        <a:ea typeface="幼圆" panose="02010509060101010101" pitchFamily="49" charset="-122"/>
                        <a:cs typeface="+mn-cs"/>
                      </a:endParaRPr>
                    </a:p>
                    <a:p>
                      <a:pPr algn="ctr">
                        <a:lnSpc>
                          <a:spcPts val="1200"/>
                        </a:lnSpc>
                        <a:spcAft>
                          <a:spcPts val="0"/>
                        </a:spcAft>
                      </a:pPr>
                      <a:r>
                        <a:rPr lang="zh-CN" sz="1600" b="1" kern="1200" dirty="0" smtClean="0">
                          <a:solidFill>
                            <a:schemeClr val="tx1"/>
                          </a:solidFill>
                          <a:latin typeface="幼圆" panose="02010509060101010101" pitchFamily="49" charset="-122"/>
                          <a:ea typeface="幼圆" panose="02010509060101010101" pitchFamily="49" charset="-122"/>
                          <a:cs typeface="+mn-cs"/>
                        </a:rPr>
                        <a:t>后置条件</a:t>
                      </a:r>
                      <a:endParaRPr lang="zh-CN" sz="1600" b="1" kern="1200" dirty="0">
                        <a:solidFill>
                          <a:schemeClr val="tx1"/>
                        </a:solidFill>
                        <a:latin typeface="幼圆" panose="02010509060101010101" pitchFamily="49" charset="-122"/>
                        <a:ea typeface="幼圆" panose="02010509060101010101" pitchFamily="49" charset="-122"/>
                        <a:cs typeface="+mn-cs"/>
                      </a:endParaRPr>
                    </a:p>
                  </a:txBody>
                  <a:tcPr marL="68580" marR="68580" marT="0" marB="0"/>
                </a:tc>
                <a:tc>
                  <a:txBody>
                    <a:bodyPr/>
                    <a:lstStyle/>
                    <a:p>
                      <a:pPr algn="just">
                        <a:lnSpc>
                          <a:spcPts val="1200"/>
                        </a:lnSpc>
                        <a:spcAft>
                          <a:spcPts val="0"/>
                        </a:spcAft>
                      </a:pPr>
                      <a:endParaRPr lang="en-US" altLang="zh-CN" sz="1600" b="1" kern="1200" dirty="0" smtClean="0">
                        <a:solidFill>
                          <a:schemeClr val="tx1"/>
                        </a:solidFill>
                        <a:latin typeface="幼圆" panose="02010509060101010101" pitchFamily="49" charset="-122"/>
                        <a:ea typeface="幼圆" panose="02010509060101010101" pitchFamily="49" charset="-122"/>
                        <a:cs typeface="+mn-cs"/>
                      </a:endParaRPr>
                    </a:p>
                    <a:p>
                      <a:pPr algn="just">
                        <a:lnSpc>
                          <a:spcPts val="1200"/>
                        </a:lnSpc>
                        <a:spcAft>
                          <a:spcPts val="0"/>
                        </a:spcAft>
                      </a:pPr>
                      <a:r>
                        <a:rPr lang="zh-CN" sz="1600" b="1" kern="1200" dirty="0" smtClean="0">
                          <a:solidFill>
                            <a:schemeClr val="tx1"/>
                          </a:solidFill>
                          <a:latin typeface="幼圆" panose="02010509060101010101" pitchFamily="49" charset="-122"/>
                          <a:ea typeface="幼圆" panose="02010509060101010101" pitchFamily="49" charset="-122"/>
                          <a:cs typeface="+mn-cs"/>
                        </a:rPr>
                        <a:t>游客</a:t>
                      </a:r>
                      <a:r>
                        <a:rPr lang="zh-CN" sz="1600" b="1" kern="1200" dirty="0">
                          <a:solidFill>
                            <a:schemeClr val="tx1"/>
                          </a:solidFill>
                          <a:latin typeface="幼圆" panose="02010509060101010101" pitchFamily="49" charset="-122"/>
                          <a:ea typeface="幼圆" panose="02010509060101010101" pitchFamily="49" charset="-122"/>
                          <a:cs typeface="+mn-cs"/>
                        </a:rPr>
                        <a:t>提交的信息与后台系统数据库表中保存的信息一致</a:t>
                      </a:r>
                      <a:endParaRPr lang="zh-CN" sz="1600" b="1" kern="1200" dirty="0">
                        <a:solidFill>
                          <a:schemeClr val="tx1"/>
                        </a:solidFill>
                        <a:latin typeface="幼圆" panose="02010509060101010101" pitchFamily="49" charset="-122"/>
                        <a:ea typeface="幼圆" panose="02010509060101010101" pitchFamily="49" charset="-122"/>
                        <a:cs typeface="+mn-cs"/>
                      </a:endParaRPr>
                    </a:p>
                  </a:txBody>
                  <a:tcPr marL="68580" marR="68580" marT="0" marB="0"/>
                </a:tc>
              </a:tr>
              <a:tr h="1108472">
                <a:tc>
                  <a:txBody>
                    <a:bodyPr/>
                    <a:lstStyle/>
                    <a:p>
                      <a:pPr algn="ctr">
                        <a:lnSpc>
                          <a:spcPts val="1200"/>
                        </a:lnSpc>
                        <a:spcAft>
                          <a:spcPts val="0"/>
                        </a:spcAft>
                      </a:pPr>
                      <a:endParaRPr lang="en-US" altLang="zh-CN" sz="1600" b="1" kern="1200" dirty="0" smtClean="0">
                        <a:solidFill>
                          <a:schemeClr val="tx1"/>
                        </a:solidFill>
                        <a:latin typeface="幼圆" panose="02010509060101010101" pitchFamily="49" charset="-122"/>
                        <a:ea typeface="幼圆" panose="02010509060101010101" pitchFamily="49" charset="-122"/>
                        <a:cs typeface="+mn-cs"/>
                      </a:endParaRPr>
                    </a:p>
                    <a:p>
                      <a:pPr algn="ctr">
                        <a:lnSpc>
                          <a:spcPts val="1200"/>
                        </a:lnSpc>
                        <a:spcAft>
                          <a:spcPts val="0"/>
                        </a:spcAft>
                      </a:pPr>
                      <a:r>
                        <a:rPr lang="zh-CN" sz="1600" b="1" kern="1200" dirty="0" smtClean="0">
                          <a:solidFill>
                            <a:schemeClr val="tx1"/>
                          </a:solidFill>
                          <a:latin typeface="幼圆" panose="02010509060101010101" pitchFamily="49" charset="-122"/>
                          <a:ea typeface="幼圆" panose="02010509060101010101" pitchFamily="49" charset="-122"/>
                          <a:cs typeface="+mn-cs"/>
                        </a:rPr>
                        <a:t>基本</a:t>
                      </a:r>
                      <a:r>
                        <a:rPr lang="zh-CN" sz="1600" b="1" kern="1200" dirty="0">
                          <a:solidFill>
                            <a:schemeClr val="tx1"/>
                          </a:solidFill>
                          <a:latin typeface="幼圆" panose="02010509060101010101" pitchFamily="49" charset="-122"/>
                          <a:ea typeface="幼圆" panose="02010509060101010101" pitchFamily="49" charset="-122"/>
                          <a:cs typeface="+mn-cs"/>
                        </a:rPr>
                        <a:t>路径</a:t>
                      </a:r>
                      <a:endParaRPr lang="zh-CN" sz="1600" b="1" kern="1200" dirty="0">
                        <a:solidFill>
                          <a:schemeClr val="tx1"/>
                        </a:solidFill>
                        <a:latin typeface="幼圆" panose="02010509060101010101" pitchFamily="49" charset="-122"/>
                        <a:ea typeface="幼圆" panose="02010509060101010101" pitchFamily="49" charset="-122"/>
                        <a:cs typeface="+mn-cs"/>
                      </a:endParaRPr>
                    </a:p>
                  </a:txBody>
                  <a:tcPr marL="68580" marR="68580" marT="0" marB="0"/>
                </a:tc>
                <a:tc>
                  <a:txBody>
                    <a:bodyPr/>
                    <a:lstStyle/>
                    <a:p>
                      <a:pPr algn="just">
                        <a:lnSpc>
                          <a:spcPts val="1200"/>
                        </a:lnSpc>
                        <a:spcAft>
                          <a:spcPts val="0"/>
                        </a:spcAft>
                      </a:pPr>
                      <a:endParaRPr lang="en-US" altLang="zh-CN" sz="1600" b="1" kern="1200" dirty="0" smtClean="0">
                        <a:solidFill>
                          <a:schemeClr val="tx1"/>
                        </a:solidFill>
                        <a:latin typeface="幼圆" panose="02010509060101010101" pitchFamily="49" charset="-122"/>
                        <a:ea typeface="幼圆" panose="02010509060101010101" pitchFamily="49" charset="-122"/>
                        <a:cs typeface="+mn-cs"/>
                      </a:endParaRPr>
                    </a:p>
                    <a:p>
                      <a:pPr algn="just">
                        <a:lnSpc>
                          <a:spcPts val="1200"/>
                        </a:lnSpc>
                        <a:spcAft>
                          <a:spcPts val="0"/>
                        </a:spcAft>
                      </a:pPr>
                      <a:r>
                        <a:rPr lang="zh-CN" sz="1600" b="1" kern="1200" dirty="0" smtClean="0">
                          <a:solidFill>
                            <a:schemeClr val="tx1"/>
                          </a:solidFill>
                          <a:latin typeface="幼圆" panose="02010509060101010101" pitchFamily="49" charset="-122"/>
                          <a:ea typeface="幼圆" panose="02010509060101010101" pitchFamily="49" charset="-122"/>
                          <a:cs typeface="+mn-cs"/>
                        </a:rPr>
                        <a:t>（</a:t>
                      </a:r>
                      <a:r>
                        <a:rPr lang="en-US" sz="1600" b="1" kern="1200" dirty="0">
                          <a:solidFill>
                            <a:schemeClr val="tx1"/>
                          </a:solidFill>
                          <a:latin typeface="幼圆" panose="02010509060101010101" pitchFamily="49" charset="-122"/>
                          <a:ea typeface="幼圆" panose="02010509060101010101" pitchFamily="49" charset="-122"/>
                          <a:cs typeface="+mn-cs"/>
                        </a:rPr>
                        <a:t>1</a:t>
                      </a:r>
                      <a:r>
                        <a:rPr lang="zh-CN" sz="1600" b="1" kern="1200" dirty="0">
                          <a:solidFill>
                            <a:schemeClr val="tx1"/>
                          </a:solidFill>
                          <a:latin typeface="幼圆" panose="02010509060101010101" pitchFamily="49" charset="-122"/>
                          <a:ea typeface="幼圆" panose="02010509060101010101" pitchFamily="49" charset="-122"/>
                          <a:cs typeface="+mn-cs"/>
                        </a:rPr>
                        <a:t>）输入相应的用户名和密码</a:t>
                      </a:r>
                      <a:endParaRPr lang="zh-CN" sz="1600" b="1" kern="1200" dirty="0">
                        <a:solidFill>
                          <a:schemeClr val="tx1"/>
                        </a:solidFill>
                        <a:latin typeface="幼圆" panose="02010509060101010101" pitchFamily="49" charset="-122"/>
                        <a:ea typeface="幼圆" panose="02010509060101010101" pitchFamily="49" charset="-122"/>
                        <a:cs typeface="+mn-cs"/>
                      </a:endParaRPr>
                    </a:p>
                    <a:p>
                      <a:pPr algn="just">
                        <a:lnSpc>
                          <a:spcPts val="1200"/>
                        </a:lnSpc>
                        <a:spcAft>
                          <a:spcPts val="0"/>
                        </a:spcAft>
                      </a:pPr>
                      <a:endParaRPr lang="en-US" altLang="zh-CN" sz="1600" b="1" kern="1200" dirty="0" smtClean="0">
                        <a:solidFill>
                          <a:schemeClr val="tx1"/>
                        </a:solidFill>
                        <a:latin typeface="幼圆" panose="02010509060101010101" pitchFamily="49" charset="-122"/>
                        <a:ea typeface="幼圆" panose="02010509060101010101" pitchFamily="49" charset="-122"/>
                        <a:cs typeface="+mn-cs"/>
                      </a:endParaRPr>
                    </a:p>
                    <a:p>
                      <a:pPr algn="just">
                        <a:lnSpc>
                          <a:spcPts val="1200"/>
                        </a:lnSpc>
                        <a:spcAft>
                          <a:spcPts val="0"/>
                        </a:spcAft>
                      </a:pPr>
                      <a:r>
                        <a:rPr lang="zh-CN" sz="1600" b="1" kern="1200" dirty="0" smtClean="0">
                          <a:solidFill>
                            <a:schemeClr val="tx1"/>
                          </a:solidFill>
                          <a:latin typeface="幼圆" panose="02010509060101010101" pitchFamily="49" charset="-122"/>
                          <a:ea typeface="幼圆" panose="02010509060101010101" pitchFamily="49" charset="-122"/>
                          <a:cs typeface="+mn-cs"/>
                        </a:rPr>
                        <a:t>（</a:t>
                      </a:r>
                      <a:r>
                        <a:rPr lang="en-US" sz="1600" b="1" kern="1200" dirty="0">
                          <a:solidFill>
                            <a:schemeClr val="tx1"/>
                          </a:solidFill>
                          <a:latin typeface="幼圆" panose="02010509060101010101" pitchFamily="49" charset="-122"/>
                          <a:ea typeface="幼圆" panose="02010509060101010101" pitchFamily="49" charset="-122"/>
                          <a:cs typeface="+mn-cs"/>
                        </a:rPr>
                        <a:t>2</a:t>
                      </a:r>
                      <a:r>
                        <a:rPr lang="zh-CN" sz="1600" b="1" kern="1200" dirty="0">
                          <a:solidFill>
                            <a:schemeClr val="tx1"/>
                          </a:solidFill>
                          <a:latin typeface="幼圆" panose="02010509060101010101" pitchFamily="49" charset="-122"/>
                          <a:ea typeface="幼圆" panose="02010509060101010101" pitchFamily="49" charset="-122"/>
                          <a:cs typeface="+mn-cs"/>
                        </a:rPr>
                        <a:t>）点击注册按钮</a:t>
                      </a:r>
                      <a:endParaRPr lang="zh-CN" sz="1600" b="1" kern="1200" dirty="0">
                        <a:solidFill>
                          <a:schemeClr val="tx1"/>
                        </a:solidFill>
                        <a:latin typeface="幼圆" panose="02010509060101010101" pitchFamily="49" charset="-122"/>
                        <a:ea typeface="幼圆" panose="02010509060101010101" pitchFamily="49" charset="-122"/>
                        <a:cs typeface="+mn-cs"/>
                      </a:endParaRPr>
                    </a:p>
                    <a:p>
                      <a:pPr algn="just">
                        <a:lnSpc>
                          <a:spcPts val="1200"/>
                        </a:lnSpc>
                        <a:spcAft>
                          <a:spcPts val="0"/>
                        </a:spcAft>
                      </a:pPr>
                      <a:endParaRPr lang="en-US" altLang="zh-CN" sz="1600" b="1" kern="1200" dirty="0" smtClean="0">
                        <a:solidFill>
                          <a:schemeClr val="tx1"/>
                        </a:solidFill>
                        <a:latin typeface="幼圆" panose="02010509060101010101" pitchFamily="49" charset="-122"/>
                        <a:ea typeface="幼圆" panose="02010509060101010101" pitchFamily="49" charset="-122"/>
                        <a:cs typeface="+mn-cs"/>
                      </a:endParaRPr>
                    </a:p>
                    <a:p>
                      <a:pPr algn="just">
                        <a:lnSpc>
                          <a:spcPts val="1200"/>
                        </a:lnSpc>
                        <a:spcAft>
                          <a:spcPts val="0"/>
                        </a:spcAft>
                      </a:pPr>
                      <a:r>
                        <a:rPr lang="zh-CN" sz="1600" b="1" kern="1200" dirty="0" smtClean="0">
                          <a:solidFill>
                            <a:schemeClr val="tx1"/>
                          </a:solidFill>
                          <a:latin typeface="幼圆" panose="02010509060101010101" pitchFamily="49" charset="-122"/>
                          <a:ea typeface="幼圆" panose="02010509060101010101" pitchFamily="49" charset="-122"/>
                          <a:cs typeface="+mn-cs"/>
                        </a:rPr>
                        <a:t>（</a:t>
                      </a:r>
                      <a:r>
                        <a:rPr lang="en-US" sz="1600" b="1" kern="1200" dirty="0">
                          <a:solidFill>
                            <a:schemeClr val="tx1"/>
                          </a:solidFill>
                          <a:latin typeface="幼圆" panose="02010509060101010101" pitchFamily="49" charset="-122"/>
                          <a:ea typeface="幼圆" panose="02010509060101010101" pitchFamily="49" charset="-122"/>
                          <a:cs typeface="+mn-cs"/>
                        </a:rPr>
                        <a:t>3</a:t>
                      </a:r>
                      <a:r>
                        <a:rPr lang="zh-CN" sz="1600" b="1" kern="1200" dirty="0">
                          <a:solidFill>
                            <a:schemeClr val="tx1"/>
                          </a:solidFill>
                          <a:latin typeface="幼圆" panose="02010509060101010101" pitchFamily="49" charset="-122"/>
                          <a:ea typeface="幼圆" panose="02010509060101010101" pitchFamily="49" charset="-122"/>
                          <a:cs typeface="+mn-cs"/>
                        </a:rPr>
                        <a:t>）系统确认注册信息后返回登录界面</a:t>
                      </a:r>
                      <a:endParaRPr lang="zh-CN" sz="1600" b="1" kern="1200" dirty="0">
                        <a:solidFill>
                          <a:schemeClr val="tx1"/>
                        </a:solidFill>
                        <a:latin typeface="幼圆" panose="02010509060101010101" pitchFamily="49" charset="-122"/>
                        <a:ea typeface="幼圆" panose="02010509060101010101" pitchFamily="49" charset="-122"/>
                        <a:cs typeface="+mn-cs"/>
                      </a:endParaRPr>
                    </a:p>
                  </a:txBody>
                  <a:tcPr marL="68580" marR="68580" marT="0" marB="0"/>
                </a:tc>
              </a:tr>
              <a:tr h="369491">
                <a:tc>
                  <a:txBody>
                    <a:bodyPr/>
                    <a:lstStyle/>
                    <a:p>
                      <a:pPr algn="ctr">
                        <a:lnSpc>
                          <a:spcPts val="1200"/>
                        </a:lnSpc>
                        <a:spcAft>
                          <a:spcPts val="0"/>
                        </a:spcAft>
                      </a:pPr>
                      <a:endParaRPr lang="en-US" altLang="zh-CN" sz="1600" b="1" kern="1200" dirty="0" smtClean="0">
                        <a:solidFill>
                          <a:schemeClr val="tx1"/>
                        </a:solidFill>
                        <a:latin typeface="幼圆" panose="02010509060101010101" pitchFamily="49" charset="-122"/>
                        <a:ea typeface="幼圆" panose="02010509060101010101" pitchFamily="49" charset="-122"/>
                        <a:cs typeface="+mn-cs"/>
                      </a:endParaRPr>
                    </a:p>
                    <a:p>
                      <a:pPr algn="ctr">
                        <a:lnSpc>
                          <a:spcPts val="1200"/>
                        </a:lnSpc>
                        <a:spcAft>
                          <a:spcPts val="0"/>
                        </a:spcAft>
                      </a:pPr>
                      <a:r>
                        <a:rPr lang="zh-CN" sz="1600" b="1" kern="1200" dirty="0" smtClean="0">
                          <a:solidFill>
                            <a:schemeClr val="tx1"/>
                          </a:solidFill>
                          <a:latin typeface="幼圆" panose="02010509060101010101" pitchFamily="49" charset="-122"/>
                          <a:ea typeface="幼圆" panose="02010509060101010101" pitchFamily="49" charset="-122"/>
                          <a:cs typeface="+mn-cs"/>
                        </a:rPr>
                        <a:t>拓展</a:t>
                      </a:r>
                      <a:r>
                        <a:rPr lang="zh-CN" sz="1600" b="1" kern="1200" dirty="0">
                          <a:solidFill>
                            <a:schemeClr val="tx1"/>
                          </a:solidFill>
                          <a:latin typeface="幼圆" panose="02010509060101010101" pitchFamily="49" charset="-122"/>
                          <a:ea typeface="幼圆" panose="02010509060101010101" pitchFamily="49" charset="-122"/>
                          <a:cs typeface="+mn-cs"/>
                        </a:rPr>
                        <a:t>路径</a:t>
                      </a:r>
                      <a:endParaRPr lang="zh-CN" sz="1600" b="1" kern="1200" dirty="0">
                        <a:solidFill>
                          <a:schemeClr val="tx1"/>
                        </a:solidFill>
                        <a:latin typeface="幼圆" panose="02010509060101010101" pitchFamily="49" charset="-122"/>
                        <a:ea typeface="幼圆" panose="02010509060101010101" pitchFamily="49" charset="-122"/>
                        <a:cs typeface="+mn-cs"/>
                      </a:endParaRPr>
                    </a:p>
                  </a:txBody>
                  <a:tcPr marL="68580" marR="68580" marT="0" marB="0"/>
                </a:tc>
                <a:tc>
                  <a:txBody>
                    <a:bodyPr/>
                    <a:lstStyle/>
                    <a:p>
                      <a:pPr algn="just">
                        <a:lnSpc>
                          <a:spcPts val="1200"/>
                        </a:lnSpc>
                        <a:spcAft>
                          <a:spcPts val="0"/>
                        </a:spcAft>
                      </a:pPr>
                      <a:endParaRPr lang="en-US" altLang="zh-CN" sz="1600" b="1" kern="1200" dirty="0" smtClean="0">
                        <a:solidFill>
                          <a:schemeClr val="tx1"/>
                        </a:solidFill>
                        <a:latin typeface="幼圆" panose="02010509060101010101" pitchFamily="49" charset="-122"/>
                        <a:ea typeface="幼圆" panose="02010509060101010101" pitchFamily="49" charset="-122"/>
                        <a:cs typeface="+mn-cs"/>
                      </a:endParaRPr>
                    </a:p>
                    <a:p>
                      <a:pPr algn="just">
                        <a:lnSpc>
                          <a:spcPts val="1200"/>
                        </a:lnSpc>
                        <a:spcAft>
                          <a:spcPts val="0"/>
                        </a:spcAft>
                      </a:pPr>
                      <a:r>
                        <a:rPr lang="zh-CN" sz="1600" b="1" kern="1200" dirty="0" smtClean="0">
                          <a:solidFill>
                            <a:schemeClr val="tx1"/>
                          </a:solidFill>
                          <a:latin typeface="幼圆" panose="02010509060101010101" pitchFamily="49" charset="-122"/>
                          <a:ea typeface="幼圆" panose="02010509060101010101" pitchFamily="49" charset="-122"/>
                          <a:cs typeface="+mn-cs"/>
                        </a:rPr>
                        <a:t>无</a:t>
                      </a:r>
                      <a:endParaRPr lang="zh-CN" sz="1600" b="1" kern="1200" dirty="0">
                        <a:solidFill>
                          <a:schemeClr val="tx1"/>
                        </a:solidFill>
                        <a:latin typeface="幼圆" panose="02010509060101010101" pitchFamily="49" charset="-122"/>
                        <a:ea typeface="幼圆" panose="02010509060101010101" pitchFamily="49" charset="-122"/>
                        <a:cs typeface="+mn-cs"/>
                      </a:endParaRPr>
                    </a:p>
                  </a:txBody>
                  <a:tcPr marL="68580" marR="68580" marT="0" marB="0"/>
                </a:tc>
              </a:tr>
              <a:tr h="369491">
                <a:tc>
                  <a:txBody>
                    <a:bodyPr/>
                    <a:lstStyle/>
                    <a:p>
                      <a:pPr algn="ctr">
                        <a:lnSpc>
                          <a:spcPts val="1200"/>
                        </a:lnSpc>
                        <a:spcAft>
                          <a:spcPts val="0"/>
                        </a:spcAft>
                      </a:pPr>
                      <a:endParaRPr lang="en-US" altLang="zh-CN" sz="1600" b="1" kern="1200" dirty="0" smtClean="0">
                        <a:solidFill>
                          <a:schemeClr val="tx1"/>
                        </a:solidFill>
                        <a:latin typeface="幼圆" panose="02010509060101010101" pitchFamily="49" charset="-122"/>
                        <a:ea typeface="幼圆" panose="02010509060101010101" pitchFamily="49" charset="-122"/>
                        <a:cs typeface="+mn-cs"/>
                      </a:endParaRPr>
                    </a:p>
                    <a:p>
                      <a:pPr algn="ctr">
                        <a:lnSpc>
                          <a:spcPts val="1200"/>
                        </a:lnSpc>
                        <a:spcAft>
                          <a:spcPts val="0"/>
                        </a:spcAft>
                      </a:pPr>
                      <a:r>
                        <a:rPr lang="zh-CN" sz="1600" b="1" kern="1200" dirty="0" smtClean="0">
                          <a:solidFill>
                            <a:schemeClr val="tx1"/>
                          </a:solidFill>
                          <a:latin typeface="幼圆" panose="02010509060101010101" pitchFamily="49" charset="-122"/>
                          <a:ea typeface="幼圆" panose="02010509060101010101" pitchFamily="49" charset="-122"/>
                          <a:cs typeface="+mn-cs"/>
                        </a:rPr>
                        <a:t>注释</a:t>
                      </a:r>
                      <a:endParaRPr lang="zh-CN" sz="1600" b="1" kern="1200" dirty="0">
                        <a:solidFill>
                          <a:schemeClr val="tx1"/>
                        </a:solidFill>
                        <a:latin typeface="幼圆" panose="02010509060101010101" pitchFamily="49" charset="-122"/>
                        <a:ea typeface="幼圆" panose="02010509060101010101" pitchFamily="49" charset="-122"/>
                        <a:cs typeface="+mn-cs"/>
                      </a:endParaRPr>
                    </a:p>
                  </a:txBody>
                  <a:tcPr marL="68580" marR="68580" marT="0" marB="0"/>
                </a:tc>
                <a:tc>
                  <a:txBody>
                    <a:bodyPr/>
                    <a:lstStyle/>
                    <a:p>
                      <a:pPr algn="just">
                        <a:lnSpc>
                          <a:spcPts val="1200"/>
                        </a:lnSpc>
                        <a:spcAft>
                          <a:spcPts val="0"/>
                        </a:spcAft>
                      </a:pPr>
                      <a:r>
                        <a:rPr lang="en-US" sz="1600" b="1" kern="1200" dirty="0">
                          <a:solidFill>
                            <a:schemeClr val="tx1"/>
                          </a:solidFill>
                          <a:latin typeface="幼圆" panose="02010509060101010101" pitchFamily="49" charset="-122"/>
                          <a:ea typeface="幼圆" panose="02010509060101010101" pitchFamily="49" charset="-122"/>
                          <a:cs typeface="+mn-cs"/>
                        </a:rPr>
                        <a:t> </a:t>
                      </a:r>
                      <a:endParaRPr lang="zh-CN" sz="1600" b="1" kern="1200" dirty="0">
                        <a:solidFill>
                          <a:schemeClr val="tx1"/>
                        </a:solidFill>
                        <a:latin typeface="幼圆" panose="02010509060101010101" pitchFamily="49" charset="-122"/>
                        <a:ea typeface="幼圆" panose="02010509060101010101" pitchFamily="49" charset="-122"/>
                        <a:cs typeface="+mn-cs"/>
                      </a:endParaRPr>
                    </a:p>
                  </a:txBody>
                  <a:tcPr marL="68580" marR="68580" marT="0" marB="0"/>
                </a:tc>
              </a:tr>
            </a:tbl>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7" name="直接连接符 16"/>
          <p:cNvCxnSpPr/>
          <p:nvPr/>
        </p:nvCxnSpPr>
        <p:spPr>
          <a:xfrm>
            <a:off x="3060700" y="361950"/>
            <a:ext cx="89535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30727" name="图片 2" descr="小组logo"/>
          <p:cNvPicPr>
            <a:picLocks noChangeAspect="1"/>
          </p:cNvPicPr>
          <p:nvPr/>
        </p:nvPicPr>
        <p:blipFill>
          <a:blip r:embed="rId1"/>
          <a:stretch>
            <a:fillRect/>
          </a:stretch>
        </p:blipFill>
        <p:spPr>
          <a:xfrm>
            <a:off x="10318750" y="-190500"/>
            <a:ext cx="2105025" cy="2105025"/>
          </a:xfrm>
          <a:prstGeom prst="rect">
            <a:avLst/>
          </a:prstGeom>
          <a:noFill/>
          <a:ln w="9525">
            <a:noFill/>
          </a:ln>
        </p:spPr>
      </p:pic>
      <p:grpSp>
        <p:nvGrpSpPr>
          <p:cNvPr id="2" name="组合 1"/>
          <p:cNvGrpSpPr/>
          <p:nvPr/>
        </p:nvGrpSpPr>
        <p:grpSpPr>
          <a:xfrm>
            <a:off x="166255" y="413057"/>
            <a:ext cx="4655127" cy="736270"/>
            <a:chOff x="1096316" y="1742689"/>
            <a:chExt cx="4655127" cy="736270"/>
          </a:xfrm>
        </p:grpSpPr>
        <p:sp>
          <p:nvSpPr>
            <p:cNvPr id="3" name="矩形 2"/>
            <p:cNvSpPr/>
            <p:nvPr/>
          </p:nvSpPr>
          <p:spPr>
            <a:xfrm>
              <a:off x="1957065" y="1742689"/>
              <a:ext cx="3794378" cy="523220"/>
            </a:xfrm>
            <a:prstGeom prst="rect">
              <a:avLst/>
            </a:prstGeom>
          </p:spPr>
          <p:txBody>
            <a:bodyPr wrap="square" anchor="ctr">
              <a:spAutoFit/>
            </a:bodyPr>
            <a:lstStyle/>
            <a:p>
              <a:pPr lvl="0">
                <a:defRPr/>
              </a:pPr>
              <a:r>
                <a:rPr lang="zh-CN" altLang="en-US" sz="2800" b="1" kern="0" dirty="0" smtClean="0">
                  <a:latin typeface="微软雅黑" panose="020B0503020204020204" pitchFamily="34" charset="-122"/>
                  <a:ea typeface="微软雅黑" panose="020B0503020204020204" pitchFamily="34" charset="-122"/>
                  <a:cs typeface="微软雅黑" panose="020B0503020204020204" pitchFamily="34" charset="-122"/>
                </a:rPr>
                <a:t>教师用例图</a:t>
              </a:r>
              <a:endParaRPr lang="zh-CN" altLang="en-US" sz="2800" b="1" kern="0" dirty="0">
                <a:latin typeface="微软雅黑" panose="020B0503020204020204" pitchFamily="34" charset="-122"/>
                <a:ea typeface="微软雅黑" panose="020B0503020204020204" pitchFamily="34" charset="-122"/>
                <a:cs typeface="微软雅黑" panose="020B0503020204020204" pitchFamily="34" charset="-122"/>
              </a:endParaRPr>
            </a:p>
          </p:txBody>
        </p:sp>
        <p:grpSp>
          <p:nvGrpSpPr>
            <p:cNvPr id="6" name="组合 5"/>
            <p:cNvGrpSpPr/>
            <p:nvPr/>
          </p:nvGrpSpPr>
          <p:grpSpPr>
            <a:xfrm>
              <a:off x="1096316" y="1758959"/>
              <a:ext cx="955963" cy="720000"/>
              <a:chOff x="826969" y="4056809"/>
              <a:chExt cx="955963" cy="720000"/>
            </a:xfrm>
          </p:grpSpPr>
          <p:sp>
            <p:nvSpPr>
              <p:cNvPr id="7" name="矩形 6"/>
              <p:cNvSpPr/>
              <p:nvPr/>
            </p:nvSpPr>
            <p:spPr>
              <a:xfrm>
                <a:off x="953397" y="4056809"/>
                <a:ext cx="720000" cy="72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1"/>
                  </a:solidFill>
                </a:endParaRPr>
              </a:p>
            </p:txBody>
          </p:sp>
          <p:sp>
            <p:nvSpPr>
              <p:cNvPr id="8" name="矩形 7"/>
              <p:cNvSpPr/>
              <p:nvPr/>
            </p:nvSpPr>
            <p:spPr>
              <a:xfrm>
                <a:off x="826969" y="4062866"/>
                <a:ext cx="955963" cy="707886"/>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lang="en-US" altLang="zh-CN" sz="4000" kern="0" dirty="0" smtClean="0">
                    <a:latin typeface="微软雅黑" panose="020B0503020204020204" pitchFamily="34" charset="-122"/>
                    <a:ea typeface="微软雅黑" panose="020B0503020204020204" pitchFamily="34" charset="-122"/>
                    <a:cs typeface="微软雅黑" panose="020B0503020204020204" pitchFamily="34" charset="-122"/>
                  </a:rPr>
                  <a:t>3.2</a:t>
                </a:r>
                <a:endParaRPr kumimoji="0" lang="en-US" altLang="zh-CN" sz="40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grpSp>
      </p:grpSp>
      <p:pic>
        <p:nvPicPr>
          <p:cNvPr id="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57525" y="488950"/>
            <a:ext cx="6076950" cy="5880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7" name="直接连接符 16"/>
          <p:cNvCxnSpPr/>
          <p:nvPr/>
        </p:nvCxnSpPr>
        <p:spPr>
          <a:xfrm>
            <a:off x="3060700" y="361950"/>
            <a:ext cx="89535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30727" name="图片 2" descr="小组logo"/>
          <p:cNvPicPr>
            <a:picLocks noChangeAspect="1"/>
          </p:cNvPicPr>
          <p:nvPr/>
        </p:nvPicPr>
        <p:blipFill>
          <a:blip r:embed="rId1"/>
          <a:stretch>
            <a:fillRect/>
          </a:stretch>
        </p:blipFill>
        <p:spPr>
          <a:xfrm>
            <a:off x="10318750" y="-190500"/>
            <a:ext cx="2105025" cy="2105025"/>
          </a:xfrm>
          <a:prstGeom prst="rect">
            <a:avLst/>
          </a:prstGeom>
          <a:noFill/>
          <a:ln w="9525">
            <a:noFill/>
          </a:ln>
        </p:spPr>
      </p:pic>
      <p:pic>
        <p:nvPicPr>
          <p:cNvPr id="30728" name="Picture 2" descr="C:\Documents and Settings\Administrator\My Documents\Downloads\006.png"/>
          <p:cNvPicPr>
            <a:picLocks noChangeAspect="1"/>
          </p:cNvPicPr>
          <p:nvPr/>
        </p:nvPicPr>
        <p:blipFill>
          <a:blip r:embed="rId2"/>
          <a:stretch>
            <a:fillRect/>
          </a:stretch>
        </p:blipFill>
        <p:spPr>
          <a:xfrm>
            <a:off x="724535" y="1301750"/>
            <a:ext cx="492125" cy="492125"/>
          </a:xfrm>
          <a:prstGeom prst="rect">
            <a:avLst/>
          </a:prstGeom>
          <a:noFill/>
          <a:ln w="9525">
            <a:noFill/>
          </a:ln>
        </p:spPr>
      </p:pic>
      <p:cxnSp>
        <p:nvCxnSpPr>
          <p:cNvPr id="4" name="直接连接符 3"/>
          <p:cNvCxnSpPr/>
          <p:nvPr/>
        </p:nvCxnSpPr>
        <p:spPr>
          <a:xfrm>
            <a:off x="1833563" y="996950"/>
            <a:ext cx="0" cy="3633788"/>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0731" name="文本框 3"/>
          <p:cNvSpPr txBox="1"/>
          <p:nvPr/>
        </p:nvSpPr>
        <p:spPr>
          <a:xfrm>
            <a:off x="5638338" y="996950"/>
            <a:ext cx="1811714" cy="369332"/>
          </a:xfrm>
          <a:prstGeom prst="rect">
            <a:avLst/>
          </a:prstGeom>
          <a:noFill/>
          <a:ln w="9525">
            <a:noFill/>
          </a:ln>
        </p:spPr>
        <p:txBody>
          <a:bodyPr wrap="none" anchor="t">
            <a:spAutoFit/>
          </a:bodyPr>
          <a:lstStyle/>
          <a:p>
            <a:r>
              <a:rPr lang="zh-CN" altLang="en-US" b="1" dirty="0">
                <a:latin typeface="Calibri" panose="020F0502020204030204" charset="0"/>
                <a:ea typeface="宋体" panose="02010600030101010101" pitchFamily="2" charset="-122"/>
              </a:rPr>
              <a:t>教师登录</a:t>
            </a:r>
            <a:r>
              <a:rPr lang="zh-CN" altLang="en-US" b="1" dirty="0" smtClean="0">
                <a:latin typeface="Calibri" panose="020F0502020204030204" charset="0"/>
                <a:ea typeface="宋体" panose="02010600030101010101" pitchFamily="2" charset="-122"/>
              </a:rPr>
              <a:t>事件流</a:t>
            </a:r>
            <a:endParaRPr lang="zh-CN" altLang="en-US" b="1" dirty="0">
              <a:latin typeface="Calibri" panose="020F0502020204030204" charset="0"/>
              <a:ea typeface="宋体" panose="02010600030101010101" pitchFamily="2" charset="-122"/>
            </a:endParaRPr>
          </a:p>
        </p:txBody>
      </p:sp>
      <p:cxnSp>
        <p:nvCxnSpPr>
          <p:cNvPr id="5" name="直接连接符 4"/>
          <p:cNvCxnSpPr/>
          <p:nvPr/>
        </p:nvCxnSpPr>
        <p:spPr>
          <a:xfrm>
            <a:off x="1833563" y="2714625"/>
            <a:ext cx="0" cy="3633788"/>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 name="组合 1"/>
          <p:cNvGrpSpPr/>
          <p:nvPr/>
        </p:nvGrpSpPr>
        <p:grpSpPr>
          <a:xfrm>
            <a:off x="166255" y="413057"/>
            <a:ext cx="4655127" cy="736270"/>
            <a:chOff x="1096316" y="1742689"/>
            <a:chExt cx="4655127" cy="736270"/>
          </a:xfrm>
        </p:grpSpPr>
        <p:sp>
          <p:nvSpPr>
            <p:cNvPr id="3" name="矩形 2"/>
            <p:cNvSpPr/>
            <p:nvPr/>
          </p:nvSpPr>
          <p:spPr>
            <a:xfrm>
              <a:off x="1957065" y="1742689"/>
              <a:ext cx="3794378" cy="523220"/>
            </a:xfrm>
            <a:prstGeom prst="rect">
              <a:avLst/>
            </a:prstGeom>
          </p:spPr>
          <p:txBody>
            <a:bodyPr wrap="square" anchor="ctr">
              <a:spAutoFit/>
            </a:bodyPr>
            <a:lstStyle/>
            <a:p>
              <a:pPr lvl="0">
                <a:defRPr/>
              </a:pPr>
              <a:r>
                <a:rPr lang="zh-CN" altLang="en-US" sz="2800" b="1" kern="0" dirty="0" smtClean="0">
                  <a:latin typeface="微软雅黑" panose="020B0503020204020204" pitchFamily="34" charset="-122"/>
                  <a:ea typeface="微软雅黑" panose="020B0503020204020204" pitchFamily="34" charset="-122"/>
                  <a:cs typeface="微软雅黑" panose="020B0503020204020204" pitchFamily="34" charset="-122"/>
                </a:rPr>
                <a:t>教师功能用例事件流</a:t>
              </a:r>
              <a:endParaRPr lang="zh-CN" altLang="en-US" sz="2800" b="1" kern="0" dirty="0">
                <a:latin typeface="微软雅黑" panose="020B0503020204020204" pitchFamily="34" charset="-122"/>
                <a:ea typeface="微软雅黑" panose="020B0503020204020204" pitchFamily="34" charset="-122"/>
                <a:cs typeface="微软雅黑" panose="020B0503020204020204" pitchFamily="34" charset="-122"/>
              </a:endParaRPr>
            </a:p>
          </p:txBody>
        </p:sp>
        <p:grpSp>
          <p:nvGrpSpPr>
            <p:cNvPr id="6" name="组合 5"/>
            <p:cNvGrpSpPr/>
            <p:nvPr/>
          </p:nvGrpSpPr>
          <p:grpSpPr>
            <a:xfrm>
              <a:off x="1096316" y="1758959"/>
              <a:ext cx="955963" cy="720000"/>
              <a:chOff x="826969" y="4056809"/>
              <a:chExt cx="955963" cy="720000"/>
            </a:xfrm>
          </p:grpSpPr>
          <p:sp>
            <p:nvSpPr>
              <p:cNvPr id="7" name="矩形 6"/>
              <p:cNvSpPr/>
              <p:nvPr/>
            </p:nvSpPr>
            <p:spPr>
              <a:xfrm>
                <a:off x="953397" y="4056809"/>
                <a:ext cx="720000" cy="72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1"/>
                  </a:solidFill>
                </a:endParaRPr>
              </a:p>
            </p:txBody>
          </p:sp>
          <p:sp>
            <p:nvSpPr>
              <p:cNvPr id="8" name="矩形 7"/>
              <p:cNvSpPr/>
              <p:nvPr/>
            </p:nvSpPr>
            <p:spPr>
              <a:xfrm>
                <a:off x="826969" y="4062866"/>
                <a:ext cx="955963" cy="707886"/>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lang="en-US" altLang="zh-CN" sz="4000" kern="0" dirty="0" smtClean="0">
                    <a:latin typeface="微软雅黑" panose="020B0503020204020204" pitchFamily="34" charset="-122"/>
                    <a:ea typeface="微软雅黑" panose="020B0503020204020204" pitchFamily="34" charset="-122"/>
                    <a:cs typeface="微软雅黑" panose="020B0503020204020204" pitchFamily="34" charset="-122"/>
                  </a:rPr>
                  <a:t>3.2</a:t>
                </a:r>
                <a:endParaRPr kumimoji="0" lang="en-US" altLang="zh-CN" sz="40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grpSp>
      </p:grpSp>
      <p:graphicFrame>
        <p:nvGraphicFramePr>
          <p:cNvPr id="9" name="表格 8"/>
          <p:cNvGraphicFramePr>
            <a:graphicFrameLocks noGrp="1"/>
          </p:cNvGraphicFramePr>
          <p:nvPr/>
        </p:nvGraphicFramePr>
        <p:xfrm>
          <a:off x="2924193" y="1547812"/>
          <a:ext cx="7529715" cy="4674000"/>
        </p:xfrm>
        <a:graphic>
          <a:graphicData uri="http://schemas.openxmlformats.org/drawingml/2006/table">
            <a:tbl>
              <a:tblPr>
                <a:tableStyleId>{5C22544A-7EE6-4342-B048-85BDC9FD1C3A}</a:tableStyleId>
              </a:tblPr>
              <a:tblGrid>
                <a:gridCol w="1598364"/>
                <a:gridCol w="5931351"/>
              </a:tblGrid>
              <a:tr h="369491">
                <a:tc>
                  <a:txBody>
                    <a:bodyPr/>
                    <a:lstStyle/>
                    <a:p>
                      <a:pPr algn="ctr">
                        <a:lnSpc>
                          <a:spcPts val="1200"/>
                        </a:lnSpc>
                        <a:spcAft>
                          <a:spcPts val="0"/>
                        </a:spcAft>
                      </a:pPr>
                      <a:endParaRPr lang="en-US" altLang="zh-CN" sz="1600" b="1" kern="1200" dirty="0" smtClean="0">
                        <a:solidFill>
                          <a:schemeClr val="tx1"/>
                        </a:solidFill>
                        <a:latin typeface="幼圆" panose="02010509060101010101" pitchFamily="49" charset="-122"/>
                        <a:ea typeface="幼圆" panose="02010509060101010101" pitchFamily="49" charset="-122"/>
                        <a:cs typeface="+mn-cs"/>
                      </a:endParaRPr>
                    </a:p>
                    <a:p>
                      <a:pPr algn="ctr">
                        <a:lnSpc>
                          <a:spcPts val="1200"/>
                        </a:lnSpc>
                        <a:spcAft>
                          <a:spcPts val="0"/>
                        </a:spcAft>
                      </a:pPr>
                      <a:r>
                        <a:rPr lang="zh-CN" sz="1600" b="1" kern="1200" dirty="0" smtClean="0">
                          <a:solidFill>
                            <a:schemeClr val="tx1"/>
                          </a:solidFill>
                          <a:latin typeface="幼圆" panose="02010509060101010101" pitchFamily="49" charset="-122"/>
                          <a:ea typeface="幼圆" panose="02010509060101010101" pitchFamily="49" charset="-122"/>
                          <a:cs typeface="+mn-cs"/>
                        </a:rPr>
                        <a:t>内容</a:t>
                      </a:r>
                      <a:endParaRPr lang="zh-CN" sz="1600" b="1" kern="1200" dirty="0">
                        <a:solidFill>
                          <a:schemeClr val="tx1"/>
                        </a:solidFill>
                        <a:latin typeface="幼圆" panose="02010509060101010101" pitchFamily="49" charset="-122"/>
                        <a:ea typeface="幼圆" panose="02010509060101010101" pitchFamily="49" charset="-122"/>
                        <a:cs typeface="+mn-cs"/>
                      </a:endParaRPr>
                    </a:p>
                  </a:txBody>
                  <a:tcPr marL="68580" marR="68580" marT="0" marB="0"/>
                </a:tc>
                <a:tc>
                  <a:txBody>
                    <a:bodyPr/>
                    <a:lstStyle/>
                    <a:p>
                      <a:pPr algn="ctr">
                        <a:lnSpc>
                          <a:spcPts val="1200"/>
                        </a:lnSpc>
                        <a:spcAft>
                          <a:spcPts val="0"/>
                        </a:spcAft>
                      </a:pPr>
                      <a:endParaRPr lang="en-US" altLang="zh-CN" sz="1600" b="1" kern="1200" dirty="0" smtClean="0">
                        <a:solidFill>
                          <a:schemeClr val="tx1"/>
                        </a:solidFill>
                        <a:latin typeface="幼圆" panose="02010509060101010101" pitchFamily="49" charset="-122"/>
                        <a:ea typeface="幼圆" panose="02010509060101010101" pitchFamily="49" charset="-122"/>
                        <a:cs typeface="+mn-cs"/>
                      </a:endParaRPr>
                    </a:p>
                    <a:p>
                      <a:pPr algn="ctr">
                        <a:lnSpc>
                          <a:spcPts val="1200"/>
                        </a:lnSpc>
                        <a:spcAft>
                          <a:spcPts val="0"/>
                        </a:spcAft>
                      </a:pPr>
                      <a:r>
                        <a:rPr lang="zh-CN" sz="1600" b="1" kern="1200" dirty="0" smtClean="0">
                          <a:solidFill>
                            <a:schemeClr val="tx1"/>
                          </a:solidFill>
                          <a:latin typeface="幼圆" panose="02010509060101010101" pitchFamily="49" charset="-122"/>
                          <a:ea typeface="幼圆" panose="02010509060101010101" pitchFamily="49" charset="-122"/>
                          <a:cs typeface="+mn-cs"/>
                        </a:rPr>
                        <a:t>说明</a:t>
                      </a:r>
                      <a:endParaRPr lang="zh-CN" sz="1600" b="1" kern="1200" dirty="0">
                        <a:solidFill>
                          <a:schemeClr val="tx1"/>
                        </a:solidFill>
                        <a:latin typeface="幼圆" panose="02010509060101010101" pitchFamily="49" charset="-122"/>
                        <a:ea typeface="幼圆" panose="02010509060101010101" pitchFamily="49" charset="-122"/>
                        <a:cs typeface="+mn-cs"/>
                      </a:endParaRPr>
                    </a:p>
                  </a:txBody>
                  <a:tcPr marL="68580" marR="68580" marT="0" marB="0"/>
                </a:tc>
              </a:tr>
              <a:tr h="369491">
                <a:tc>
                  <a:txBody>
                    <a:bodyPr/>
                    <a:lstStyle/>
                    <a:p>
                      <a:pPr algn="ctr">
                        <a:lnSpc>
                          <a:spcPts val="1200"/>
                        </a:lnSpc>
                        <a:spcAft>
                          <a:spcPts val="0"/>
                        </a:spcAft>
                      </a:pPr>
                      <a:endParaRPr lang="en-US" altLang="zh-CN" sz="1600" b="1" kern="1200" dirty="0" smtClean="0">
                        <a:solidFill>
                          <a:schemeClr val="tx1"/>
                        </a:solidFill>
                        <a:latin typeface="幼圆" panose="02010509060101010101" pitchFamily="49" charset="-122"/>
                        <a:ea typeface="幼圆" panose="02010509060101010101" pitchFamily="49" charset="-122"/>
                        <a:cs typeface="+mn-cs"/>
                      </a:endParaRPr>
                    </a:p>
                    <a:p>
                      <a:pPr algn="ctr">
                        <a:lnSpc>
                          <a:spcPts val="1200"/>
                        </a:lnSpc>
                        <a:spcAft>
                          <a:spcPts val="0"/>
                        </a:spcAft>
                      </a:pPr>
                      <a:r>
                        <a:rPr lang="zh-CN" sz="1600" b="1" kern="1200" dirty="0" smtClean="0">
                          <a:solidFill>
                            <a:schemeClr val="tx1"/>
                          </a:solidFill>
                          <a:latin typeface="幼圆" panose="02010509060101010101" pitchFamily="49" charset="-122"/>
                          <a:ea typeface="幼圆" panose="02010509060101010101" pitchFamily="49" charset="-122"/>
                          <a:cs typeface="+mn-cs"/>
                        </a:rPr>
                        <a:t>用例</a:t>
                      </a:r>
                      <a:r>
                        <a:rPr lang="zh-CN" sz="1600" b="1" kern="1200" dirty="0">
                          <a:solidFill>
                            <a:schemeClr val="tx1"/>
                          </a:solidFill>
                          <a:latin typeface="幼圆" panose="02010509060101010101" pitchFamily="49" charset="-122"/>
                          <a:ea typeface="幼圆" panose="02010509060101010101" pitchFamily="49" charset="-122"/>
                          <a:cs typeface="+mn-cs"/>
                        </a:rPr>
                        <a:t>编号</a:t>
                      </a:r>
                      <a:endParaRPr lang="zh-CN" sz="1600" b="1" kern="1200" dirty="0">
                        <a:solidFill>
                          <a:schemeClr val="tx1"/>
                        </a:solidFill>
                        <a:latin typeface="幼圆" panose="02010509060101010101" pitchFamily="49" charset="-122"/>
                        <a:ea typeface="幼圆" panose="02010509060101010101" pitchFamily="49" charset="-122"/>
                        <a:cs typeface="+mn-cs"/>
                      </a:endParaRPr>
                    </a:p>
                  </a:txBody>
                  <a:tcPr marL="68580" marR="68580" marT="0" marB="0"/>
                </a:tc>
                <a:tc>
                  <a:txBody>
                    <a:bodyPr/>
                    <a:lstStyle/>
                    <a:p>
                      <a:pPr algn="just">
                        <a:lnSpc>
                          <a:spcPts val="1200"/>
                        </a:lnSpc>
                        <a:spcAft>
                          <a:spcPts val="0"/>
                        </a:spcAft>
                      </a:pPr>
                      <a:endParaRPr lang="en-US" sz="1600" b="1" kern="1200" dirty="0" smtClean="0">
                        <a:solidFill>
                          <a:schemeClr val="tx1"/>
                        </a:solidFill>
                        <a:latin typeface="幼圆" panose="02010509060101010101" pitchFamily="49" charset="-122"/>
                        <a:ea typeface="幼圆" panose="02010509060101010101" pitchFamily="49" charset="-122"/>
                        <a:cs typeface="+mn-cs"/>
                      </a:endParaRPr>
                    </a:p>
                    <a:p>
                      <a:pPr algn="just">
                        <a:lnSpc>
                          <a:spcPts val="1200"/>
                        </a:lnSpc>
                        <a:spcAft>
                          <a:spcPts val="0"/>
                        </a:spcAft>
                      </a:pPr>
                      <a:r>
                        <a:rPr lang="en-US" sz="1600" b="1" kern="1200" dirty="0" smtClean="0">
                          <a:solidFill>
                            <a:schemeClr val="tx1"/>
                          </a:solidFill>
                          <a:latin typeface="幼圆" panose="02010509060101010101" pitchFamily="49" charset="-122"/>
                          <a:ea typeface="幼圆" panose="02010509060101010101" pitchFamily="49" charset="-122"/>
                          <a:cs typeface="+mn-cs"/>
                        </a:rPr>
                        <a:t>teacher_1</a:t>
                      </a:r>
                      <a:endParaRPr lang="zh-CN" sz="1600" b="1" kern="1200" dirty="0">
                        <a:solidFill>
                          <a:schemeClr val="tx1"/>
                        </a:solidFill>
                        <a:latin typeface="幼圆" panose="02010509060101010101" pitchFamily="49" charset="-122"/>
                        <a:ea typeface="幼圆" panose="02010509060101010101" pitchFamily="49" charset="-122"/>
                        <a:cs typeface="+mn-cs"/>
                      </a:endParaRPr>
                    </a:p>
                  </a:txBody>
                  <a:tcPr marL="68580" marR="68580" marT="0" marB="0"/>
                </a:tc>
              </a:tr>
              <a:tr h="369491">
                <a:tc>
                  <a:txBody>
                    <a:bodyPr/>
                    <a:lstStyle/>
                    <a:p>
                      <a:pPr algn="ctr">
                        <a:lnSpc>
                          <a:spcPts val="1200"/>
                        </a:lnSpc>
                        <a:spcAft>
                          <a:spcPts val="0"/>
                        </a:spcAft>
                      </a:pPr>
                      <a:endParaRPr lang="en-US" altLang="zh-CN" sz="1600" b="1" kern="1200" dirty="0" smtClean="0">
                        <a:solidFill>
                          <a:schemeClr val="tx1"/>
                        </a:solidFill>
                        <a:latin typeface="幼圆" panose="02010509060101010101" pitchFamily="49" charset="-122"/>
                        <a:ea typeface="幼圆" panose="02010509060101010101" pitchFamily="49" charset="-122"/>
                        <a:cs typeface="+mn-cs"/>
                      </a:endParaRPr>
                    </a:p>
                    <a:p>
                      <a:pPr algn="ctr">
                        <a:lnSpc>
                          <a:spcPts val="1200"/>
                        </a:lnSpc>
                        <a:spcAft>
                          <a:spcPts val="0"/>
                        </a:spcAft>
                      </a:pPr>
                      <a:r>
                        <a:rPr lang="zh-CN" sz="1600" b="1" kern="1200" dirty="0" smtClean="0">
                          <a:solidFill>
                            <a:schemeClr val="tx1"/>
                          </a:solidFill>
                          <a:latin typeface="幼圆" panose="02010509060101010101" pitchFamily="49" charset="-122"/>
                          <a:ea typeface="幼圆" panose="02010509060101010101" pitchFamily="49" charset="-122"/>
                          <a:cs typeface="+mn-cs"/>
                        </a:rPr>
                        <a:t>用例</a:t>
                      </a:r>
                      <a:r>
                        <a:rPr lang="zh-CN" sz="1600" b="1" kern="1200" dirty="0">
                          <a:solidFill>
                            <a:schemeClr val="tx1"/>
                          </a:solidFill>
                          <a:latin typeface="幼圆" panose="02010509060101010101" pitchFamily="49" charset="-122"/>
                          <a:ea typeface="幼圆" panose="02010509060101010101" pitchFamily="49" charset="-122"/>
                          <a:cs typeface="+mn-cs"/>
                        </a:rPr>
                        <a:t>名称</a:t>
                      </a:r>
                      <a:endParaRPr lang="zh-CN" sz="1600" b="1" kern="1200" dirty="0">
                        <a:solidFill>
                          <a:schemeClr val="tx1"/>
                        </a:solidFill>
                        <a:latin typeface="幼圆" panose="02010509060101010101" pitchFamily="49" charset="-122"/>
                        <a:ea typeface="幼圆" panose="02010509060101010101" pitchFamily="49" charset="-122"/>
                        <a:cs typeface="+mn-cs"/>
                      </a:endParaRPr>
                    </a:p>
                  </a:txBody>
                  <a:tcPr marL="68580" marR="68580" marT="0" marB="0"/>
                </a:tc>
                <a:tc>
                  <a:txBody>
                    <a:bodyPr/>
                    <a:lstStyle/>
                    <a:p>
                      <a:pPr algn="just">
                        <a:lnSpc>
                          <a:spcPts val="1200"/>
                        </a:lnSpc>
                        <a:spcAft>
                          <a:spcPts val="0"/>
                        </a:spcAft>
                      </a:pPr>
                      <a:endParaRPr lang="en-US" altLang="zh-CN" sz="1600" b="1" kern="1200" dirty="0" smtClean="0">
                        <a:solidFill>
                          <a:schemeClr val="tx1"/>
                        </a:solidFill>
                        <a:latin typeface="幼圆" panose="02010509060101010101" pitchFamily="49" charset="-122"/>
                        <a:ea typeface="幼圆" panose="02010509060101010101" pitchFamily="49" charset="-122"/>
                        <a:cs typeface="+mn-cs"/>
                      </a:endParaRPr>
                    </a:p>
                    <a:p>
                      <a:pPr algn="just">
                        <a:lnSpc>
                          <a:spcPts val="1200"/>
                        </a:lnSpc>
                        <a:spcAft>
                          <a:spcPts val="0"/>
                        </a:spcAft>
                      </a:pPr>
                      <a:r>
                        <a:rPr lang="zh-CN" sz="1600" b="1" kern="1200" dirty="0" smtClean="0">
                          <a:solidFill>
                            <a:schemeClr val="tx1"/>
                          </a:solidFill>
                          <a:latin typeface="幼圆" panose="02010509060101010101" pitchFamily="49" charset="-122"/>
                          <a:ea typeface="幼圆" panose="02010509060101010101" pitchFamily="49" charset="-122"/>
                          <a:cs typeface="+mn-cs"/>
                        </a:rPr>
                        <a:t>教师</a:t>
                      </a:r>
                      <a:r>
                        <a:rPr lang="zh-CN" sz="1600" b="1" kern="1200" dirty="0">
                          <a:solidFill>
                            <a:schemeClr val="tx1"/>
                          </a:solidFill>
                          <a:latin typeface="幼圆" panose="02010509060101010101" pitchFamily="49" charset="-122"/>
                          <a:ea typeface="幼圆" panose="02010509060101010101" pitchFamily="49" charset="-122"/>
                          <a:cs typeface="+mn-cs"/>
                        </a:rPr>
                        <a:t>登录</a:t>
                      </a:r>
                      <a:endParaRPr lang="zh-CN" sz="1600" b="1" kern="1200" dirty="0">
                        <a:solidFill>
                          <a:schemeClr val="tx1"/>
                        </a:solidFill>
                        <a:latin typeface="幼圆" panose="02010509060101010101" pitchFamily="49" charset="-122"/>
                        <a:ea typeface="幼圆" panose="02010509060101010101" pitchFamily="49" charset="-122"/>
                        <a:cs typeface="+mn-cs"/>
                      </a:endParaRPr>
                    </a:p>
                  </a:txBody>
                  <a:tcPr marL="68580" marR="68580" marT="0" marB="0"/>
                </a:tc>
              </a:tr>
              <a:tr h="369491">
                <a:tc>
                  <a:txBody>
                    <a:bodyPr/>
                    <a:lstStyle/>
                    <a:p>
                      <a:pPr algn="ctr">
                        <a:lnSpc>
                          <a:spcPts val="1200"/>
                        </a:lnSpc>
                        <a:spcAft>
                          <a:spcPts val="0"/>
                        </a:spcAft>
                      </a:pPr>
                      <a:endParaRPr lang="en-US" altLang="zh-CN" sz="1600" b="1" kern="1200" dirty="0" smtClean="0">
                        <a:solidFill>
                          <a:schemeClr val="tx1"/>
                        </a:solidFill>
                        <a:latin typeface="幼圆" panose="02010509060101010101" pitchFamily="49" charset="-122"/>
                        <a:ea typeface="幼圆" panose="02010509060101010101" pitchFamily="49" charset="-122"/>
                        <a:cs typeface="+mn-cs"/>
                      </a:endParaRPr>
                    </a:p>
                    <a:p>
                      <a:pPr algn="ctr">
                        <a:lnSpc>
                          <a:spcPts val="1200"/>
                        </a:lnSpc>
                        <a:spcAft>
                          <a:spcPts val="0"/>
                        </a:spcAft>
                      </a:pPr>
                      <a:r>
                        <a:rPr lang="zh-CN" sz="1600" b="1" kern="1200" dirty="0" smtClean="0">
                          <a:solidFill>
                            <a:schemeClr val="tx1"/>
                          </a:solidFill>
                          <a:latin typeface="幼圆" panose="02010509060101010101" pitchFamily="49" charset="-122"/>
                          <a:ea typeface="幼圆" panose="02010509060101010101" pitchFamily="49" charset="-122"/>
                          <a:cs typeface="+mn-cs"/>
                        </a:rPr>
                        <a:t>用例</a:t>
                      </a:r>
                      <a:r>
                        <a:rPr lang="zh-CN" sz="1600" b="1" kern="1200" dirty="0">
                          <a:solidFill>
                            <a:schemeClr val="tx1"/>
                          </a:solidFill>
                          <a:latin typeface="幼圆" panose="02010509060101010101" pitchFamily="49" charset="-122"/>
                          <a:ea typeface="幼圆" panose="02010509060101010101" pitchFamily="49" charset="-122"/>
                          <a:cs typeface="+mn-cs"/>
                        </a:rPr>
                        <a:t>说明</a:t>
                      </a:r>
                      <a:endParaRPr lang="zh-CN" sz="1600" b="1" kern="1200" dirty="0">
                        <a:solidFill>
                          <a:schemeClr val="tx1"/>
                        </a:solidFill>
                        <a:latin typeface="幼圆" panose="02010509060101010101" pitchFamily="49" charset="-122"/>
                        <a:ea typeface="幼圆" panose="02010509060101010101" pitchFamily="49" charset="-122"/>
                        <a:cs typeface="+mn-cs"/>
                      </a:endParaRPr>
                    </a:p>
                  </a:txBody>
                  <a:tcPr marL="68580" marR="68580" marT="0" marB="0"/>
                </a:tc>
                <a:tc>
                  <a:txBody>
                    <a:bodyPr/>
                    <a:lstStyle/>
                    <a:p>
                      <a:pPr algn="just">
                        <a:lnSpc>
                          <a:spcPts val="1200"/>
                        </a:lnSpc>
                        <a:spcAft>
                          <a:spcPts val="0"/>
                        </a:spcAft>
                      </a:pPr>
                      <a:endParaRPr lang="en-US" altLang="zh-CN" sz="1600" b="1" kern="1200" dirty="0" smtClean="0">
                        <a:solidFill>
                          <a:schemeClr val="tx1"/>
                        </a:solidFill>
                        <a:latin typeface="幼圆" panose="02010509060101010101" pitchFamily="49" charset="-122"/>
                        <a:ea typeface="幼圆" panose="02010509060101010101" pitchFamily="49" charset="-122"/>
                        <a:cs typeface="+mn-cs"/>
                      </a:endParaRPr>
                    </a:p>
                    <a:p>
                      <a:pPr algn="just">
                        <a:lnSpc>
                          <a:spcPts val="1200"/>
                        </a:lnSpc>
                        <a:spcAft>
                          <a:spcPts val="0"/>
                        </a:spcAft>
                      </a:pPr>
                      <a:r>
                        <a:rPr lang="zh-CN" sz="1600" b="1" kern="1200" dirty="0" smtClean="0">
                          <a:solidFill>
                            <a:schemeClr val="tx1"/>
                          </a:solidFill>
                          <a:latin typeface="幼圆" panose="02010509060101010101" pitchFamily="49" charset="-122"/>
                          <a:ea typeface="幼圆" panose="02010509060101010101" pitchFamily="49" charset="-122"/>
                          <a:cs typeface="+mn-cs"/>
                        </a:rPr>
                        <a:t>通过</a:t>
                      </a:r>
                      <a:r>
                        <a:rPr lang="zh-CN" sz="1600" b="1" kern="1200" dirty="0">
                          <a:solidFill>
                            <a:schemeClr val="tx1"/>
                          </a:solidFill>
                          <a:latin typeface="幼圆" panose="02010509060101010101" pitchFamily="49" charset="-122"/>
                          <a:ea typeface="幼圆" panose="02010509060101010101" pitchFamily="49" charset="-122"/>
                          <a:cs typeface="+mn-cs"/>
                        </a:rPr>
                        <a:t>输入账号密码进行账号登录</a:t>
                      </a:r>
                      <a:endParaRPr lang="zh-CN" sz="1600" b="1" kern="1200" dirty="0">
                        <a:solidFill>
                          <a:schemeClr val="tx1"/>
                        </a:solidFill>
                        <a:latin typeface="幼圆" panose="02010509060101010101" pitchFamily="49" charset="-122"/>
                        <a:ea typeface="幼圆" panose="02010509060101010101" pitchFamily="49" charset="-122"/>
                        <a:cs typeface="+mn-cs"/>
                      </a:endParaRPr>
                    </a:p>
                  </a:txBody>
                  <a:tcPr marL="68580" marR="68580" marT="0" marB="0"/>
                </a:tc>
              </a:tr>
              <a:tr h="369491">
                <a:tc>
                  <a:txBody>
                    <a:bodyPr/>
                    <a:lstStyle/>
                    <a:p>
                      <a:pPr algn="ctr">
                        <a:lnSpc>
                          <a:spcPts val="1200"/>
                        </a:lnSpc>
                        <a:spcAft>
                          <a:spcPts val="0"/>
                        </a:spcAft>
                      </a:pPr>
                      <a:endParaRPr lang="en-US" altLang="zh-CN" sz="1600" b="1" kern="1200" dirty="0" smtClean="0">
                        <a:solidFill>
                          <a:schemeClr val="tx1"/>
                        </a:solidFill>
                        <a:latin typeface="幼圆" panose="02010509060101010101" pitchFamily="49" charset="-122"/>
                        <a:ea typeface="幼圆" panose="02010509060101010101" pitchFamily="49" charset="-122"/>
                        <a:cs typeface="+mn-cs"/>
                      </a:endParaRPr>
                    </a:p>
                    <a:p>
                      <a:pPr algn="ctr">
                        <a:lnSpc>
                          <a:spcPts val="1200"/>
                        </a:lnSpc>
                        <a:spcAft>
                          <a:spcPts val="0"/>
                        </a:spcAft>
                      </a:pPr>
                      <a:r>
                        <a:rPr lang="zh-CN" sz="1600" b="1" kern="1200" dirty="0" smtClean="0">
                          <a:solidFill>
                            <a:schemeClr val="tx1"/>
                          </a:solidFill>
                          <a:latin typeface="幼圆" panose="02010509060101010101" pitchFamily="49" charset="-122"/>
                          <a:ea typeface="幼圆" panose="02010509060101010101" pitchFamily="49" charset="-122"/>
                          <a:cs typeface="+mn-cs"/>
                        </a:rPr>
                        <a:t>参与者</a:t>
                      </a:r>
                      <a:endParaRPr lang="zh-CN" sz="1600" b="1" kern="1200" dirty="0">
                        <a:solidFill>
                          <a:schemeClr val="tx1"/>
                        </a:solidFill>
                        <a:latin typeface="幼圆" panose="02010509060101010101" pitchFamily="49" charset="-122"/>
                        <a:ea typeface="幼圆" panose="02010509060101010101" pitchFamily="49" charset="-122"/>
                        <a:cs typeface="+mn-cs"/>
                      </a:endParaRPr>
                    </a:p>
                  </a:txBody>
                  <a:tcPr marL="68580" marR="68580" marT="0" marB="0"/>
                </a:tc>
                <a:tc>
                  <a:txBody>
                    <a:bodyPr/>
                    <a:lstStyle/>
                    <a:p>
                      <a:pPr algn="just">
                        <a:lnSpc>
                          <a:spcPts val="1200"/>
                        </a:lnSpc>
                        <a:spcAft>
                          <a:spcPts val="0"/>
                        </a:spcAft>
                      </a:pPr>
                      <a:endParaRPr lang="en-US" altLang="zh-CN" sz="1600" b="1" kern="1200" dirty="0" smtClean="0">
                        <a:solidFill>
                          <a:schemeClr val="tx1"/>
                        </a:solidFill>
                        <a:latin typeface="幼圆" panose="02010509060101010101" pitchFamily="49" charset="-122"/>
                        <a:ea typeface="幼圆" panose="02010509060101010101" pitchFamily="49" charset="-122"/>
                        <a:cs typeface="+mn-cs"/>
                      </a:endParaRPr>
                    </a:p>
                    <a:p>
                      <a:pPr algn="just">
                        <a:lnSpc>
                          <a:spcPts val="1200"/>
                        </a:lnSpc>
                        <a:spcAft>
                          <a:spcPts val="0"/>
                        </a:spcAft>
                      </a:pPr>
                      <a:r>
                        <a:rPr lang="zh-CN" sz="1600" b="1" kern="1200" dirty="0" smtClean="0">
                          <a:solidFill>
                            <a:schemeClr val="tx1"/>
                          </a:solidFill>
                          <a:latin typeface="幼圆" panose="02010509060101010101" pitchFamily="49" charset="-122"/>
                          <a:ea typeface="幼圆" panose="02010509060101010101" pitchFamily="49" charset="-122"/>
                          <a:cs typeface="+mn-cs"/>
                        </a:rPr>
                        <a:t>教师</a:t>
                      </a:r>
                      <a:endParaRPr lang="zh-CN" sz="1600" b="1" kern="1200" dirty="0">
                        <a:solidFill>
                          <a:schemeClr val="tx1"/>
                        </a:solidFill>
                        <a:latin typeface="幼圆" panose="02010509060101010101" pitchFamily="49" charset="-122"/>
                        <a:ea typeface="幼圆" panose="02010509060101010101" pitchFamily="49" charset="-122"/>
                        <a:cs typeface="+mn-cs"/>
                      </a:endParaRPr>
                    </a:p>
                  </a:txBody>
                  <a:tcPr marL="68580" marR="68580" marT="0" marB="0"/>
                </a:tc>
              </a:tr>
              <a:tr h="369491">
                <a:tc>
                  <a:txBody>
                    <a:bodyPr/>
                    <a:lstStyle/>
                    <a:p>
                      <a:pPr algn="ctr">
                        <a:lnSpc>
                          <a:spcPts val="1200"/>
                        </a:lnSpc>
                        <a:spcAft>
                          <a:spcPts val="0"/>
                        </a:spcAft>
                      </a:pPr>
                      <a:endParaRPr lang="en-US" altLang="zh-CN" sz="1600" b="1" kern="1200" dirty="0" smtClean="0">
                        <a:solidFill>
                          <a:schemeClr val="tx1"/>
                        </a:solidFill>
                        <a:latin typeface="幼圆" panose="02010509060101010101" pitchFamily="49" charset="-122"/>
                        <a:ea typeface="幼圆" panose="02010509060101010101" pitchFamily="49" charset="-122"/>
                        <a:cs typeface="+mn-cs"/>
                      </a:endParaRPr>
                    </a:p>
                    <a:p>
                      <a:pPr algn="ctr">
                        <a:lnSpc>
                          <a:spcPts val="1200"/>
                        </a:lnSpc>
                        <a:spcAft>
                          <a:spcPts val="0"/>
                        </a:spcAft>
                      </a:pPr>
                      <a:r>
                        <a:rPr lang="zh-CN" sz="1600" b="1" kern="1200" dirty="0" smtClean="0">
                          <a:solidFill>
                            <a:schemeClr val="tx1"/>
                          </a:solidFill>
                          <a:latin typeface="幼圆" panose="02010509060101010101" pitchFamily="49" charset="-122"/>
                          <a:ea typeface="幼圆" panose="02010509060101010101" pitchFamily="49" charset="-122"/>
                          <a:cs typeface="+mn-cs"/>
                        </a:rPr>
                        <a:t>前置条件</a:t>
                      </a:r>
                      <a:endParaRPr lang="zh-CN" sz="1600" b="1" kern="1200" dirty="0">
                        <a:solidFill>
                          <a:schemeClr val="tx1"/>
                        </a:solidFill>
                        <a:latin typeface="幼圆" panose="02010509060101010101" pitchFamily="49" charset="-122"/>
                        <a:ea typeface="幼圆" panose="02010509060101010101" pitchFamily="49" charset="-122"/>
                        <a:cs typeface="+mn-cs"/>
                      </a:endParaRPr>
                    </a:p>
                  </a:txBody>
                  <a:tcPr marL="68580" marR="68580" marT="0" marB="0"/>
                </a:tc>
                <a:tc>
                  <a:txBody>
                    <a:bodyPr/>
                    <a:lstStyle/>
                    <a:p>
                      <a:pPr algn="just">
                        <a:lnSpc>
                          <a:spcPts val="1200"/>
                        </a:lnSpc>
                        <a:spcAft>
                          <a:spcPts val="0"/>
                        </a:spcAft>
                      </a:pPr>
                      <a:endParaRPr lang="en-US" altLang="zh-CN" sz="1600" b="1" kern="1200" dirty="0" smtClean="0">
                        <a:solidFill>
                          <a:schemeClr val="tx1"/>
                        </a:solidFill>
                        <a:latin typeface="幼圆" panose="02010509060101010101" pitchFamily="49" charset="-122"/>
                        <a:ea typeface="幼圆" panose="02010509060101010101" pitchFamily="49" charset="-122"/>
                        <a:cs typeface="+mn-cs"/>
                      </a:endParaRPr>
                    </a:p>
                    <a:p>
                      <a:pPr algn="just">
                        <a:lnSpc>
                          <a:spcPts val="1200"/>
                        </a:lnSpc>
                        <a:spcAft>
                          <a:spcPts val="0"/>
                        </a:spcAft>
                      </a:pPr>
                      <a:r>
                        <a:rPr lang="zh-CN" sz="1600" b="1" kern="1200" dirty="0" smtClean="0">
                          <a:solidFill>
                            <a:schemeClr val="tx1"/>
                          </a:solidFill>
                          <a:latin typeface="幼圆" panose="02010509060101010101" pitchFamily="49" charset="-122"/>
                          <a:ea typeface="幼圆" panose="02010509060101010101" pitchFamily="49" charset="-122"/>
                          <a:cs typeface="+mn-cs"/>
                        </a:rPr>
                        <a:t>无</a:t>
                      </a:r>
                      <a:endParaRPr lang="zh-CN" sz="1600" b="1" kern="1200" dirty="0">
                        <a:solidFill>
                          <a:schemeClr val="tx1"/>
                        </a:solidFill>
                        <a:latin typeface="幼圆" panose="02010509060101010101" pitchFamily="49" charset="-122"/>
                        <a:ea typeface="幼圆" panose="02010509060101010101" pitchFamily="49" charset="-122"/>
                        <a:cs typeface="+mn-cs"/>
                      </a:endParaRPr>
                    </a:p>
                  </a:txBody>
                  <a:tcPr marL="68580" marR="68580" marT="0" marB="0"/>
                </a:tc>
              </a:tr>
              <a:tr h="369491">
                <a:tc>
                  <a:txBody>
                    <a:bodyPr/>
                    <a:lstStyle/>
                    <a:p>
                      <a:pPr algn="ctr">
                        <a:lnSpc>
                          <a:spcPts val="1200"/>
                        </a:lnSpc>
                        <a:spcAft>
                          <a:spcPts val="0"/>
                        </a:spcAft>
                      </a:pPr>
                      <a:endParaRPr lang="en-US" altLang="zh-CN" sz="1600" b="1" kern="1200" dirty="0" smtClean="0">
                        <a:solidFill>
                          <a:schemeClr val="tx1"/>
                        </a:solidFill>
                        <a:latin typeface="幼圆" panose="02010509060101010101" pitchFamily="49" charset="-122"/>
                        <a:ea typeface="幼圆" panose="02010509060101010101" pitchFamily="49" charset="-122"/>
                        <a:cs typeface="+mn-cs"/>
                      </a:endParaRPr>
                    </a:p>
                    <a:p>
                      <a:pPr algn="ctr">
                        <a:lnSpc>
                          <a:spcPts val="1200"/>
                        </a:lnSpc>
                        <a:spcAft>
                          <a:spcPts val="0"/>
                        </a:spcAft>
                      </a:pPr>
                      <a:r>
                        <a:rPr lang="zh-CN" sz="1600" b="1" kern="1200" dirty="0" smtClean="0">
                          <a:solidFill>
                            <a:schemeClr val="tx1"/>
                          </a:solidFill>
                          <a:latin typeface="幼圆" panose="02010509060101010101" pitchFamily="49" charset="-122"/>
                          <a:ea typeface="幼圆" panose="02010509060101010101" pitchFamily="49" charset="-122"/>
                          <a:cs typeface="+mn-cs"/>
                        </a:rPr>
                        <a:t>后置条件</a:t>
                      </a:r>
                      <a:endParaRPr lang="zh-CN" sz="1600" b="1" kern="1200" dirty="0">
                        <a:solidFill>
                          <a:schemeClr val="tx1"/>
                        </a:solidFill>
                        <a:latin typeface="幼圆" panose="02010509060101010101" pitchFamily="49" charset="-122"/>
                        <a:ea typeface="幼圆" panose="02010509060101010101" pitchFamily="49" charset="-122"/>
                        <a:cs typeface="+mn-cs"/>
                      </a:endParaRPr>
                    </a:p>
                  </a:txBody>
                  <a:tcPr marL="68580" marR="68580" marT="0" marB="0"/>
                </a:tc>
                <a:tc>
                  <a:txBody>
                    <a:bodyPr/>
                    <a:lstStyle/>
                    <a:p>
                      <a:pPr algn="just">
                        <a:lnSpc>
                          <a:spcPts val="1200"/>
                        </a:lnSpc>
                        <a:spcAft>
                          <a:spcPts val="0"/>
                        </a:spcAft>
                      </a:pPr>
                      <a:endParaRPr lang="en-US" altLang="zh-CN" sz="1600" b="1" kern="1200" dirty="0" smtClean="0">
                        <a:solidFill>
                          <a:schemeClr val="tx1"/>
                        </a:solidFill>
                        <a:latin typeface="幼圆" panose="02010509060101010101" pitchFamily="49" charset="-122"/>
                        <a:ea typeface="幼圆" panose="02010509060101010101" pitchFamily="49" charset="-122"/>
                        <a:cs typeface="+mn-cs"/>
                      </a:endParaRPr>
                    </a:p>
                    <a:p>
                      <a:pPr algn="just">
                        <a:lnSpc>
                          <a:spcPts val="1200"/>
                        </a:lnSpc>
                        <a:spcAft>
                          <a:spcPts val="0"/>
                        </a:spcAft>
                      </a:pPr>
                      <a:r>
                        <a:rPr lang="zh-CN" sz="1600" b="1" kern="1200" dirty="0" smtClean="0">
                          <a:solidFill>
                            <a:schemeClr val="tx1"/>
                          </a:solidFill>
                          <a:latin typeface="幼圆" panose="02010509060101010101" pitchFamily="49" charset="-122"/>
                          <a:ea typeface="幼圆" panose="02010509060101010101" pitchFamily="49" charset="-122"/>
                          <a:cs typeface="+mn-cs"/>
                        </a:rPr>
                        <a:t>教师</a:t>
                      </a:r>
                      <a:r>
                        <a:rPr lang="zh-CN" sz="1600" b="1" kern="1200" dirty="0">
                          <a:solidFill>
                            <a:schemeClr val="tx1"/>
                          </a:solidFill>
                          <a:latin typeface="幼圆" panose="02010509060101010101" pitchFamily="49" charset="-122"/>
                          <a:ea typeface="幼圆" panose="02010509060101010101" pitchFamily="49" charset="-122"/>
                          <a:cs typeface="+mn-cs"/>
                        </a:rPr>
                        <a:t>输入的账号密码与后台系统数据库表中保存的信息一致</a:t>
                      </a:r>
                      <a:endParaRPr lang="zh-CN" sz="1600" b="1" kern="1200" dirty="0">
                        <a:solidFill>
                          <a:schemeClr val="tx1"/>
                        </a:solidFill>
                        <a:latin typeface="幼圆" panose="02010509060101010101" pitchFamily="49" charset="-122"/>
                        <a:ea typeface="幼圆" panose="02010509060101010101" pitchFamily="49" charset="-122"/>
                        <a:cs typeface="+mn-cs"/>
                      </a:endParaRPr>
                    </a:p>
                  </a:txBody>
                  <a:tcPr marL="68580" marR="68580" marT="0" marB="0"/>
                </a:tc>
              </a:tr>
              <a:tr h="1108472">
                <a:tc>
                  <a:txBody>
                    <a:bodyPr/>
                    <a:lstStyle/>
                    <a:p>
                      <a:pPr algn="ctr">
                        <a:lnSpc>
                          <a:spcPts val="1200"/>
                        </a:lnSpc>
                        <a:spcAft>
                          <a:spcPts val="0"/>
                        </a:spcAft>
                      </a:pPr>
                      <a:endParaRPr lang="en-US" altLang="zh-CN" sz="1600" b="1" kern="1200" dirty="0" smtClean="0">
                        <a:solidFill>
                          <a:schemeClr val="tx1"/>
                        </a:solidFill>
                        <a:latin typeface="幼圆" panose="02010509060101010101" pitchFamily="49" charset="-122"/>
                        <a:ea typeface="幼圆" panose="02010509060101010101" pitchFamily="49" charset="-122"/>
                        <a:cs typeface="+mn-cs"/>
                      </a:endParaRPr>
                    </a:p>
                    <a:p>
                      <a:pPr algn="ctr">
                        <a:lnSpc>
                          <a:spcPts val="1200"/>
                        </a:lnSpc>
                        <a:spcAft>
                          <a:spcPts val="0"/>
                        </a:spcAft>
                      </a:pPr>
                      <a:r>
                        <a:rPr lang="zh-CN" sz="1600" b="1" kern="1200" dirty="0" smtClean="0">
                          <a:solidFill>
                            <a:schemeClr val="tx1"/>
                          </a:solidFill>
                          <a:latin typeface="幼圆" panose="02010509060101010101" pitchFamily="49" charset="-122"/>
                          <a:ea typeface="幼圆" panose="02010509060101010101" pitchFamily="49" charset="-122"/>
                          <a:cs typeface="+mn-cs"/>
                        </a:rPr>
                        <a:t>基本</a:t>
                      </a:r>
                      <a:r>
                        <a:rPr lang="zh-CN" sz="1600" b="1" kern="1200" dirty="0">
                          <a:solidFill>
                            <a:schemeClr val="tx1"/>
                          </a:solidFill>
                          <a:latin typeface="幼圆" panose="02010509060101010101" pitchFamily="49" charset="-122"/>
                          <a:ea typeface="幼圆" panose="02010509060101010101" pitchFamily="49" charset="-122"/>
                          <a:cs typeface="+mn-cs"/>
                        </a:rPr>
                        <a:t>路径</a:t>
                      </a:r>
                      <a:endParaRPr lang="zh-CN" sz="1600" b="1" kern="1200" dirty="0">
                        <a:solidFill>
                          <a:schemeClr val="tx1"/>
                        </a:solidFill>
                        <a:latin typeface="幼圆" panose="02010509060101010101" pitchFamily="49" charset="-122"/>
                        <a:ea typeface="幼圆" panose="02010509060101010101" pitchFamily="49" charset="-122"/>
                        <a:cs typeface="+mn-cs"/>
                      </a:endParaRPr>
                    </a:p>
                  </a:txBody>
                  <a:tcPr marL="68580" marR="68580" marT="0" marB="0"/>
                </a:tc>
                <a:tc>
                  <a:txBody>
                    <a:bodyPr/>
                    <a:lstStyle/>
                    <a:p>
                      <a:pPr marL="342900" lvl="0" indent="-342900" algn="just">
                        <a:lnSpc>
                          <a:spcPts val="1200"/>
                        </a:lnSpc>
                        <a:spcAft>
                          <a:spcPts val="0"/>
                        </a:spcAft>
                        <a:buFont typeface="+mj-lt"/>
                        <a:buAutoNum type="arabicPeriod"/>
                      </a:pPr>
                      <a:endParaRPr lang="en-US" altLang="zh-CN" sz="1600" b="1" kern="1200" dirty="0" smtClean="0">
                        <a:solidFill>
                          <a:schemeClr val="tx1"/>
                        </a:solidFill>
                        <a:latin typeface="幼圆" panose="02010509060101010101" pitchFamily="49" charset="-122"/>
                        <a:ea typeface="幼圆" panose="02010509060101010101" pitchFamily="49" charset="-122"/>
                        <a:cs typeface="+mn-cs"/>
                      </a:endParaRPr>
                    </a:p>
                    <a:p>
                      <a:pPr marL="0" lvl="0" indent="0" algn="just">
                        <a:lnSpc>
                          <a:spcPts val="1200"/>
                        </a:lnSpc>
                        <a:spcAft>
                          <a:spcPts val="0"/>
                        </a:spcAft>
                        <a:buFont typeface="+mj-lt"/>
                        <a:buNone/>
                      </a:pPr>
                      <a:r>
                        <a:rPr lang="zh-CN" altLang="en-US" sz="1600" b="1" kern="1200" dirty="0" smtClean="0">
                          <a:solidFill>
                            <a:schemeClr val="tx1"/>
                          </a:solidFill>
                          <a:latin typeface="幼圆" panose="02010509060101010101" pitchFamily="49" charset="-122"/>
                          <a:ea typeface="幼圆" panose="02010509060101010101" pitchFamily="49" charset="-122"/>
                          <a:cs typeface="+mn-cs"/>
                        </a:rPr>
                        <a:t>（</a:t>
                      </a:r>
                      <a:r>
                        <a:rPr lang="en-US" altLang="zh-CN" sz="1600" b="1" kern="1200" dirty="0" smtClean="0">
                          <a:solidFill>
                            <a:schemeClr val="tx1"/>
                          </a:solidFill>
                          <a:latin typeface="幼圆" panose="02010509060101010101" pitchFamily="49" charset="-122"/>
                          <a:ea typeface="幼圆" panose="02010509060101010101" pitchFamily="49" charset="-122"/>
                          <a:cs typeface="+mn-cs"/>
                        </a:rPr>
                        <a:t>1</a:t>
                      </a:r>
                      <a:r>
                        <a:rPr lang="zh-CN" altLang="en-US" sz="1600" b="1" kern="1200" dirty="0" smtClean="0">
                          <a:solidFill>
                            <a:schemeClr val="tx1"/>
                          </a:solidFill>
                          <a:latin typeface="幼圆" panose="02010509060101010101" pitchFamily="49" charset="-122"/>
                          <a:ea typeface="幼圆" panose="02010509060101010101" pitchFamily="49" charset="-122"/>
                          <a:cs typeface="+mn-cs"/>
                        </a:rPr>
                        <a:t>）</a:t>
                      </a:r>
                      <a:r>
                        <a:rPr lang="zh-CN" sz="1600" b="1" kern="1200" dirty="0" smtClean="0">
                          <a:solidFill>
                            <a:schemeClr val="tx1"/>
                          </a:solidFill>
                          <a:latin typeface="幼圆" panose="02010509060101010101" pitchFamily="49" charset="-122"/>
                          <a:ea typeface="幼圆" panose="02010509060101010101" pitchFamily="49" charset="-122"/>
                          <a:cs typeface="+mn-cs"/>
                        </a:rPr>
                        <a:t>教师</a:t>
                      </a:r>
                      <a:r>
                        <a:rPr lang="zh-CN" sz="1600" b="1" kern="1200" dirty="0">
                          <a:solidFill>
                            <a:schemeClr val="tx1"/>
                          </a:solidFill>
                          <a:latin typeface="幼圆" panose="02010509060101010101" pitchFamily="49" charset="-122"/>
                          <a:ea typeface="幼圆" panose="02010509060101010101" pitchFamily="49" charset="-122"/>
                          <a:cs typeface="+mn-cs"/>
                        </a:rPr>
                        <a:t>输入账号和密码，并点击登录按钮</a:t>
                      </a:r>
                      <a:endParaRPr lang="zh-CN" sz="1600" b="1" kern="1200" dirty="0">
                        <a:solidFill>
                          <a:schemeClr val="tx1"/>
                        </a:solidFill>
                        <a:latin typeface="幼圆" panose="02010509060101010101" pitchFamily="49" charset="-122"/>
                        <a:ea typeface="幼圆" panose="02010509060101010101" pitchFamily="49" charset="-122"/>
                        <a:cs typeface="+mn-cs"/>
                      </a:endParaRPr>
                    </a:p>
                    <a:p>
                      <a:pPr marL="342900" lvl="0" indent="-342900" algn="just">
                        <a:lnSpc>
                          <a:spcPts val="1200"/>
                        </a:lnSpc>
                        <a:spcAft>
                          <a:spcPts val="0"/>
                        </a:spcAft>
                        <a:buFont typeface="+mj-lt"/>
                        <a:buAutoNum type="arabicPeriod"/>
                      </a:pPr>
                      <a:endParaRPr lang="en-US" altLang="zh-CN" sz="1600" b="1" kern="1200" dirty="0" smtClean="0">
                        <a:solidFill>
                          <a:schemeClr val="tx1"/>
                        </a:solidFill>
                        <a:latin typeface="幼圆" panose="02010509060101010101" pitchFamily="49" charset="-122"/>
                        <a:ea typeface="幼圆" panose="02010509060101010101" pitchFamily="49" charset="-122"/>
                        <a:cs typeface="+mn-cs"/>
                      </a:endParaRPr>
                    </a:p>
                    <a:p>
                      <a:pPr marL="0" lvl="0" indent="0" algn="just">
                        <a:lnSpc>
                          <a:spcPts val="1200"/>
                        </a:lnSpc>
                        <a:spcAft>
                          <a:spcPts val="0"/>
                        </a:spcAft>
                        <a:buFont typeface="+mj-lt"/>
                        <a:buNone/>
                      </a:pPr>
                      <a:r>
                        <a:rPr lang="zh-CN" altLang="en-US" sz="1600" b="1" kern="1200" dirty="0" smtClean="0">
                          <a:solidFill>
                            <a:schemeClr val="tx1"/>
                          </a:solidFill>
                          <a:latin typeface="幼圆" panose="02010509060101010101" pitchFamily="49" charset="-122"/>
                          <a:ea typeface="幼圆" panose="02010509060101010101" pitchFamily="49" charset="-122"/>
                          <a:cs typeface="+mn-cs"/>
                        </a:rPr>
                        <a:t>（</a:t>
                      </a:r>
                      <a:r>
                        <a:rPr lang="en-US" altLang="zh-CN" sz="1600" b="1" kern="1200" dirty="0" smtClean="0">
                          <a:solidFill>
                            <a:schemeClr val="tx1"/>
                          </a:solidFill>
                          <a:latin typeface="幼圆" panose="02010509060101010101" pitchFamily="49" charset="-122"/>
                          <a:ea typeface="幼圆" panose="02010509060101010101" pitchFamily="49" charset="-122"/>
                          <a:cs typeface="+mn-cs"/>
                        </a:rPr>
                        <a:t>2</a:t>
                      </a:r>
                      <a:r>
                        <a:rPr lang="zh-CN" altLang="en-US" sz="1600" b="1" kern="1200" dirty="0" smtClean="0">
                          <a:solidFill>
                            <a:schemeClr val="tx1"/>
                          </a:solidFill>
                          <a:latin typeface="幼圆" panose="02010509060101010101" pitchFamily="49" charset="-122"/>
                          <a:ea typeface="幼圆" panose="02010509060101010101" pitchFamily="49" charset="-122"/>
                          <a:cs typeface="+mn-cs"/>
                        </a:rPr>
                        <a:t>）</a:t>
                      </a:r>
                      <a:r>
                        <a:rPr lang="zh-CN" sz="1600" b="1" kern="1200" dirty="0" smtClean="0">
                          <a:solidFill>
                            <a:schemeClr val="tx1"/>
                          </a:solidFill>
                          <a:latin typeface="幼圆" panose="02010509060101010101" pitchFamily="49" charset="-122"/>
                          <a:ea typeface="幼圆" panose="02010509060101010101" pitchFamily="49" charset="-122"/>
                          <a:cs typeface="+mn-cs"/>
                        </a:rPr>
                        <a:t>经过</a:t>
                      </a:r>
                      <a:r>
                        <a:rPr lang="zh-CN" sz="1600" b="1" kern="1200" dirty="0">
                          <a:solidFill>
                            <a:schemeClr val="tx1"/>
                          </a:solidFill>
                          <a:latin typeface="幼圆" panose="02010509060101010101" pitchFamily="49" charset="-122"/>
                          <a:ea typeface="幼圆" panose="02010509060101010101" pitchFamily="49" charset="-122"/>
                          <a:cs typeface="+mn-cs"/>
                        </a:rPr>
                        <a:t>数据库管理的检测，显示检测成功</a:t>
                      </a:r>
                      <a:endParaRPr lang="zh-CN" sz="1600" b="1" kern="1200" dirty="0">
                        <a:solidFill>
                          <a:schemeClr val="tx1"/>
                        </a:solidFill>
                        <a:latin typeface="幼圆" panose="02010509060101010101" pitchFamily="49" charset="-122"/>
                        <a:ea typeface="幼圆" panose="02010509060101010101" pitchFamily="49" charset="-122"/>
                        <a:cs typeface="+mn-cs"/>
                      </a:endParaRPr>
                    </a:p>
                    <a:p>
                      <a:pPr marL="342900" lvl="0" indent="-342900" algn="just">
                        <a:lnSpc>
                          <a:spcPts val="1200"/>
                        </a:lnSpc>
                        <a:spcAft>
                          <a:spcPts val="0"/>
                        </a:spcAft>
                        <a:buFont typeface="+mj-lt"/>
                        <a:buAutoNum type="arabicPeriod"/>
                      </a:pPr>
                      <a:endParaRPr lang="en-US" altLang="zh-CN" sz="1600" b="1" kern="1200" dirty="0" smtClean="0">
                        <a:solidFill>
                          <a:schemeClr val="tx1"/>
                        </a:solidFill>
                        <a:latin typeface="幼圆" panose="02010509060101010101" pitchFamily="49" charset="-122"/>
                        <a:ea typeface="幼圆" panose="02010509060101010101" pitchFamily="49" charset="-122"/>
                        <a:cs typeface="+mn-cs"/>
                      </a:endParaRPr>
                    </a:p>
                    <a:p>
                      <a:pPr marL="0" lvl="0" indent="0" algn="just">
                        <a:lnSpc>
                          <a:spcPts val="1200"/>
                        </a:lnSpc>
                        <a:spcAft>
                          <a:spcPts val="0"/>
                        </a:spcAft>
                        <a:buFont typeface="+mj-lt"/>
                        <a:buNone/>
                      </a:pPr>
                      <a:r>
                        <a:rPr lang="zh-CN" altLang="en-US" sz="1600" b="1" kern="1200" dirty="0" smtClean="0">
                          <a:solidFill>
                            <a:schemeClr val="tx1"/>
                          </a:solidFill>
                          <a:latin typeface="幼圆" panose="02010509060101010101" pitchFamily="49" charset="-122"/>
                          <a:ea typeface="幼圆" panose="02010509060101010101" pitchFamily="49" charset="-122"/>
                          <a:cs typeface="+mn-cs"/>
                        </a:rPr>
                        <a:t>（</a:t>
                      </a:r>
                      <a:r>
                        <a:rPr lang="en-US" altLang="zh-CN" sz="1600" b="1" kern="1200" dirty="0" smtClean="0">
                          <a:solidFill>
                            <a:schemeClr val="tx1"/>
                          </a:solidFill>
                          <a:latin typeface="幼圆" panose="02010509060101010101" pitchFamily="49" charset="-122"/>
                          <a:ea typeface="幼圆" panose="02010509060101010101" pitchFamily="49" charset="-122"/>
                          <a:cs typeface="+mn-cs"/>
                        </a:rPr>
                        <a:t>3</a:t>
                      </a:r>
                      <a:r>
                        <a:rPr lang="zh-CN" altLang="en-US" sz="1600" b="1" kern="1200" dirty="0" smtClean="0">
                          <a:solidFill>
                            <a:schemeClr val="tx1"/>
                          </a:solidFill>
                          <a:latin typeface="幼圆" panose="02010509060101010101" pitchFamily="49" charset="-122"/>
                          <a:ea typeface="幼圆" panose="02010509060101010101" pitchFamily="49" charset="-122"/>
                          <a:cs typeface="+mn-cs"/>
                        </a:rPr>
                        <a:t>）</a:t>
                      </a:r>
                      <a:r>
                        <a:rPr lang="zh-CN" sz="1600" b="1" kern="1200" dirty="0" smtClean="0">
                          <a:solidFill>
                            <a:schemeClr val="tx1"/>
                          </a:solidFill>
                          <a:latin typeface="幼圆" panose="02010509060101010101" pitchFamily="49" charset="-122"/>
                          <a:ea typeface="幼圆" panose="02010509060101010101" pitchFamily="49" charset="-122"/>
                          <a:cs typeface="+mn-cs"/>
                        </a:rPr>
                        <a:t>成功</a:t>
                      </a:r>
                      <a:r>
                        <a:rPr lang="zh-CN" sz="1600" b="1" kern="1200" dirty="0">
                          <a:solidFill>
                            <a:schemeClr val="tx1"/>
                          </a:solidFill>
                          <a:latin typeface="幼圆" panose="02010509060101010101" pitchFamily="49" charset="-122"/>
                          <a:ea typeface="幼圆" panose="02010509060101010101" pitchFamily="49" charset="-122"/>
                          <a:cs typeface="+mn-cs"/>
                        </a:rPr>
                        <a:t>登录进入管理员页面</a:t>
                      </a:r>
                      <a:endParaRPr lang="zh-CN" sz="1600" b="1" kern="1200" dirty="0">
                        <a:solidFill>
                          <a:schemeClr val="tx1"/>
                        </a:solidFill>
                        <a:latin typeface="幼圆" panose="02010509060101010101" pitchFamily="49" charset="-122"/>
                        <a:ea typeface="幼圆" panose="02010509060101010101" pitchFamily="49" charset="-122"/>
                        <a:cs typeface="+mn-cs"/>
                      </a:endParaRPr>
                    </a:p>
                  </a:txBody>
                  <a:tcPr marL="68580" marR="68580" marT="0" marB="0"/>
                </a:tc>
              </a:tr>
              <a:tr h="369491">
                <a:tc>
                  <a:txBody>
                    <a:bodyPr/>
                    <a:lstStyle/>
                    <a:p>
                      <a:pPr algn="ctr">
                        <a:lnSpc>
                          <a:spcPts val="1200"/>
                        </a:lnSpc>
                        <a:spcAft>
                          <a:spcPts val="0"/>
                        </a:spcAft>
                      </a:pPr>
                      <a:endParaRPr lang="en-US" altLang="zh-CN" sz="1600" b="1" kern="1200" dirty="0" smtClean="0">
                        <a:solidFill>
                          <a:schemeClr val="tx1"/>
                        </a:solidFill>
                        <a:latin typeface="幼圆" panose="02010509060101010101" pitchFamily="49" charset="-122"/>
                        <a:ea typeface="幼圆" panose="02010509060101010101" pitchFamily="49" charset="-122"/>
                        <a:cs typeface="+mn-cs"/>
                      </a:endParaRPr>
                    </a:p>
                    <a:p>
                      <a:pPr algn="ctr">
                        <a:lnSpc>
                          <a:spcPts val="1200"/>
                        </a:lnSpc>
                        <a:spcAft>
                          <a:spcPts val="0"/>
                        </a:spcAft>
                      </a:pPr>
                      <a:r>
                        <a:rPr lang="zh-CN" sz="1600" b="1" kern="1200" dirty="0" smtClean="0">
                          <a:solidFill>
                            <a:schemeClr val="tx1"/>
                          </a:solidFill>
                          <a:latin typeface="幼圆" panose="02010509060101010101" pitchFamily="49" charset="-122"/>
                          <a:ea typeface="幼圆" panose="02010509060101010101" pitchFamily="49" charset="-122"/>
                          <a:cs typeface="+mn-cs"/>
                        </a:rPr>
                        <a:t>扩展</a:t>
                      </a:r>
                      <a:r>
                        <a:rPr lang="zh-CN" sz="1600" b="1" kern="1200" dirty="0">
                          <a:solidFill>
                            <a:schemeClr val="tx1"/>
                          </a:solidFill>
                          <a:latin typeface="幼圆" panose="02010509060101010101" pitchFamily="49" charset="-122"/>
                          <a:ea typeface="幼圆" panose="02010509060101010101" pitchFamily="49" charset="-122"/>
                          <a:cs typeface="+mn-cs"/>
                        </a:rPr>
                        <a:t>路径</a:t>
                      </a:r>
                      <a:endParaRPr lang="zh-CN" sz="1600" b="1" kern="1200" dirty="0">
                        <a:solidFill>
                          <a:schemeClr val="tx1"/>
                        </a:solidFill>
                        <a:latin typeface="幼圆" panose="02010509060101010101" pitchFamily="49" charset="-122"/>
                        <a:ea typeface="幼圆" panose="02010509060101010101" pitchFamily="49" charset="-122"/>
                        <a:cs typeface="+mn-cs"/>
                      </a:endParaRPr>
                    </a:p>
                  </a:txBody>
                  <a:tcPr marL="68580" marR="68580" marT="0" marB="0"/>
                </a:tc>
                <a:tc>
                  <a:txBody>
                    <a:bodyPr/>
                    <a:lstStyle/>
                    <a:p>
                      <a:pPr algn="just">
                        <a:lnSpc>
                          <a:spcPts val="1200"/>
                        </a:lnSpc>
                        <a:spcAft>
                          <a:spcPts val="0"/>
                        </a:spcAft>
                      </a:pPr>
                      <a:endParaRPr lang="en-US" altLang="zh-CN" sz="1600" b="1" kern="1200" dirty="0" smtClean="0">
                        <a:solidFill>
                          <a:schemeClr val="tx1"/>
                        </a:solidFill>
                        <a:latin typeface="幼圆" panose="02010509060101010101" pitchFamily="49" charset="-122"/>
                        <a:ea typeface="幼圆" panose="02010509060101010101" pitchFamily="49" charset="-122"/>
                        <a:cs typeface="+mn-cs"/>
                      </a:endParaRPr>
                    </a:p>
                    <a:p>
                      <a:pPr algn="just">
                        <a:lnSpc>
                          <a:spcPts val="1200"/>
                        </a:lnSpc>
                        <a:spcAft>
                          <a:spcPts val="0"/>
                        </a:spcAft>
                      </a:pPr>
                      <a:r>
                        <a:rPr lang="zh-CN" altLang="en-US" sz="1600" b="1" kern="1200" dirty="0" smtClean="0">
                          <a:solidFill>
                            <a:schemeClr val="tx1"/>
                          </a:solidFill>
                          <a:latin typeface="幼圆" panose="02010509060101010101" pitchFamily="49" charset="-122"/>
                          <a:ea typeface="幼圆" panose="02010509060101010101" pitchFamily="49" charset="-122"/>
                          <a:cs typeface="+mn-cs"/>
                        </a:rPr>
                        <a:t>（</a:t>
                      </a:r>
                      <a:r>
                        <a:rPr lang="en-US" altLang="zh-CN" sz="1600" b="1" kern="1200" dirty="0" smtClean="0">
                          <a:solidFill>
                            <a:schemeClr val="tx1"/>
                          </a:solidFill>
                          <a:latin typeface="幼圆" panose="02010509060101010101" pitchFamily="49" charset="-122"/>
                          <a:ea typeface="幼圆" panose="02010509060101010101" pitchFamily="49" charset="-122"/>
                          <a:cs typeface="+mn-cs"/>
                        </a:rPr>
                        <a:t>1</a:t>
                      </a:r>
                      <a:r>
                        <a:rPr lang="zh-CN" altLang="en-US" sz="1600" b="1" kern="1200" dirty="0" smtClean="0">
                          <a:solidFill>
                            <a:schemeClr val="tx1"/>
                          </a:solidFill>
                          <a:latin typeface="幼圆" panose="02010509060101010101" pitchFamily="49" charset="-122"/>
                          <a:ea typeface="幼圆" panose="02010509060101010101" pitchFamily="49" charset="-122"/>
                          <a:cs typeface="+mn-cs"/>
                        </a:rPr>
                        <a:t>）</a:t>
                      </a:r>
                      <a:r>
                        <a:rPr lang="zh-CN" sz="1600" b="1" kern="1200" dirty="0" smtClean="0">
                          <a:solidFill>
                            <a:schemeClr val="tx1"/>
                          </a:solidFill>
                          <a:latin typeface="幼圆" panose="02010509060101010101" pitchFamily="49" charset="-122"/>
                          <a:ea typeface="幼圆" panose="02010509060101010101" pitchFamily="49" charset="-122"/>
                          <a:cs typeface="+mn-cs"/>
                        </a:rPr>
                        <a:t>登录</a:t>
                      </a:r>
                      <a:r>
                        <a:rPr lang="zh-CN" sz="1600" b="1" kern="1200" dirty="0">
                          <a:solidFill>
                            <a:schemeClr val="tx1"/>
                          </a:solidFill>
                          <a:latin typeface="幼圆" panose="02010509060101010101" pitchFamily="49" charset="-122"/>
                          <a:ea typeface="幼圆" panose="02010509060101010101" pitchFamily="49" charset="-122"/>
                          <a:cs typeface="+mn-cs"/>
                        </a:rPr>
                        <a:t>不成功之后可以选择修改账号密码信息。</a:t>
                      </a:r>
                      <a:endParaRPr lang="zh-CN" sz="1600" b="1" kern="1200" dirty="0">
                        <a:solidFill>
                          <a:schemeClr val="tx1"/>
                        </a:solidFill>
                        <a:latin typeface="幼圆" panose="02010509060101010101" pitchFamily="49" charset="-122"/>
                        <a:ea typeface="幼圆" panose="02010509060101010101" pitchFamily="49" charset="-122"/>
                        <a:cs typeface="+mn-cs"/>
                      </a:endParaRPr>
                    </a:p>
                    <a:p>
                      <a:pPr algn="just">
                        <a:lnSpc>
                          <a:spcPts val="1200"/>
                        </a:lnSpc>
                        <a:spcAft>
                          <a:spcPts val="0"/>
                        </a:spcAft>
                      </a:pPr>
                      <a:endParaRPr lang="en-US" altLang="zh-CN" sz="1600" b="1" kern="1200" dirty="0" smtClean="0">
                        <a:solidFill>
                          <a:schemeClr val="tx1"/>
                        </a:solidFill>
                        <a:latin typeface="幼圆" panose="02010509060101010101" pitchFamily="49" charset="-122"/>
                        <a:ea typeface="幼圆" panose="02010509060101010101" pitchFamily="49" charset="-122"/>
                        <a:cs typeface="+mn-cs"/>
                      </a:endParaRPr>
                    </a:p>
                    <a:p>
                      <a:pPr algn="just">
                        <a:lnSpc>
                          <a:spcPts val="1200"/>
                        </a:lnSpc>
                        <a:spcAft>
                          <a:spcPts val="0"/>
                        </a:spcAft>
                      </a:pPr>
                      <a:r>
                        <a:rPr lang="zh-CN" altLang="en-US" sz="1600" b="1" kern="1200" dirty="0" smtClean="0">
                          <a:solidFill>
                            <a:schemeClr val="tx1"/>
                          </a:solidFill>
                          <a:latin typeface="幼圆" panose="02010509060101010101" pitchFamily="49" charset="-122"/>
                          <a:ea typeface="幼圆" panose="02010509060101010101" pitchFamily="49" charset="-122"/>
                          <a:cs typeface="+mn-cs"/>
                        </a:rPr>
                        <a:t>（</a:t>
                      </a:r>
                      <a:r>
                        <a:rPr lang="en-US" altLang="zh-CN" sz="1600" b="1" kern="1200" dirty="0" smtClean="0">
                          <a:solidFill>
                            <a:schemeClr val="tx1"/>
                          </a:solidFill>
                          <a:latin typeface="幼圆" panose="02010509060101010101" pitchFamily="49" charset="-122"/>
                          <a:ea typeface="幼圆" panose="02010509060101010101" pitchFamily="49" charset="-122"/>
                          <a:cs typeface="+mn-cs"/>
                        </a:rPr>
                        <a:t>2</a:t>
                      </a:r>
                      <a:r>
                        <a:rPr lang="zh-CN" altLang="en-US" sz="1600" b="1" kern="1200" dirty="0" smtClean="0">
                          <a:solidFill>
                            <a:schemeClr val="tx1"/>
                          </a:solidFill>
                          <a:latin typeface="幼圆" panose="02010509060101010101" pitchFamily="49" charset="-122"/>
                          <a:ea typeface="幼圆" panose="02010509060101010101" pitchFamily="49" charset="-122"/>
                          <a:cs typeface="+mn-cs"/>
                        </a:rPr>
                        <a:t>）</a:t>
                      </a:r>
                      <a:r>
                        <a:rPr lang="zh-CN" sz="1600" b="1" kern="1200" dirty="0" smtClean="0">
                          <a:solidFill>
                            <a:schemeClr val="tx1"/>
                          </a:solidFill>
                          <a:latin typeface="幼圆" panose="02010509060101010101" pitchFamily="49" charset="-122"/>
                          <a:ea typeface="幼圆" panose="02010509060101010101" pitchFamily="49" charset="-122"/>
                          <a:cs typeface="+mn-cs"/>
                        </a:rPr>
                        <a:t>点击</a:t>
                      </a:r>
                      <a:r>
                        <a:rPr lang="zh-CN" sz="1600" b="1" kern="1200" dirty="0">
                          <a:solidFill>
                            <a:schemeClr val="tx1"/>
                          </a:solidFill>
                          <a:latin typeface="幼圆" panose="02010509060101010101" pitchFamily="49" charset="-122"/>
                          <a:ea typeface="幼圆" panose="02010509060101010101" pitchFamily="49" charset="-122"/>
                          <a:cs typeface="+mn-cs"/>
                        </a:rPr>
                        <a:t>重新登录，重新验证账号密码信息</a:t>
                      </a:r>
                      <a:endParaRPr lang="zh-CN" sz="1600" b="1" kern="1200" dirty="0">
                        <a:solidFill>
                          <a:schemeClr val="tx1"/>
                        </a:solidFill>
                        <a:latin typeface="幼圆" panose="02010509060101010101" pitchFamily="49" charset="-122"/>
                        <a:ea typeface="幼圆" panose="02010509060101010101" pitchFamily="49" charset="-122"/>
                        <a:cs typeface="+mn-cs"/>
                      </a:endParaRPr>
                    </a:p>
                  </a:txBody>
                  <a:tcPr marL="68580" marR="68580" marT="0" marB="0"/>
                </a:tc>
              </a:tr>
              <a:tr h="369491">
                <a:tc>
                  <a:txBody>
                    <a:bodyPr/>
                    <a:lstStyle/>
                    <a:p>
                      <a:pPr algn="ctr">
                        <a:lnSpc>
                          <a:spcPts val="1200"/>
                        </a:lnSpc>
                        <a:spcAft>
                          <a:spcPts val="0"/>
                        </a:spcAft>
                      </a:pPr>
                      <a:endParaRPr lang="en-US" altLang="zh-CN" sz="1600" b="1" kern="1200" dirty="0" smtClean="0">
                        <a:solidFill>
                          <a:schemeClr val="tx1"/>
                        </a:solidFill>
                        <a:latin typeface="幼圆" panose="02010509060101010101" pitchFamily="49" charset="-122"/>
                        <a:ea typeface="幼圆" panose="02010509060101010101" pitchFamily="49" charset="-122"/>
                        <a:cs typeface="+mn-cs"/>
                      </a:endParaRPr>
                    </a:p>
                    <a:p>
                      <a:pPr algn="ctr">
                        <a:lnSpc>
                          <a:spcPts val="1200"/>
                        </a:lnSpc>
                        <a:spcAft>
                          <a:spcPts val="0"/>
                        </a:spcAft>
                      </a:pPr>
                      <a:r>
                        <a:rPr lang="zh-CN" sz="1600" b="1" kern="1200" dirty="0" smtClean="0">
                          <a:solidFill>
                            <a:schemeClr val="tx1"/>
                          </a:solidFill>
                          <a:latin typeface="幼圆" panose="02010509060101010101" pitchFamily="49" charset="-122"/>
                          <a:ea typeface="幼圆" panose="02010509060101010101" pitchFamily="49" charset="-122"/>
                          <a:cs typeface="+mn-cs"/>
                        </a:rPr>
                        <a:t>注释</a:t>
                      </a:r>
                      <a:endParaRPr lang="zh-CN" sz="1600" b="1" kern="1200" dirty="0">
                        <a:solidFill>
                          <a:schemeClr val="tx1"/>
                        </a:solidFill>
                        <a:latin typeface="幼圆" panose="02010509060101010101" pitchFamily="49" charset="-122"/>
                        <a:ea typeface="幼圆" panose="02010509060101010101" pitchFamily="49" charset="-122"/>
                        <a:cs typeface="+mn-cs"/>
                      </a:endParaRPr>
                    </a:p>
                  </a:txBody>
                  <a:tcPr marL="68580" marR="68580" marT="0" marB="0"/>
                </a:tc>
                <a:tc>
                  <a:txBody>
                    <a:bodyPr/>
                    <a:lstStyle/>
                    <a:p>
                      <a:pPr algn="just">
                        <a:lnSpc>
                          <a:spcPts val="1200"/>
                        </a:lnSpc>
                        <a:spcAft>
                          <a:spcPts val="0"/>
                        </a:spcAft>
                      </a:pPr>
                      <a:r>
                        <a:rPr lang="en-US" sz="1600" b="1" kern="1200" dirty="0">
                          <a:solidFill>
                            <a:schemeClr val="tx1"/>
                          </a:solidFill>
                          <a:latin typeface="幼圆" panose="02010509060101010101" pitchFamily="49" charset="-122"/>
                          <a:ea typeface="幼圆" panose="02010509060101010101" pitchFamily="49" charset="-122"/>
                          <a:cs typeface="+mn-cs"/>
                        </a:rPr>
                        <a:t> </a:t>
                      </a:r>
                      <a:endParaRPr lang="zh-CN" sz="1600" b="1" kern="1200" dirty="0">
                        <a:solidFill>
                          <a:schemeClr val="tx1"/>
                        </a:solidFill>
                        <a:latin typeface="幼圆" panose="02010509060101010101" pitchFamily="49" charset="-122"/>
                        <a:ea typeface="幼圆" panose="02010509060101010101" pitchFamily="49" charset="-122"/>
                        <a:cs typeface="+mn-cs"/>
                      </a:endParaRPr>
                    </a:p>
                  </a:txBody>
                  <a:tcPr marL="68580" marR="68580" marT="0" marB="0"/>
                </a:tc>
              </a:tr>
            </a:tbl>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7" name="直接连接符 16"/>
          <p:cNvCxnSpPr/>
          <p:nvPr/>
        </p:nvCxnSpPr>
        <p:spPr>
          <a:xfrm>
            <a:off x="3060700" y="361950"/>
            <a:ext cx="89535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30727" name="图片 2" descr="小组logo"/>
          <p:cNvPicPr>
            <a:picLocks noChangeAspect="1"/>
          </p:cNvPicPr>
          <p:nvPr/>
        </p:nvPicPr>
        <p:blipFill>
          <a:blip r:embed="rId1"/>
          <a:stretch>
            <a:fillRect/>
          </a:stretch>
        </p:blipFill>
        <p:spPr>
          <a:xfrm>
            <a:off x="10318750" y="-190500"/>
            <a:ext cx="2105025" cy="2105025"/>
          </a:xfrm>
          <a:prstGeom prst="rect">
            <a:avLst/>
          </a:prstGeom>
          <a:noFill/>
          <a:ln w="9525">
            <a:noFill/>
          </a:ln>
        </p:spPr>
      </p:pic>
      <p:grpSp>
        <p:nvGrpSpPr>
          <p:cNvPr id="2" name="组合 1"/>
          <p:cNvGrpSpPr/>
          <p:nvPr/>
        </p:nvGrpSpPr>
        <p:grpSpPr>
          <a:xfrm>
            <a:off x="166255" y="413057"/>
            <a:ext cx="4655127" cy="736270"/>
            <a:chOff x="1096316" y="1742689"/>
            <a:chExt cx="4655127" cy="736270"/>
          </a:xfrm>
        </p:grpSpPr>
        <p:sp>
          <p:nvSpPr>
            <p:cNvPr id="3" name="矩形 2"/>
            <p:cNvSpPr/>
            <p:nvPr/>
          </p:nvSpPr>
          <p:spPr>
            <a:xfrm>
              <a:off x="1957065" y="1742689"/>
              <a:ext cx="3794378" cy="523220"/>
            </a:xfrm>
            <a:prstGeom prst="rect">
              <a:avLst/>
            </a:prstGeom>
          </p:spPr>
          <p:txBody>
            <a:bodyPr wrap="square" anchor="ctr">
              <a:spAutoFit/>
            </a:bodyPr>
            <a:lstStyle/>
            <a:p>
              <a:pPr lvl="0">
                <a:defRPr/>
              </a:pPr>
              <a:r>
                <a:rPr lang="zh-CN" altLang="en-US" sz="2800" b="1" kern="0" dirty="0" smtClean="0">
                  <a:latin typeface="微软雅黑" panose="020B0503020204020204" pitchFamily="34" charset="-122"/>
                  <a:ea typeface="微软雅黑" panose="020B0503020204020204" pitchFamily="34" charset="-122"/>
                  <a:cs typeface="微软雅黑" panose="020B0503020204020204" pitchFamily="34" charset="-122"/>
                </a:rPr>
                <a:t>学生用例图</a:t>
              </a:r>
              <a:endParaRPr lang="zh-CN" altLang="en-US" sz="2800" b="1" kern="0" dirty="0">
                <a:latin typeface="微软雅黑" panose="020B0503020204020204" pitchFamily="34" charset="-122"/>
                <a:ea typeface="微软雅黑" panose="020B0503020204020204" pitchFamily="34" charset="-122"/>
                <a:cs typeface="微软雅黑" panose="020B0503020204020204" pitchFamily="34" charset="-122"/>
              </a:endParaRPr>
            </a:p>
          </p:txBody>
        </p:sp>
        <p:grpSp>
          <p:nvGrpSpPr>
            <p:cNvPr id="6" name="组合 5"/>
            <p:cNvGrpSpPr/>
            <p:nvPr/>
          </p:nvGrpSpPr>
          <p:grpSpPr>
            <a:xfrm>
              <a:off x="1096316" y="1758959"/>
              <a:ext cx="955963" cy="720000"/>
              <a:chOff x="826969" y="4056809"/>
              <a:chExt cx="955963" cy="720000"/>
            </a:xfrm>
          </p:grpSpPr>
          <p:sp>
            <p:nvSpPr>
              <p:cNvPr id="7" name="矩形 6"/>
              <p:cNvSpPr/>
              <p:nvPr/>
            </p:nvSpPr>
            <p:spPr>
              <a:xfrm>
                <a:off x="953397" y="4056809"/>
                <a:ext cx="720000" cy="72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1"/>
                  </a:solidFill>
                </a:endParaRPr>
              </a:p>
            </p:txBody>
          </p:sp>
          <p:sp>
            <p:nvSpPr>
              <p:cNvPr id="8" name="矩形 7"/>
              <p:cNvSpPr/>
              <p:nvPr/>
            </p:nvSpPr>
            <p:spPr>
              <a:xfrm>
                <a:off x="826969" y="4062866"/>
                <a:ext cx="955963" cy="707886"/>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lang="en-US" altLang="zh-CN" sz="4000" kern="0" dirty="0" smtClean="0">
                    <a:latin typeface="微软雅黑" panose="020B0503020204020204" pitchFamily="34" charset="-122"/>
                    <a:ea typeface="微软雅黑" panose="020B0503020204020204" pitchFamily="34" charset="-122"/>
                    <a:cs typeface="微软雅黑" panose="020B0503020204020204" pitchFamily="34" charset="-122"/>
                  </a:rPr>
                  <a:t>3.3</a:t>
                </a:r>
                <a:endParaRPr kumimoji="0" lang="en-US" altLang="zh-CN" sz="40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grpSp>
      </p:gr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60700" y="936277"/>
            <a:ext cx="6781800" cy="546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7" name="直接连接符 16"/>
          <p:cNvCxnSpPr/>
          <p:nvPr/>
        </p:nvCxnSpPr>
        <p:spPr>
          <a:xfrm>
            <a:off x="3060700" y="361950"/>
            <a:ext cx="89535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30727" name="图片 2" descr="小组logo"/>
          <p:cNvPicPr>
            <a:picLocks noChangeAspect="1"/>
          </p:cNvPicPr>
          <p:nvPr/>
        </p:nvPicPr>
        <p:blipFill>
          <a:blip r:embed="rId1"/>
          <a:stretch>
            <a:fillRect/>
          </a:stretch>
        </p:blipFill>
        <p:spPr>
          <a:xfrm>
            <a:off x="10318750" y="-190500"/>
            <a:ext cx="2105025" cy="2105025"/>
          </a:xfrm>
          <a:prstGeom prst="rect">
            <a:avLst/>
          </a:prstGeom>
          <a:noFill/>
          <a:ln w="9525">
            <a:noFill/>
          </a:ln>
        </p:spPr>
      </p:pic>
      <p:pic>
        <p:nvPicPr>
          <p:cNvPr id="30728" name="Picture 2" descr="C:\Documents and Settings\Administrator\My Documents\Downloads\006.png"/>
          <p:cNvPicPr>
            <a:picLocks noChangeAspect="1"/>
          </p:cNvPicPr>
          <p:nvPr/>
        </p:nvPicPr>
        <p:blipFill>
          <a:blip r:embed="rId2"/>
          <a:stretch>
            <a:fillRect/>
          </a:stretch>
        </p:blipFill>
        <p:spPr>
          <a:xfrm>
            <a:off x="724535" y="1301750"/>
            <a:ext cx="492125" cy="492125"/>
          </a:xfrm>
          <a:prstGeom prst="rect">
            <a:avLst/>
          </a:prstGeom>
          <a:noFill/>
          <a:ln w="9525">
            <a:noFill/>
          </a:ln>
        </p:spPr>
      </p:pic>
      <p:cxnSp>
        <p:nvCxnSpPr>
          <p:cNvPr id="4" name="直接连接符 3"/>
          <p:cNvCxnSpPr/>
          <p:nvPr/>
        </p:nvCxnSpPr>
        <p:spPr>
          <a:xfrm>
            <a:off x="1833563" y="996950"/>
            <a:ext cx="0" cy="3633788"/>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0731" name="文本框 3"/>
          <p:cNvSpPr txBox="1"/>
          <p:nvPr/>
        </p:nvSpPr>
        <p:spPr>
          <a:xfrm>
            <a:off x="5638338" y="996950"/>
            <a:ext cx="1811714" cy="369332"/>
          </a:xfrm>
          <a:prstGeom prst="rect">
            <a:avLst/>
          </a:prstGeom>
          <a:noFill/>
          <a:ln w="9525">
            <a:noFill/>
          </a:ln>
        </p:spPr>
        <p:txBody>
          <a:bodyPr wrap="none" anchor="t">
            <a:spAutoFit/>
          </a:bodyPr>
          <a:lstStyle/>
          <a:p>
            <a:r>
              <a:rPr lang="zh-CN" altLang="en-US" b="1" dirty="0" smtClean="0">
                <a:latin typeface="Calibri" panose="020F0502020204030204" charset="0"/>
                <a:ea typeface="宋体" panose="02010600030101010101" pitchFamily="2" charset="-122"/>
              </a:rPr>
              <a:t>发表帖子事件流</a:t>
            </a:r>
            <a:endParaRPr lang="zh-CN" altLang="en-US" b="1" dirty="0">
              <a:latin typeface="Calibri" panose="020F0502020204030204" charset="0"/>
              <a:ea typeface="宋体" panose="02010600030101010101" pitchFamily="2" charset="-122"/>
            </a:endParaRPr>
          </a:p>
        </p:txBody>
      </p:sp>
      <p:cxnSp>
        <p:nvCxnSpPr>
          <p:cNvPr id="5" name="直接连接符 4"/>
          <p:cNvCxnSpPr/>
          <p:nvPr/>
        </p:nvCxnSpPr>
        <p:spPr>
          <a:xfrm>
            <a:off x="1833563" y="2714625"/>
            <a:ext cx="0" cy="3633788"/>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 name="组合 1"/>
          <p:cNvGrpSpPr/>
          <p:nvPr/>
        </p:nvGrpSpPr>
        <p:grpSpPr>
          <a:xfrm>
            <a:off x="166255" y="413057"/>
            <a:ext cx="4655127" cy="736270"/>
            <a:chOff x="1096316" y="1742689"/>
            <a:chExt cx="4655127" cy="736270"/>
          </a:xfrm>
        </p:grpSpPr>
        <p:sp>
          <p:nvSpPr>
            <p:cNvPr id="3" name="矩形 2"/>
            <p:cNvSpPr/>
            <p:nvPr/>
          </p:nvSpPr>
          <p:spPr>
            <a:xfrm>
              <a:off x="1957065" y="1742689"/>
              <a:ext cx="3794378" cy="523220"/>
            </a:xfrm>
            <a:prstGeom prst="rect">
              <a:avLst/>
            </a:prstGeom>
          </p:spPr>
          <p:txBody>
            <a:bodyPr wrap="square" anchor="ctr">
              <a:spAutoFit/>
            </a:bodyPr>
            <a:lstStyle/>
            <a:p>
              <a:pPr lvl="0">
                <a:defRPr/>
              </a:pPr>
              <a:r>
                <a:rPr lang="zh-CN" altLang="en-US" sz="2800" b="1" kern="0" dirty="0" smtClean="0">
                  <a:latin typeface="微软雅黑" panose="020B0503020204020204" pitchFamily="34" charset="-122"/>
                  <a:ea typeface="微软雅黑" panose="020B0503020204020204" pitchFamily="34" charset="-122"/>
                  <a:cs typeface="微软雅黑" panose="020B0503020204020204" pitchFamily="34" charset="-122"/>
                </a:rPr>
                <a:t>学生功能用例事件流</a:t>
              </a:r>
              <a:endParaRPr lang="zh-CN" altLang="en-US" sz="2800" b="1" kern="0" dirty="0">
                <a:latin typeface="微软雅黑" panose="020B0503020204020204" pitchFamily="34" charset="-122"/>
                <a:ea typeface="微软雅黑" panose="020B0503020204020204" pitchFamily="34" charset="-122"/>
                <a:cs typeface="微软雅黑" panose="020B0503020204020204" pitchFamily="34" charset="-122"/>
              </a:endParaRPr>
            </a:p>
          </p:txBody>
        </p:sp>
        <p:grpSp>
          <p:nvGrpSpPr>
            <p:cNvPr id="6" name="组合 5"/>
            <p:cNvGrpSpPr/>
            <p:nvPr/>
          </p:nvGrpSpPr>
          <p:grpSpPr>
            <a:xfrm>
              <a:off x="1096316" y="1758959"/>
              <a:ext cx="955963" cy="720000"/>
              <a:chOff x="826969" y="4056809"/>
              <a:chExt cx="955963" cy="720000"/>
            </a:xfrm>
          </p:grpSpPr>
          <p:sp>
            <p:nvSpPr>
              <p:cNvPr id="7" name="矩形 6"/>
              <p:cNvSpPr/>
              <p:nvPr/>
            </p:nvSpPr>
            <p:spPr>
              <a:xfrm>
                <a:off x="953397" y="4056809"/>
                <a:ext cx="720000" cy="72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1"/>
                  </a:solidFill>
                </a:endParaRPr>
              </a:p>
            </p:txBody>
          </p:sp>
          <p:sp>
            <p:nvSpPr>
              <p:cNvPr id="8" name="矩形 7"/>
              <p:cNvSpPr/>
              <p:nvPr/>
            </p:nvSpPr>
            <p:spPr>
              <a:xfrm>
                <a:off x="826969" y="4062866"/>
                <a:ext cx="955963" cy="707886"/>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lang="en-US" altLang="zh-CN" sz="4000" kern="0" dirty="0" smtClean="0">
                    <a:latin typeface="微软雅黑" panose="020B0503020204020204" pitchFamily="34" charset="-122"/>
                    <a:ea typeface="微软雅黑" panose="020B0503020204020204" pitchFamily="34" charset="-122"/>
                    <a:cs typeface="微软雅黑" panose="020B0503020204020204" pitchFamily="34" charset="-122"/>
                  </a:rPr>
                  <a:t>3.3</a:t>
                </a:r>
                <a:endParaRPr kumimoji="0" lang="en-US" altLang="zh-CN" sz="40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grpSp>
      </p:grpSp>
      <p:graphicFrame>
        <p:nvGraphicFramePr>
          <p:cNvPr id="9" name="表格 8"/>
          <p:cNvGraphicFramePr>
            <a:graphicFrameLocks noGrp="1"/>
          </p:cNvGraphicFramePr>
          <p:nvPr/>
        </p:nvGraphicFramePr>
        <p:xfrm>
          <a:off x="2924193" y="1547812"/>
          <a:ext cx="7529715" cy="4674000"/>
        </p:xfrm>
        <a:graphic>
          <a:graphicData uri="http://schemas.openxmlformats.org/drawingml/2006/table">
            <a:tbl>
              <a:tblPr>
                <a:tableStyleId>{5C22544A-7EE6-4342-B048-85BDC9FD1C3A}</a:tableStyleId>
              </a:tblPr>
              <a:tblGrid>
                <a:gridCol w="1598364"/>
                <a:gridCol w="5931351"/>
              </a:tblGrid>
              <a:tr h="369491">
                <a:tc>
                  <a:txBody>
                    <a:bodyPr/>
                    <a:lstStyle/>
                    <a:p>
                      <a:pPr algn="ctr">
                        <a:lnSpc>
                          <a:spcPts val="1200"/>
                        </a:lnSpc>
                        <a:spcAft>
                          <a:spcPts val="0"/>
                        </a:spcAft>
                      </a:pPr>
                      <a:endParaRPr lang="en-US" altLang="zh-CN" sz="1600" b="1" kern="1200" dirty="0" smtClean="0">
                        <a:solidFill>
                          <a:schemeClr val="tx1"/>
                        </a:solidFill>
                        <a:latin typeface="幼圆" panose="02010509060101010101" pitchFamily="49" charset="-122"/>
                        <a:ea typeface="幼圆" panose="02010509060101010101" pitchFamily="49" charset="-122"/>
                        <a:cs typeface="+mn-cs"/>
                      </a:endParaRPr>
                    </a:p>
                    <a:p>
                      <a:pPr algn="ctr">
                        <a:lnSpc>
                          <a:spcPts val="1200"/>
                        </a:lnSpc>
                        <a:spcAft>
                          <a:spcPts val="0"/>
                        </a:spcAft>
                      </a:pPr>
                      <a:r>
                        <a:rPr lang="zh-CN" sz="1600" b="1" kern="1200" dirty="0" smtClean="0">
                          <a:solidFill>
                            <a:schemeClr val="tx1"/>
                          </a:solidFill>
                          <a:latin typeface="幼圆" panose="02010509060101010101" pitchFamily="49" charset="-122"/>
                          <a:ea typeface="幼圆" panose="02010509060101010101" pitchFamily="49" charset="-122"/>
                          <a:cs typeface="+mn-cs"/>
                        </a:rPr>
                        <a:t>内容</a:t>
                      </a:r>
                      <a:endParaRPr lang="zh-CN" sz="1600" b="1" kern="1200" dirty="0">
                        <a:solidFill>
                          <a:schemeClr val="tx1"/>
                        </a:solidFill>
                        <a:latin typeface="幼圆" panose="02010509060101010101" pitchFamily="49" charset="-122"/>
                        <a:ea typeface="幼圆" panose="02010509060101010101" pitchFamily="49" charset="-122"/>
                        <a:cs typeface="+mn-cs"/>
                      </a:endParaRPr>
                    </a:p>
                  </a:txBody>
                  <a:tcPr marL="68580" marR="68580" marT="0" marB="0"/>
                </a:tc>
                <a:tc>
                  <a:txBody>
                    <a:bodyPr/>
                    <a:lstStyle/>
                    <a:p>
                      <a:pPr algn="ctr">
                        <a:lnSpc>
                          <a:spcPts val="1200"/>
                        </a:lnSpc>
                        <a:spcAft>
                          <a:spcPts val="0"/>
                        </a:spcAft>
                      </a:pPr>
                      <a:endParaRPr lang="en-US" altLang="zh-CN" sz="1600" b="1" kern="1200" dirty="0" smtClean="0">
                        <a:solidFill>
                          <a:schemeClr val="tx1"/>
                        </a:solidFill>
                        <a:latin typeface="幼圆" panose="02010509060101010101" pitchFamily="49" charset="-122"/>
                        <a:ea typeface="幼圆" panose="02010509060101010101" pitchFamily="49" charset="-122"/>
                        <a:cs typeface="+mn-cs"/>
                      </a:endParaRPr>
                    </a:p>
                    <a:p>
                      <a:pPr algn="ctr">
                        <a:lnSpc>
                          <a:spcPts val="1200"/>
                        </a:lnSpc>
                        <a:spcAft>
                          <a:spcPts val="0"/>
                        </a:spcAft>
                      </a:pPr>
                      <a:r>
                        <a:rPr lang="zh-CN" sz="1600" b="1" kern="1200" dirty="0" smtClean="0">
                          <a:solidFill>
                            <a:schemeClr val="tx1"/>
                          </a:solidFill>
                          <a:latin typeface="幼圆" panose="02010509060101010101" pitchFamily="49" charset="-122"/>
                          <a:ea typeface="幼圆" panose="02010509060101010101" pitchFamily="49" charset="-122"/>
                          <a:cs typeface="+mn-cs"/>
                        </a:rPr>
                        <a:t>说明</a:t>
                      </a:r>
                      <a:endParaRPr lang="zh-CN" sz="1600" b="1" kern="1200" dirty="0">
                        <a:solidFill>
                          <a:schemeClr val="tx1"/>
                        </a:solidFill>
                        <a:latin typeface="幼圆" panose="02010509060101010101" pitchFamily="49" charset="-122"/>
                        <a:ea typeface="幼圆" panose="02010509060101010101" pitchFamily="49" charset="-122"/>
                        <a:cs typeface="+mn-cs"/>
                      </a:endParaRPr>
                    </a:p>
                  </a:txBody>
                  <a:tcPr marL="68580" marR="68580" marT="0" marB="0"/>
                </a:tc>
              </a:tr>
              <a:tr h="369491">
                <a:tc>
                  <a:txBody>
                    <a:bodyPr/>
                    <a:lstStyle/>
                    <a:p>
                      <a:pPr algn="ctr">
                        <a:lnSpc>
                          <a:spcPts val="1200"/>
                        </a:lnSpc>
                        <a:spcAft>
                          <a:spcPts val="0"/>
                        </a:spcAft>
                      </a:pPr>
                      <a:endParaRPr lang="en-US" altLang="zh-CN" sz="1600" b="1" kern="1200" dirty="0" smtClean="0">
                        <a:solidFill>
                          <a:schemeClr val="tx1"/>
                        </a:solidFill>
                        <a:latin typeface="幼圆" panose="02010509060101010101" pitchFamily="49" charset="-122"/>
                        <a:ea typeface="幼圆" panose="02010509060101010101" pitchFamily="49" charset="-122"/>
                        <a:cs typeface="+mn-cs"/>
                      </a:endParaRPr>
                    </a:p>
                    <a:p>
                      <a:pPr algn="ctr">
                        <a:lnSpc>
                          <a:spcPts val="1200"/>
                        </a:lnSpc>
                        <a:spcAft>
                          <a:spcPts val="0"/>
                        </a:spcAft>
                      </a:pPr>
                      <a:r>
                        <a:rPr lang="zh-CN" sz="1600" b="1" kern="1200" dirty="0" smtClean="0">
                          <a:solidFill>
                            <a:schemeClr val="tx1"/>
                          </a:solidFill>
                          <a:latin typeface="幼圆" panose="02010509060101010101" pitchFamily="49" charset="-122"/>
                          <a:ea typeface="幼圆" panose="02010509060101010101" pitchFamily="49" charset="-122"/>
                          <a:cs typeface="+mn-cs"/>
                        </a:rPr>
                        <a:t>用例</a:t>
                      </a:r>
                      <a:r>
                        <a:rPr lang="zh-CN" sz="1600" b="1" kern="1200" dirty="0">
                          <a:solidFill>
                            <a:schemeClr val="tx1"/>
                          </a:solidFill>
                          <a:latin typeface="幼圆" panose="02010509060101010101" pitchFamily="49" charset="-122"/>
                          <a:ea typeface="幼圆" panose="02010509060101010101" pitchFamily="49" charset="-122"/>
                          <a:cs typeface="+mn-cs"/>
                        </a:rPr>
                        <a:t>编号</a:t>
                      </a:r>
                      <a:endParaRPr lang="zh-CN" sz="1600" b="1" kern="1200" dirty="0">
                        <a:solidFill>
                          <a:schemeClr val="tx1"/>
                        </a:solidFill>
                        <a:latin typeface="幼圆" panose="02010509060101010101" pitchFamily="49" charset="-122"/>
                        <a:ea typeface="幼圆" panose="02010509060101010101" pitchFamily="49" charset="-122"/>
                        <a:cs typeface="+mn-cs"/>
                      </a:endParaRPr>
                    </a:p>
                  </a:txBody>
                  <a:tcPr marL="68580" marR="68580" marT="0" marB="0"/>
                </a:tc>
                <a:tc>
                  <a:txBody>
                    <a:bodyPr/>
                    <a:lstStyle/>
                    <a:p>
                      <a:pPr algn="just">
                        <a:lnSpc>
                          <a:spcPts val="1200"/>
                        </a:lnSpc>
                        <a:spcAft>
                          <a:spcPts val="0"/>
                        </a:spcAft>
                      </a:pPr>
                      <a:endParaRPr lang="en-US" sz="1600" b="1" kern="1200" dirty="0" smtClean="0">
                        <a:solidFill>
                          <a:schemeClr val="tx1"/>
                        </a:solidFill>
                        <a:latin typeface="幼圆" panose="02010509060101010101" pitchFamily="49" charset="-122"/>
                        <a:ea typeface="幼圆" panose="02010509060101010101" pitchFamily="49" charset="-122"/>
                        <a:cs typeface="+mn-cs"/>
                      </a:endParaRPr>
                    </a:p>
                    <a:p>
                      <a:pPr algn="just">
                        <a:lnSpc>
                          <a:spcPts val="1200"/>
                        </a:lnSpc>
                        <a:spcAft>
                          <a:spcPts val="0"/>
                        </a:spcAft>
                      </a:pPr>
                      <a:r>
                        <a:rPr lang="en-US" sz="1600" b="1" kern="1200" dirty="0" smtClean="0">
                          <a:solidFill>
                            <a:schemeClr val="tx1"/>
                          </a:solidFill>
                          <a:latin typeface="幼圆" panose="02010509060101010101" pitchFamily="49" charset="-122"/>
                          <a:ea typeface="幼圆" panose="02010509060101010101" pitchFamily="49" charset="-122"/>
                          <a:cs typeface="+mn-cs"/>
                        </a:rPr>
                        <a:t>Student_21</a:t>
                      </a:r>
                      <a:endParaRPr lang="zh-CN" sz="1600" b="1" kern="1200" dirty="0">
                        <a:solidFill>
                          <a:schemeClr val="tx1"/>
                        </a:solidFill>
                        <a:latin typeface="幼圆" panose="02010509060101010101" pitchFamily="49" charset="-122"/>
                        <a:ea typeface="幼圆" panose="02010509060101010101" pitchFamily="49" charset="-122"/>
                        <a:cs typeface="+mn-cs"/>
                      </a:endParaRPr>
                    </a:p>
                  </a:txBody>
                  <a:tcPr marL="68580" marR="68580" marT="0" marB="0"/>
                </a:tc>
              </a:tr>
              <a:tr h="369491">
                <a:tc>
                  <a:txBody>
                    <a:bodyPr/>
                    <a:lstStyle/>
                    <a:p>
                      <a:pPr algn="ctr">
                        <a:lnSpc>
                          <a:spcPts val="1200"/>
                        </a:lnSpc>
                        <a:spcAft>
                          <a:spcPts val="0"/>
                        </a:spcAft>
                      </a:pPr>
                      <a:endParaRPr lang="en-US" altLang="zh-CN" sz="1600" b="1" kern="1200" dirty="0" smtClean="0">
                        <a:solidFill>
                          <a:schemeClr val="tx1"/>
                        </a:solidFill>
                        <a:latin typeface="幼圆" panose="02010509060101010101" pitchFamily="49" charset="-122"/>
                        <a:ea typeface="幼圆" panose="02010509060101010101" pitchFamily="49" charset="-122"/>
                        <a:cs typeface="+mn-cs"/>
                      </a:endParaRPr>
                    </a:p>
                    <a:p>
                      <a:pPr algn="ctr">
                        <a:lnSpc>
                          <a:spcPts val="1200"/>
                        </a:lnSpc>
                        <a:spcAft>
                          <a:spcPts val="0"/>
                        </a:spcAft>
                      </a:pPr>
                      <a:r>
                        <a:rPr lang="zh-CN" sz="1600" b="1" kern="1200" dirty="0" smtClean="0">
                          <a:solidFill>
                            <a:schemeClr val="tx1"/>
                          </a:solidFill>
                          <a:latin typeface="幼圆" panose="02010509060101010101" pitchFamily="49" charset="-122"/>
                          <a:ea typeface="幼圆" panose="02010509060101010101" pitchFamily="49" charset="-122"/>
                          <a:cs typeface="+mn-cs"/>
                        </a:rPr>
                        <a:t>用例</a:t>
                      </a:r>
                      <a:r>
                        <a:rPr lang="zh-CN" sz="1600" b="1" kern="1200" dirty="0">
                          <a:solidFill>
                            <a:schemeClr val="tx1"/>
                          </a:solidFill>
                          <a:latin typeface="幼圆" panose="02010509060101010101" pitchFamily="49" charset="-122"/>
                          <a:ea typeface="幼圆" panose="02010509060101010101" pitchFamily="49" charset="-122"/>
                          <a:cs typeface="+mn-cs"/>
                        </a:rPr>
                        <a:t>名称</a:t>
                      </a:r>
                      <a:endParaRPr lang="zh-CN" sz="1600" b="1" kern="1200" dirty="0">
                        <a:solidFill>
                          <a:schemeClr val="tx1"/>
                        </a:solidFill>
                        <a:latin typeface="幼圆" panose="02010509060101010101" pitchFamily="49" charset="-122"/>
                        <a:ea typeface="幼圆" panose="02010509060101010101" pitchFamily="49" charset="-122"/>
                        <a:cs typeface="+mn-cs"/>
                      </a:endParaRPr>
                    </a:p>
                  </a:txBody>
                  <a:tcPr marL="68580" marR="68580" marT="0" marB="0"/>
                </a:tc>
                <a:tc>
                  <a:txBody>
                    <a:bodyPr/>
                    <a:lstStyle/>
                    <a:p>
                      <a:pPr algn="just">
                        <a:lnSpc>
                          <a:spcPts val="1200"/>
                        </a:lnSpc>
                        <a:spcAft>
                          <a:spcPts val="0"/>
                        </a:spcAft>
                      </a:pPr>
                      <a:endParaRPr lang="en-US" altLang="zh-CN" sz="1600" b="1" kern="1200" dirty="0" smtClean="0">
                        <a:solidFill>
                          <a:schemeClr val="tx1"/>
                        </a:solidFill>
                        <a:latin typeface="幼圆" panose="02010509060101010101" pitchFamily="49" charset="-122"/>
                        <a:ea typeface="幼圆" panose="02010509060101010101" pitchFamily="49" charset="-122"/>
                        <a:cs typeface="+mn-cs"/>
                      </a:endParaRPr>
                    </a:p>
                    <a:p>
                      <a:pPr algn="just">
                        <a:lnSpc>
                          <a:spcPts val="1200"/>
                        </a:lnSpc>
                        <a:spcAft>
                          <a:spcPts val="0"/>
                        </a:spcAft>
                      </a:pPr>
                      <a:r>
                        <a:rPr lang="zh-CN" sz="1600" b="1" kern="1200" dirty="0" smtClean="0">
                          <a:solidFill>
                            <a:schemeClr val="tx1"/>
                          </a:solidFill>
                          <a:latin typeface="幼圆" panose="02010509060101010101" pitchFamily="49" charset="-122"/>
                          <a:ea typeface="幼圆" panose="02010509060101010101" pitchFamily="49" charset="-122"/>
                          <a:cs typeface="+mn-cs"/>
                        </a:rPr>
                        <a:t>发表</a:t>
                      </a:r>
                      <a:r>
                        <a:rPr lang="zh-CN" sz="1600" b="1" kern="1200" dirty="0">
                          <a:solidFill>
                            <a:schemeClr val="tx1"/>
                          </a:solidFill>
                          <a:latin typeface="幼圆" panose="02010509060101010101" pitchFamily="49" charset="-122"/>
                          <a:ea typeface="幼圆" panose="02010509060101010101" pitchFamily="49" charset="-122"/>
                          <a:cs typeface="+mn-cs"/>
                        </a:rPr>
                        <a:t>帖子</a:t>
                      </a:r>
                      <a:endParaRPr lang="zh-CN" sz="1600" b="1" kern="1200" dirty="0">
                        <a:solidFill>
                          <a:schemeClr val="tx1"/>
                        </a:solidFill>
                        <a:latin typeface="幼圆" panose="02010509060101010101" pitchFamily="49" charset="-122"/>
                        <a:ea typeface="幼圆" panose="02010509060101010101" pitchFamily="49" charset="-122"/>
                        <a:cs typeface="+mn-cs"/>
                      </a:endParaRPr>
                    </a:p>
                  </a:txBody>
                  <a:tcPr marL="68580" marR="68580" marT="0" marB="0"/>
                </a:tc>
              </a:tr>
              <a:tr h="369491">
                <a:tc>
                  <a:txBody>
                    <a:bodyPr/>
                    <a:lstStyle/>
                    <a:p>
                      <a:pPr algn="ctr">
                        <a:lnSpc>
                          <a:spcPts val="1200"/>
                        </a:lnSpc>
                        <a:spcAft>
                          <a:spcPts val="0"/>
                        </a:spcAft>
                      </a:pPr>
                      <a:endParaRPr lang="en-US" altLang="zh-CN" sz="1600" b="1" kern="1200" dirty="0" smtClean="0">
                        <a:solidFill>
                          <a:schemeClr val="tx1"/>
                        </a:solidFill>
                        <a:latin typeface="幼圆" panose="02010509060101010101" pitchFamily="49" charset="-122"/>
                        <a:ea typeface="幼圆" panose="02010509060101010101" pitchFamily="49" charset="-122"/>
                        <a:cs typeface="+mn-cs"/>
                      </a:endParaRPr>
                    </a:p>
                    <a:p>
                      <a:pPr algn="ctr">
                        <a:lnSpc>
                          <a:spcPts val="1200"/>
                        </a:lnSpc>
                        <a:spcAft>
                          <a:spcPts val="0"/>
                        </a:spcAft>
                      </a:pPr>
                      <a:r>
                        <a:rPr lang="zh-CN" sz="1600" b="1" kern="1200" dirty="0" smtClean="0">
                          <a:solidFill>
                            <a:schemeClr val="tx1"/>
                          </a:solidFill>
                          <a:latin typeface="幼圆" panose="02010509060101010101" pitchFamily="49" charset="-122"/>
                          <a:ea typeface="幼圆" panose="02010509060101010101" pitchFamily="49" charset="-122"/>
                          <a:cs typeface="+mn-cs"/>
                        </a:rPr>
                        <a:t>用例</a:t>
                      </a:r>
                      <a:r>
                        <a:rPr lang="zh-CN" sz="1600" b="1" kern="1200" dirty="0">
                          <a:solidFill>
                            <a:schemeClr val="tx1"/>
                          </a:solidFill>
                          <a:latin typeface="幼圆" panose="02010509060101010101" pitchFamily="49" charset="-122"/>
                          <a:ea typeface="幼圆" panose="02010509060101010101" pitchFamily="49" charset="-122"/>
                          <a:cs typeface="+mn-cs"/>
                        </a:rPr>
                        <a:t>说明</a:t>
                      </a:r>
                      <a:endParaRPr lang="zh-CN" sz="1600" b="1" kern="1200" dirty="0">
                        <a:solidFill>
                          <a:schemeClr val="tx1"/>
                        </a:solidFill>
                        <a:latin typeface="幼圆" panose="02010509060101010101" pitchFamily="49" charset="-122"/>
                        <a:ea typeface="幼圆" panose="02010509060101010101" pitchFamily="49" charset="-122"/>
                        <a:cs typeface="+mn-cs"/>
                      </a:endParaRPr>
                    </a:p>
                  </a:txBody>
                  <a:tcPr marL="68580" marR="68580" marT="0" marB="0"/>
                </a:tc>
                <a:tc>
                  <a:txBody>
                    <a:bodyPr/>
                    <a:lstStyle/>
                    <a:p>
                      <a:pPr algn="just">
                        <a:lnSpc>
                          <a:spcPts val="1200"/>
                        </a:lnSpc>
                        <a:spcAft>
                          <a:spcPts val="0"/>
                        </a:spcAft>
                      </a:pPr>
                      <a:endParaRPr lang="en-US" altLang="zh-CN" sz="1600" b="1" kern="1200" dirty="0" smtClean="0">
                        <a:solidFill>
                          <a:schemeClr val="tx1"/>
                        </a:solidFill>
                        <a:latin typeface="幼圆" panose="02010509060101010101" pitchFamily="49" charset="-122"/>
                        <a:ea typeface="幼圆" panose="02010509060101010101" pitchFamily="49" charset="-122"/>
                        <a:cs typeface="+mn-cs"/>
                      </a:endParaRPr>
                    </a:p>
                    <a:p>
                      <a:pPr algn="just">
                        <a:lnSpc>
                          <a:spcPts val="1200"/>
                        </a:lnSpc>
                        <a:spcAft>
                          <a:spcPts val="0"/>
                        </a:spcAft>
                      </a:pPr>
                      <a:r>
                        <a:rPr lang="zh-CN" sz="1600" b="1" kern="1200" dirty="0" smtClean="0">
                          <a:solidFill>
                            <a:schemeClr val="tx1"/>
                          </a:solidFill>
                          <a:latin typeface="幼圆" panose="02010509060101010101" pitchFamily="49" charset="-122"/>
                          <a:ea typeface="幼圆" panose="02010509060101010101" pitchFamily="49" charset="-122"/>
                          <a:cs typeface="+mn-cs"/>
                        </a:rPr>
                        <a:t>学生</a:t>
                      </a:r>
                      <a:r>
                        <a:rPr lang="zh-CN" sz="1600" b="1" kern="1200" dirty="0">
                          <a:solidFill>
                            <a:schemeClr val="tx1"/>
                          </a:solidFill>
                          <a:latin typeface="幼圆" panose="02010509060101010101" pitchFamily="49" charset="-122"/>
                          <a:ea typeface="幼圆" panose="02010509060101010101" pitchFamily="49" charset="-122"/>
                          <a:cs typeface="+mn-cs"/>
                        </a:rPr>
                        <a:t>可以以帖子的形式发表自己的意见</a:t>
                      </a:r>
                      <a:endParaRPr lang="zh-CN" sz="1600" b="1" kern="1200" dirty="0">
                        <a:solidFill>
                          <a:schemeClr val="tx1"/>
                        </a:solidFill>
                        <a:latin typeface="幼圆" panose="02010509060101010101" pitchFamily="49" charset="-122"/>
                        <a:ea typeface="幼圆" panose="02010509060101010101" pitchFamily="49" charset="-122"/>
                        <a:cs typeface="+mn-cs"/>
                      </a:endParaRPr>
                    </a:p>
                  </a:txBody>
                  <a:tcPr marL="68580" marR="68580" marT="0" marB="0"/>
                </a:tc>
              </a:tr>
              <a:tr h="369491">
                <a:tc>
                  <a:txBody>
                    <a:bodyPr/>
                    <a:lstStyle/>
                    <a:p>
                      <a:pPr algn="ctr">
                        <a:lnSpc>
                          <a:spcPts val="1200"/>
                        </a:lnSpc>
                        <a:spcAft>
                          <a:spcPts val="0"/>
                        </a:spcAft>
                      </a:pPr>
                      <a:endParaRPr lang="en-US" altLang="zh-CN" sz="1600" b="1" kern="1200" dirty="0" smtClean="0">
                        <a:solidFill>
                          <a:schemeClr val="tx1"/>
                        </a:solidFill>
                        <a:latin typeface="幼圆" panose="02010509060101010101" pitchFamily="49" charset="-122"/>
                        <a:ea typeface="幼圆" panose="02010509060101010101" pitchFamily="49" charset="-122"/>
                        <a:cs typeface="+mn-cs"/>
                      </a:endParaRPr>
                    </a:p>
                    <a:p>
                      <a:pPr algn="ctr">
                        <a:lnSpc>
                          <a:spcPts val="1200"/>
                        </a:lnSpc>
                        <a:spcAft>
                          <a:spcPts val="0"/>
                        </a:spcAft>
                      </a:pPr>
                      <a:r>
                        <a:rPr lang="zh-CN" sz="1600" b="1" kern="1200" dirty="0" smtClean="0">
                          <a:solidFill>
                            <a:schemeClr val="tx1"/>
                          </a:solidFill>
                          <a:latin typeface="幼圆" panose="02010509060101010101" pitchFamily="49" charset="-122"/>
                          <a:ea typeface="幼圆" panose="02010509060101010101" pitchFamily="49" charset="-122"/>
                          <a:cs typeface="+mn-cs"/>
                        </a:rPr>
                        <a:t>参与者</a:t>
                      </a:r>
                      <a:endParaRPr lang="zh-CN" sz="1600" b="1" kern="1200" dirty="0">
                        <a:solidFill>
                          <a:schemeClr val="tx1"/>
                        </a:solidFill>
                        <a:latin typeface="幼圆" panose="02010509060101010101" pitchFamily="49" charset="-122"/>
                        <a:ea typeface="幼圆" panose="02010509060101010101" pitchFamily="49" charset="-122"/>
                        <a:cs typeface="+mn-cs"/>
                      </a:endParaRPr>
                    </a:p>
                  </a:txBody>
                  <a:tcPr marL="68580" marR="68580" marT="0" marB="0"/>
                </a:tc>
                <a:tc>
                  <a:txBody>
                    <a:bodyPr/>
                    <a:lstStyle/>
                    <a:p>
                      <a:pPr algn="just">
                        <a:lnSpc>
                          <a:spcPts val="1200"/>
                        </a:lnSpc>
                        <a:spcAft>
                          <a:spcPts val="0"/>
                        </a:spcAft>
                      </a:pPr>
                      <a:endParaRPr lang="en-US" altLang="zh-CN" sz="1600" b="1" kern="1200" dirty="0" smtClean="0">
                        <a:solidFill>
                          <a:schemeClr val="tx1"/>
                        </a:solidFill>
                        <a:latin typeface="幼圆" panose="02010509060101010101" pitchFamily="49" charset="-122"/>
                        <a:ea typeface="幼圆" panose="02010509060101010101" pitchFamily="49" charset="-122"/>
                        <a:cs typeface="+mn-cs"/>
                      </a:endParaRPr>
                    </a:p>
                    <a:p>
                      <a:pPr algn="just">
                        <a:lnSpc>
                          <a:spcPts val="1200"/>
                        </a:lnSpc>
                        <a:spcAft>
                          <a:spcPts val="0"/>
                        </a:spcAft>
                      </a:pPr>
                      <a:r>
                        <a:rPr lang="zh-CN" sz="1600" b="1" kern="1200" dirty="0" smtClean="0">
                          <a:solidFill>
                            <a:schemeClr val="tx1"/>
                          </a:solidFill>
                          <a:latin typeface="幼圆" panose="02010509060101010101" pitchFamily="49" charset="-122"/>
                          <a:ea typeface="幼圆" panose="02010509060101010101" pitchFamily="49" charset="-122"/>
                          <a:cs typeface="+mn-cs"/>
                        </a:rPr>
                        <a:t>学生</a:t>
                      </a:r>
                      <a:endParaRPr lang="zh-CN" sz="1600" b="1" kern="1200" dirty="0">
                        <a:solidFill>
                          <a:schemeClr val="tx1"/>
                        </a:solidFill>
                        <a:latin typeface="幼圆" panose="02010509060101010101" pitchFamily="49" charset="-122"/>
                        <a:ea typeface="幼圆" panose="02010509060101010101" pitchFamily="49" charset="-122"/>
                        <a:cs typeface="+mn-cs"/>
                      </a:endParaRPr>
                    </a:p>
                  </a:txBody>
                  <a:tcPr marL="68580" marR="68580" marT="0" marB="0"/>
                </a:tc>
              </a:tr>
              <a:tr h="369491">
                <a:tc>
                  <a:txBody>
                    <a:bodyPr/>
                    <a:lstStyle/>
                    <a:p>
                      <a:pPr algn="ctr">
                        <a:lnSpc>
                          <a:spcPts val="1200"/>
                        </a:lnSpc>
                        <a:spcAft>
                          <a:spcPts val="0"/>
                        </a:spcAft>
                      </a:pPr>
                      <a:endParaRPr lang="en-US" altLang="zh-CN" sz="1600" b="1" kern="1200" dirty="0" smtClean="0">
                        <a:solidFill>
                          <a:schemeClr val="tx1"/>
                        </a:solidFill>
                        <a:latin typeface="幼圆" panose="02010509060101010101" pitchFamily="49" charset="-122"/>
                        <a:ea typeface="幼圆" panose="02010509060101010101" pitchFamily="49" charset="-122"/>
                        <a:cs typeface="+mn-cs"/>
                      </a:endParaRPr>
                    </a:p>
                    <a:p>
                      <a:pPr algn="ctr">
                        <a:lnSpc>
                          <a:spcPts val="1200"/>
                        </a:lnSpc>
                        <a:spcAft>
                          <a:spcPts val="0"/>
                        </a:spcAft>
                      </a:pPr>
                      <a:r>
                        <a:rPr lang="zh-CN" sz="1600" b="1" kern="1200" dirty="0" smtClean="0">
                          <a:solidFill>
                            <a:schemeClr val="tx1"/>
                          </a:solidFill>
                          <a:latin typeface="幼圆" panose="02010509060101010101" pitchFamily="49" charset="-122"/>
                          <a:ea typeface="幼圆" panose="02010509060101010101" pitchFamily="49" charset="-122"/>
                          <a:cs typeface="+mn-cs"/>
                        </a:rPr>
                        <a:t>前置条件</a:t>
                      </a:r>
                      <a:endParaRPr lang="zh-CN" sz="1600" b="1" kern="1200" dirty="0">
                        <a:solidFill>
                          <a:schemeClr val="tx1"/>
                        </a:solidFill>
                        <a:latin typeface="幼圆" panose="02010509060101010101" pitchFamily="49" charset="-122"/>
                        <a:ea typeface="幼圆" panose="02010509060101010101" pitchFamily="49" charset="-122"/>
                        <a:cs typeface="+mn-cs"/>
                      </a:endParaRPr>
                    </a:p>
                  </a:txBody>
                  <a:tcPr marL="68580" marR="68580" marT="0" marB="0"/>
                </a:tc>
                <a:tc>
                  <a:txBody>
                    <a:bodyPr/>
                    <a:lstStyle/>
                    <a:p>
                      <a:pPr algn="just">
                        <a:lnSpc>
                          <a:spcPts val="1200"/>
                        </a:lnSpc>
                        <a:spcAft>
                          <a:spcPts val="0"/>
                        </a:spcAft>
                      </a:pPr>
                      <a:endParaRPr lang="en-US" altLang="zh-CN" sz="1600" b="1" kern="1200" dirty="0" smtClean="0">
                        <a:solidFill>
                          <a:schemeClr val="tx1"/>
                        </a:solidFill>
                        <a:latin typeface="幼圆" panose="02010509060101010101" pitchFamily="49" charset="-122"/>
                        <a:ea typeface="幼圆" panose="02010509060101010101" pitchFamily="49" charset="-122"/>
                        <a:cs typeface="+mn-cs"/>
                      </a:endParaRPr>
                    </a:p>
                    <a:p>
                      <a:pPr algn="just">
                        <a:lnSpc>
                          <a:spcPts val="1200"/>
                        </a:lnSpc>
                        <a:spcAft>
                          <a:spcPts val="0"/>
                        </a:spcAft>
                      </a:pPr>
                      <a:r>
                        <a:rPr lang="zh-CN" sz="1600" b="1" kern="1200" dirty="0" smtClean="0">
                          <a:solidFill>
                            <a:schemeClr val="tx1"/>
                          </a:solidFill>
                          <a:latin typeface="幼圆" panose="02010509060101010101" pitchFamily="49" charset="-122"/>
                          <a:ea typeface="幼圆" panose="02010509060101010101" pitchFamily="49" charset="-122"/>
                          <a:cs typeface="+mn-cs"/>
                        </a:rPr>
                        <a:t>学生</a:t>
                      </a:r>
                      <a:r>
                        <a:rPr lang="zh-CN" sz="1600" b="1" kern="1200" dirty="0">
                          <a:solidFill>
                            <a:schemeClr val="tx1"/>
                          </a:solidFill>
                          <a:latin typeface="幼圆" panose="02010509060101010101" pitchFamily="49" charset="-122"/>
                          <a:ea typeface="幼圆" panose="02010509060101010101" pitchFamily="49" charset="-122"/>
                          <a:cs typeface="+mn-cs"/>
                        </a:rPr>
                        <a:t>被识别和被授权</a:t>
                      </a:r>
                      <a:endParaRPr lang="zh-CN" sz="1600" b="1" kern="1200" dirty="0">
                        <a:solidFill>
                          <a:schemeClr val="tx1"/>
                        </a:solidFill>
                        <a:latin typeface="幼圆" panose="02010509060101010101" pitchFamily="49" charset="-122"/>
                        <a:ea typeface="幼圆" panose="02010509060101010101" pitchFamily="49" charset="-122"/>
                        <a:cs typeface="+mn-cs"/>
                      </a:endParaRPr>
                    </a:p>
                  </a:txBody>
                  <a:tcPr marL="68580" marR="68580" marT="0" marB="0"/>
                </a:tc>
              </a:tr>
              <a:tr h="369491">
                <a:tc>
                  <a:txBody>
                    <a:bodyPr/>
                    <a:lstStyle/>
                    <a:p>
                      <a:pPr algn="ctr">
                        <a:lnSpc>
                          <a:spcPts val="1200"/>
                        </a:lnSpc>
                        <a:spcAft>
                          <a:spcPts val="0"/>
                        </a:spcAft>
                      </a:pPr>
                      <a:endParaRPr lang="en-US" altLang="zh-CN" sz="1600" b="1" kern="1200" dirty="0" smtClean="0">
                        <a:solidFill>
                          <a:schemeClr val="tx1"/>
                        </a:solidFill>
                        <a:latin typeface="幼圆" panose="02010509060101010101" pitchFamily="49" charset="-122"/>
                        <a:ea typeface="幼圆" panose="02010509060101010101" pitchFamily="49" charset="-122"/>
                        <a:cs typeface="+mn-cs"/>
                      </a:endParaRPr>
                    </a:p>
                    <a:p>
                      <a:pPr algn="ctr">
                        <a:lnSpc>
                          <a:spcPts val="1200"/>
                        </a:lnSpc>
                        <a:spcAft>
                          <a:spcPts val="0"/>
                        </a:spcAft>
                      </a:pPr>
                      <a:r>
                        <a:rPr lang="zh-CN" sz="1600" b="1" kern="1200" dirty="0" smtClean="0">
                          <a:solidFill>
                            <a:schemeClr val="tx1"/>
                          </a:solidFill>
                          <a:latin typeface="幼圆" panose="02010509060101010101" pitchFamily="49" charset="-122"/>
                          <a:ea typeface="幼圆" panose="02010509060101010101" pitchFamily="49" charset="-122"/>
                          <a:cs typeface="+mn-cs"/>
                        </a:rPr>
                        <a:t>后置条件</a:t>
                      </a:r>
                      <a:endParaRPr lang="zh-CN" sz="1600" b="1" kern="1200" dirty="0">
                        <a:solidFill>
                          <a:schemeClr val="tx1"/>
                        </a:solidFill>
                        <a:latin typeface="幼圆" panose="02010509060101010101" pitchFamily="49" charset="-122"/>
                        <a:ea typeface="幼圆" panose="02010509060101010101" pitchFamily="49" charset="-122"/>
                        <a:cs typeface="+mn-cs"/>
                      </a:endParaRPr>
                    </a:p>
                  </a:txBody>
                  <a:tcPr marL="68580" marR="68580" marT="0" marB="0"/>
                </a:tc>
                <a:tc>
                  <a:txBody>
                    <a:bodyPr/>
                    <a:lstStyle/>
                    <a:p>
                      <a:pPr algn="just">
                        <a:lnSpc>
                          <a:spcPts val="1200"/>
                        </a:lnSpc>
                        <a:spcAft>
                          <a:spcPts val="0"/>
                        </a:spcAft>
                      </a:pPr>
                      <a:endParaRPr lang="en-US" altLang="zh-CN" sz="1600" b="1" kern="1200" dirty="0" smtClean="0">
                        <a:solidFill>
                          <a:schemeClr val="tx1"/>
                        </a:solidFill>
                        <a:latin typeface="幼圆" panose="02010509060101010101" pitchFamily="49" charset="-122"/>
                        <a:ea typeface="幼圆" panose="02010509060101010101" pitchFamily="49" charset="-122"/>
                        <a:cs typeface="+mn-cs"/>
                      </a:endParaRPr>
                    </a:p>
                    <a:p>
                      <a:pPr algn="just">
                        <a:lnSpc>
                          <a:spcPts val="1200"/>
                        </a:lnSpc>
                        <a:spcAft>
                          <a:spcPts val="0"/>
                        </a:spcAft>
                      </a:pPr>
                      <a:r>
                        <a:rPr lang="zh-CN" sz="1600" b="1" kern="1200" dirty="0" smtClean="0">
                          <a:solidFill>
                            <a:schemeClr val="tx1"/>
                          </a:solidFill>
                          <a:latin typeface="幼圆" panose="02010509060101010101" pitchFamily="49" charset="-122"/>
                          <a:ea typeface="幼圆" panose="02010509060101010101" pitchFamily="49" charset="-122"/>
                          <a:cs typeface="+mn-cs"/>
                        </a:rPr>
                        <a:t>后台</a:t>
                      </a:r>
                      <a:r>
                        <a:rPr lang="zh-CN" sz="1600" b="1" kern="1200" dirty="0">
                          <a:solidFill>
                            <a:schemeClr val="tx1"/>
                          </a:solidFill>
                          <a:latin typeface="幼圆" panose="02010509060101010101" pitchFamily="49" charset="-122"/>
                          <a:ea typeface="幼圆" panose="02010509060101010101" pitchFamily="49" charset="-122"/>
                          <a:cs typeface="+mn-cs"/>
                        </a:rPr>
                        <a:t>数据库保存发表的帖子信息（包括时间、发布者等信息）</a:t>
                      </a:r>
                      <a:endParaRPr lang="zh-CN" sz="1600" b="1" kern="1200" dirty="0">
                        <a:solidFill>
                          <a:schemeClr val="tx1"/>
                        </a:solidFill>
                        <a:latin typeface="幼圆" panose="02010509060101010101" pitchFamily="49" charset="-122"/>
                        <a:ea typeface="幼圆" panose="02010509060101010101" pitchFamily="49" charset="-122"/>
                        <a:cs typeface="+mn-cs"/>
                      </a:endParaRPr>
                    </a:p>
                  </a:txBody>
                  <a:tcPr marL="68580" marR="68580" marT="0" marB="0"/>
                </a:tc>
              </a:tr>
              <a:tr h="1108472">
                <a:tc>
                  <a:txBody>
                    <a:bodyPr/>
                    <a:lstStyle/>
                    <a:p>
                      <a:pPr algn="ctr">
                        <a:lnSpc>
                          <a:spcPts val="1200"/>
                        </a:lnSpc>
                        <a:spcAft>
                          <a:spcPts val="0"/>
                        </a:spcAft>
                      </a:pPr>
                      <a:endParaRPr lang="en-US" altLang="zh-CN" sz="1600" b="1" kern="1200" dirty="0" smtClean="0">
                        <a:solidFill>
                          <a:schemeClr val="tx1"/>
                        </a:solidFill>
                        <a:latin typeface="幼圆" panose="02010509060101010101" pitchFamily="49" charset="-122"/>
                        <a:ea typeface="幼圆" panose="02010509060101010101" pitchFamily="49" charset="-122"/>
                        <a:cs typeface="+mn-cs"/>
                      </a:endParaRPr>
                    </a:p>
                    <a:p>
                      <a:pPr algn="ctr">
                        <a:lnSpc>
                          <a:spcPts val="1200"/>
                        </a:lnSpc>
                        <a:spcAft>
                          <a:spcPts val="0"/>
                        </a:spcAft>
                      </a:pPr>
                      <a:r>
                        <a:rPr lang="zh-CN" sz="1600" b="1" kern="1200" dirty="0" smtClean="0">
                          <a:solidFill>
                            <a:schemeClr val="tx1"/>
                          </a:solidFill>
                          <a:latin typeface="幼圆" panose="02010509060101010101" pitchFamily="49" charset="-122"/>
                          <a:ea typeface="幼圆" panose="02010509060101010101" pitchFamily="49" charset="-122"/>
                          <a:cs typeface="+mn-cs"/>
                        </a:rPr>
                        <a:t>基本</a:t>
                      </a:r>
                      <a:r>
                        <a:rPr lang="zh-CN" sz="1600" b="1" kern="1200" dirty="0">
                          <a:solidFill>
                            <a:schemeClr val="tx1"/>
                          </a:solidFill>
                          <a:latin typeface="幼圆" panose="02010509060101010101" pitchFamily="49" charset="-122"/>
                          <a:ea typeface="幼圆" panose="02010509060101010101" pitchFamily="49" charset="-122"/>
                          <a:cs typeface="+mn-cs"/>
                        </a:rPr>
                        <a:t>路径</a:t>
                      </a:r>
                      <a:endParaRPr lang="zh-CN" sz="1600" b="1" kern="1200" dirty="0">
                        <a:solidFill>
                          <a:schemeClr val="tx1"/>
                        </a:solidFill>
                        <a:latin typeface="幼圆" panose="02010509060101010101" pitchFamily="49" charset="-122"/>
                        <a:ea typeface="幼圆" panose="02010509060101010101" pitchFamily="49" charset="-122"/>
                        <a:cs typeface="+mn-cs"/>
                      </a:endParaRPr>
                    </a:p>
                  </a:txBody>
                  <a:tcPr marL="68580" marR="68580" marT="0" marB="0"/>
                </a:tc>
                <a:tc>
                  <a:txBody>
                    <a:bodyPr/>
                    <a:lstStyle/>
                    <a:p>
                      <a:pPr algn="just">
                        <a:lnSpc>
                          <a:spcPts val="1200"/>
                        </a:lnSpc>
                        <a:spcAft>
                          <a:spcPts val="0"/>
                        </a:spcAft>
                      </a:pPr>
                      <a:endParaRPr lang="en-US" altLang="zh-CN" sz="1600" b="1" kern="1200" dirty="0" smtClean="0">
                        <a:solidFill>
                          <a:schemeClr val="tx1"/>
                        </a:solidFill>
                        <a:latin typeface="幼圆" panose="02010509060101010101" pitchFamily="49" charset="-122"/>
                        <a:ea typeface="幼圆" panose="02010509060101010101" pitchFamily="49" charset="-122"/>
                        <a:cs typeface="+mn-cs"/>
                      </a:endParaRPr>
                    </a:p>
                    <a:p>
                      <a:pPr algn="just">
                        <a:lnSpc>
                          <a:spcPts val="1200"/>
                        </a:lnSpc>
                        <a:spcAft>
                          <a:spcPts val="0"/>
                        </a:spcAft>
                      </a:pPr>
                      <a:r>
                        <a:rPr lang="zh-CN" sz="1600" b="1" kern="1200" dirty="0" smtClean="0">
                          <a:solidFill>
                            <a:schemeClr val="tx1"/>
                          </a:solidFill>
                          <a:latin typeface="幼圆" panose="02010509060101010101" pitchFamily="49" charset="-122"/>
                          <a:ea typeface="幼圆" panose="02010509060101010101" pitchFamily="49" charset="-122"/>
                          <a:cs typeface="+mn-cs"/>
                        </a:rPr>
                        <a:t>（</a:t>
                      </a:r>
                      <a:r>
                        <a:rPr lang="en-US" sz="1600" b="1" kern="1200" dirty="0">
                          <a:solidFill>
                            <a:schemeClr val="tx1"/>
                          </a:solidFill>
                          <a:latin typeface="幼圆" panose="02010509060101010101" pitchFamily="49" charset="-122"/>
                          <a:ea typeface="幼圆" panose="02010509060101010101" pitchFamily="49" charset="-122"/>
                          <a:cs typeface="+mn-cs"/>
                        </a:rPr>
                        <a:t>1</a:t>
                      </a:r>
                      <a:r>
                        <a:rPr lang="zh-CN" sz="1600" b="1" kern="1200" dirty="0">
                          <a:solidFill>
                            <a:schemeClr val="tx1"/>
                          </a:solidFill>
                          <a:latin typeface="幼圆" panose="02010509060101010101" pitchFamily="49" charset="-122"/>
                          <a:ea typeface="幼圆" panose="02010509060101010101" pitchFamily="49" charset="-122"/>
                          <a:cs typeface="+mn-cs"/>
                        </a:rPr>
                        <a:t>）单击发表帖子，显示界面</a:t>
                      </a:r>
                      <a:endParaRPr lang="zh-CN" sz="1600" b="1" kern="1200" dirty="0">
                        <a:solidFill>
                          <a:schemeClr val="tx1"/>
                        </a:solidFill>
                        <a:latin typeface="幼圆" panose="02010509060101010101" pitchFamily="49" charset="-122"/>
                        <a:ea typeface="幼圆" panose="02010509060101010101" pitchFamily="49" charset="-122"/>
                        <a:cs typeface="+mn-cs"/>
                      </a:endParaRPr>
                    </a:p>
                    <a:p>
                      <a:pPr algn="just">
                        <a:lnSpc>
                          <a:spcPts val="1200"/>
                        </a:lnSpc>
                        <a:spcAft>
                          <a:spcPts val="0"/>
                        </a:spcAft>
                      </a:pPr>
                      <a:endParaRPr lang="en-US" altLang="zh-CN" sz="1600" b="1" kern="1200" dirty="0" smtClean="0">
                        <a:solidFill>
                          <a:schemeClr val="tx1"/>
                        </a:solidFill>
                        <a:latin typeface="幼圆" panose="02010509060101010101" pitchFamily="49" charset="-122"/>
                        <a:ea typeface="幼圆" panose="02010509060101010101" pitchFamily="49" charset="-122"/>
                        <a:cs typeface="+mn-cs"/>
                      </a:endParaRPr>
                    </a:p>
                    <a:p>
                      <a:pPr algn="just">
                        <a:lnSpc>
                          <a:spcPts val="1200"/>
                        </a:lnSpc>
                        <a:spcAft>
                          <a:spcPts val="0"/>
                        </a:spcAft>
                      </a:pPr>
                      <a:r>
                        <a:rPr lang="zh-CN" sz="1600" b="1" kern="1200" dirty="0" smtClean="0">
                          <a:solidFill>
                            <a:schemeClr val="tx1"/>
                          </a:solidFill>
                          <a:latin typeface="幼圆" panose="02010509060101010101" pitchFamily="49" charset="-122"/>
                          <a:ea typeface="幼圆" panose="02010509060101010101" pitchFamily="49" charset="-122"/>
                          <a:cs typeface="+mn-cs"/>
                        </a:rPr>
                        <a:t>（</a:t>
                      </a:r>
                      <a:r>
                        <a:rPr lang="en-US" sz="1600" b="1" kern="1200" dirty="0">
                          <a:solidFill>
                            <a:schemeClr val="tx1"/>
                          </a:solidFill>
                          <a:latin typeface="幼圆" panose="02010509060101010101" pitchFamily="49" charset="-122"/>
                          <a:ea typeface="幼圆" panose="02010509060101010101" pitchFamily="49" charset="-122"/>
                          <a:cs typeface="+mn-cs"/>
                        </a:rPr>
                        <a:t>2</a:t>
                      </a:r>
                      <a:r>
                        <a:rPr lang="zh-CN" sz="1600" b="1" kern="1200" dirty="0">
                          <a:solidFill>
                            <a:schemeClr val="tx1"/>
                          </a:solidFill>
                          <a:latin typeface="幼圆" panose="02010509060101010101" pitchFamily="49" charset="-122"/>
                          <a:ea typeface="幼圆" panose="02010509060101010101" pitchFamily="49" charset="-122"/>
                          <a:cs typeface="+mn-cs"/>
                        </a:rPr>
                        <a:t>）输入帖子内容，单击提交按钮</a:t>
                      </a:r>
                      <a:endParaRPr lang="zh-CN" sz="1600" b="1" kern="1200" dirty="0">
                        <a:solidFill>
                          <a:schemeClr val="tx1"/>
                        </a:solidFill>
                        <a:latin typeface="幼圆" panose="02010509060101010101" pitchFamily="49" charset="-122"/>
                        <a:ea typeface="幼圆" panose="02010509060101010101" pitchFamily="49" charset="-122"/>
                        <a:cs typeface="+mn-cs"/>
                      </a:endParaRPr>
                    </a:p>
                    <a:p>
                      <a:pPr algn="just">
                        <a:lnSpc>
                          <a:spcPts val="1200"/>
                        </a:lnSpc>
                        <a:spcAft>
                          <a:spcPts val="0"/>
                        </a:spcAft>
                      </a:pPr>
                      <a:endParaRPr lang="en-US" altLang="zh-CN" sz="1600" b="1" kern="1200" dirty="0" smtClean="0">
                        <a:solidFill>
                          <a:schemeClr val="tx1"/>
                        </a:solidFill>
                        <a:latin typeface="幼圆" panose="02010509060101010101" pitchFamily="49" charset="-122"/>
                        <a:ea typeface="幼圆" panose="02010509060101010101" pitchFamily="49" charset="-122"/>
                        <a:cs typeface="+mn-cs"/>
                      </a:endParaRPr>
                    </a:p>
                    <a:p>
                      <a:pPr algn="just">
                        <a:lnSpc>
                          <a:spcPts val="1200"/>
                        </a:lnSpc>
                        <a:spcAft>
                          <a:spcPts val="0"/>
                        </a:spcAft>
                      </a:pPr>
                      <a:r>
                        <a:rPr lang="zh-CN" sz="1600" b="1" kern="1200" dirty="0" smtClean="0">
                          <a:solidFill>
                            <a:schemeClr val="tx1"/>
                          </a:solidFill>
                          <a:latin typeface="幼圆" panose="02010509060101010101" pitchFamily="49" charset="-122"/>
                          <a:ea typeface="幼圆" panose="02010509060101010101" pitchFamily="49" charset="-122"/>
                          <a:cs typeface="+mn-cs"/>
                        </a:rPr>
                        <a:t>（</a:t>
                      </a:r>
                      <a:r>
                        <a:rPr lang="en-US" sz="1600" b="1" kern="1200" dirty="0">
                          <a:solidFill>
                            <a:schemeClr val="tx1"/>
                          </a:solidFill>
                          <a:latin typeface="幼圆" panose="02010509060101010101" pitchFamily="49" charset="-122"/>
                          <a:ea typeface="幼圆" panose="02010509060101010101" pitchFamily="49" charset="-122"/>
                          <a:cs typeface="+mn-cs"/>
                        </a:rPr>
                        <a:t>3</a:t>
                      </a:r>
                      <a:r>
                        <a:rPr lang="zh-CN" sz="1600" b="1" kern="1200" dirty="0">
                          <a:solidFill>
                            <a:schemeClr val="tx1"/>
                          </a:solidFill>
                          <a:latin typeface="幼圆" panose="02010509060101010101" pitchFamily="49" charset="-122"/>
                          <a:ea typeface="幼圆" panose="02010509060101010101" pitchFamily="49" charset="-122"/>
                          <a:cs typeface="+mn-cs"/>
                        </a:rPr>
                        <a:t>）显示发表成功，保存信息</a:t>
                      </a:r>
                      <a:endParaRPr lang="zh-CN" sz="1600" b="1" kern="1200" dirty="0">
                        <a:solidFill>
                          <a:schemeClr val="tx1"/>
                        </a:solidFill>
                        <a:latin typeface="幼圆" panose="02010509060101010101" pitchFamily="49" charset="-122"/>
                        <a:ea typeface="幼圆" panose="02010509060101010101" pitchFamily="49" charset="-122"/>
                        <a:cs typeface="+mn-cs"/>
                      </a:endParaRPr>
                    </a:p>
                  </a:txBody>
                  <a:tcPr marL="68580" marR="68580" marT="0" marB="0"/>
                </a:tc>
              </a:tr>
              <a:tr h="369491">
                <a:tc>
                  <a:txBody>
                    <a:bodyPr/>
                    <a:lstStyle/>
                    <a:p>
                      <a:pPr algn="ctr">
                        <a:lnSpc>
                          <a:spcPts val="1200"/>
                        </a:lnSpc>
                        <a:spcAft>
                          <a:spcPts val="0"/>
                        </a:spcAft>
                      </a:pPr>
                      <a:endParaRPr lang="en-US" altLang="zh-CN" sz="1600" b="1" kern="1200" dirty="0" smtClean="0">
                        <a:solidFill>
                          <a:schemeClr val="tx1"/>
                        </a:solidFill>
                        <a:latin typeface="幼圆" panose="02010509060101010101" pitchFamily="49" charset="-122"/>
                        <a:ea typeface="幼圆" panose="02010509060101010101" pitchFamily="49" charset="-122"/>
                        <a:cs typeface="+mn-cs"/>
                      </a:endParaRPr>
                    </a:p>
                    <a:p>
                      <a:pPr algn="ctr">
                        <a:lnSpc>
                          <a:spcPts val="1200"/>
                        </a:lnSpc>
                        <a:spcAft>
                          <a:spcPts val="0"/>
                        </a:spcAft>
                      </a:pPr>
                      <a:r>
                        <a:rPr lang="zh-CN" sz="1600" b="1" kern="1200" dirty="0" smtClean="0">
                          <a:solidFill>
                            <a:schemeClr val="tx1"/>
                          </a:solidFill>
                          <a:latin typeface="幼圆" panose="02010509060101010101" pitchFamily="49" charset="-122"/>
                          <a:ea typeface="幼圆" panose="02010509060101010101" pitchFamily="49" charset="-122"/>
                          <a:cs typeface="+mn-cs"/>
                        </a:rPr>
                        <a:t>拓展</a:t>
                      </a:r>
                      <a:r>
                        <a:rPr lang="zh-CN" sz="1600" b="1" kern="1200" dirty="0">
                          <a:solidFill>
                            <a:schemeClr val="tx1"/>
                          </a:solidFill>
                          <a:latin typeface="幼圆" panose="02010509060101010101" pitchFamily="49" charset="-122"/>
                          <a:ea typeface="幼圆" panose="02010509060101010101" pitchFamily="49" charset="-122"/>
                          <a:cs typeface="+mn-cs"/>
                        </a:rPr>
                        <a:t>路径</a:t>
                      </a:r>
                      <a:endParaRPr lang="zh-CN" sz="1600" b="1" kern="1200" dirty="0">
                        <a:solidFill>
                          <a:schemeClr val="tx1"/>
                        </a:solidFill>
                        <a:latin typeface="幼圆" panose="02010509060101010101" pitchFamily="49" charset="-122"/>
                        <a:ea typeface="幼圆" panose="02010509060101010101" pitchFamily="49" charset="-122"/>
                        <a:cs typeface="+mn-cs"/>
                      </a:endParaRPr>
                    </a:p>
                  </a:txBody>
                  <a:tcPr marL="68580" marR="68580" marT="0" marB="0"/>
                </a:tc>
                <a:tc>
                  <a:txBody>
                    <a:bodyPr/>
                    <a:lstStyle/>
                    <a:p>
                      <a:pPr algn="just">
                        <a:lnSpc>
                          <a:spcPts val="1200"/>
                        </a:lnSpc>
                        <a:spcAft>
                          <a:spcPts val="0"/>
                        </a:spcAft>
                      </a:pPr>
                      <a:endParaRPr lang="en-US" altLang="zh-CN" sz="1600" b="1" kern="1200" dirty="0" smtClean="0">
                        <a:solidFill>
                          <a:schemeClr val="tx1"/>
                        </a:solidFill>
                        <a:latin typeface="幼圆" panose="02010509060101010101" pitchFamily="49" charset="-122"/>
                        <a:ea typeface="幼圆" panose="02010509060101010101" pitchFamily="49" charset="-122"/>
                        <a:cs typeface="+mn-cs"/>
                      </a:endParaRPr>
                    </a:p>
                    <a:p>
                      <a:pPr algn="just">
                        <a:lnSpc>
                          <a:spcPts val="1200"/>
                        </a:lnSpc>
                        <a:spcAft>
                          <a:spcPts val="0"/>
                        </a:spcAft>
                      </a:pPr>
                      <a:r>
                        <a:rPr lang="zh-CN" sz="1600" b="1" kern="1200" dirty="0" smtClean="0">
                          <a:solidFill>
                            <a:schemeClr val="tx1"/>
                          </a:solidFill>
                          <a:latin typeface="幼圆" panose="02010509060101010101" pitchFamily="49" charset="-122"/>
                          <a:ea typeface="幼圆" panose="02010509060101010101" pitchFamily="49" charset="-122"/>
                          <a:cs typeface="+mn-cs"/>
                        </a:rPr>
                        <a:t>（</a:t>
                      </a:r>
                      <a:r>
                        <a:rPr lang="en-US" sz="1600" b="1" kern="1200" dirty="0">
                          <a:solidFill>
                            <a:schemeClr val="tx1"/>
                          </a:solidFill>
                          <a:latin typeface="幼圆" panose="02010509060101010101" pitchFamily="49" charset="-122"/>
                          <a:ea typeface="幼圆" panose="02010509060101010101" pitchFamily="49" charset="-122"/>
                          <a:cs typeface="+mn-cs"/>
                        </a:rPr>
                        <a:t>1</a:t>
                      </a:r>
                      <a:r>
                        <a:rPr lang="zh-CN" sz="1600" b="1" kern="1200" dirty="0">
                          <a:solidFill>
                            <a:schemeClr val="tx1"/>
                          </a:solidFill>
                          <a:latin typeface="幼圆" panose="02010509060101010101" pitchFamily="49" charset="-122"/>
                          <a:ea typeface="幼圆" panose="02010509060101010101" pitchFamily="49" charset="-122"/>
                          <a:cs typeface="+mn-cs"/>
                        </a:rPr>
                        <a:t>）发表成功后，单击查看内容</a:t>
                      </a:r>
                      <a:endParaRPr lang="zh-CN" sz="1600" b="1" kern="1200" dirty="0">
                        <a:solidFill>
                          <a:schemeClr val="tx1"/>
                        </a:solidFill>
                        <a:latin typeface="幼圆" panose="02010509060101010101" pitchFamily="49" charset="-122"/>
                        <a:ea typeface="幼圆" panose="02010509060101010101" pitchFamily="49" charset="-122"/>
                        <a:cs typeface="+mn-cs"/>
                      </a:endParaRPr>
                    </a:p>
                    <a:p>
                      <a:pPr algn="just">
                        <a:lnSpc>
                          <a:spcPts val="1200"/>
                        </a:lnSpc>
                        <a:spcAft>
                          <a:spcPts val="0"/>
                        </a:spcAft>
                      </a:pPr>
                      <a:endParaRPr lang="en-US" altLang="zh-CN" sz="1600" b="1" kern="1200" dirty="0" smtClean="0">
                        <a:solidFill>
                          <a:schemeClr val="tx1"/>
                        </a:solidFill>
                        <a:latin typeface="幼圆" panose="02010509060101010101" pitchFamily="49" charset="-122"/>
                        <a:ea typeface="幼圆" panose="02010509060101010101" pitchFamily="49" charset="-122"/>
                        <a:cs typeface="+mn-cs"/>
                      </a:endParaRPr>
                    </a:p>
                    <a:p>
                      <a:pPr algn="just">
                        <a:lnSpc>
                          <a:spcPts val="1200"/>
                        </a:lnSpc>
                        <a:spcAft>
                          <a:spcPts val="0"/>
                        </a:spcAft>
                      </a:pPr>
                      <a:r>
                        <a:rPr lang="zh-CN" sz="1600" b="1" kern="1200" dirty="0" smtClean="0">
                          <a:solidFill>
                            <a:schemeClr val="tx1"/>
                          </a:solidFill>
                          <a:latin typeface="幼圆" panose="02010509060101010101" pitchFamily="49" charset="-122"/>
                          <a:ea typeface="幼圆" panose="02010509060101010101" pitchFamily="49" charset="-122"/>
                          <a:cs typeface="+mn-cs"/>
                        </a:rPr>
                        <a:t>（</a:t>
                      </a:r>
                      <a:r>
                        <a:rPr lang="en-US" sz="1600" b="1" kern="1200" dirty="0">
                          <a:solidFill>
                            <a:schemeClr val="tx1"/>
                          </a:solidFill>
                          <a:latin typeface="幼圆" panose="02010509060101010101" pitchFamily="49" charset="-122"/>
                          <a:ea typeface="幼圆" panose="02010509060101010101" pitchFamily="49" charset="-122"/>
                          <a:cs typeface="+mn-cs"/>
                        </a:rPr>
                        <a:t>2</a:t>
                      </a:r>
                      <a:r>
                        <a:rPr lang="zh-CN" sz="1600" b="1" kern="1200" dirty="0">
                          <a:solidFill>
                            <a:schemeClr val="tx1"/>
                          </a:solidFill>
                          <a:latin typeface="幼圆" panose="02010509060101010101" pitchFamily="49" charset="-122"/>
                          <a:ea typeface="幼圆" panose="02010509060101010101" pitchFamily="49" charset="-122"/>
                          <a:cs typeface="+mn-cs"/>
                        </a:rPr>
                        <a:t>）显示帖子内容</a:t>
                      </a:r>
                      <a:endParaRPr lang="zh-CN" sz="1600" b="1" kern="1200" dirty="0">
                        <a:solidFill>
                          <a:schemeClr val="tx1"/>
                        </a:solidFill>
                        <a:latin typeface="幼圆" panose="02010509060101010101" pitchFamily="49" charset="-122"/>
                        <a:ea typeface="幼圆" panose="02010509060101010101" pitchFamily="49" charset="-122"/>
                        <a:cs typeface="+mn-cs"/>
                      </a:endParaRPr>
                    </a:p>
                  </a:txBody>
                  <a:tcPr marL="68580" marR="68580" marT="0" marB="0"/>
                </a:tc>
              </a:tr>
              <a:tr h="369491">
                <a:tc>
                  <a:txBody>
                    <a:bodyPr/>
                    <a:lstStyle/>
                    <a:p>
                      <a:pPr algn="ctr">
                        <a:lnSpc>
                          <a:spcPts val="1200"/>
                        </a:lnSpc>
                        <a:spcAft>
                          <a:spcPts val="0"/>
                        </a:spcAft>
                      </a:pPr>
                      <a:endParaRPr lang="en-US" altLang="zh-CN" sz="1600" b="1" kern="1200" dirty="0" smtClean="0">
                        <a:solidFill>
                          <a:schemeClr val="tx1"/>
                        </a:solidFill>
                        <a:latin typeface="幼圆" panose="02010509060101010101" pitchFamily="49" charset="-122"/>
                        <a:ea typeface="幼圆" panose="02010509060101010101" pitchFamily="49" charset="-122"/>
                        <a:cs typeface="+mn-cs"/>
                      </a:endParaRPr>
                    </a:p>
                    <a:p>
                      <a:pPr algn="ctr">
                        <a:lnSpc>
                          <a:spcPts val="1200"/>
                        </a:lnSpc>
                        <a:spcAft>
                          <a:spcPts val="0"/>
                        </a:spcAft>
                      </a:pPr>
                      <a:r>
                        <a:rPr lang="zh-CN" sz="1600" b="1" kern="1200" dirty="0" smtClean="0">
                          <a:solidFill>
                            <a:schemeClr val="tx1"/>
                          </a:solidFill>
                          <a:latin typeface="幼圆" panose="02010509060101010101" pitchFamily="49" charset="-122"/>
                          <a:ea typeface="幼圆" panose="02010509060101010101" pitchFamily="49" charset="-122"/>
                          <a:cs typeface="+mn-cs"/>
                        </a:rPr>
                        <a:t>注释</a:t>
                      </a:r>
                      <a:endParaRPr lang="zh-CN" sz="1600" b="1" kern="1200" dirty="0">
                        <a:solidFill>
                          <a:schemeClr val="tx1"/>
                        </a:solidFill>
                        <a:latin typeface="幼圆" panose="02010509060101010101" pitchFamily="49" charset="-122"/>
                        <a:ea typeface="幼圆" panose="02010509060101010101" pitchFamily="49" charset="-122"/>
                        <a:cs typeface="+mn-cs"/>
                      </a:endParaRPr>
                    </a:p>
                  </a:txBody>
                  <a:tcPr marL="68580" marR="68580" marT="0" marB="0"/>
                </a:tc>
                <a:tc>
                  <a:txBody>
                    <a:bodyPr/>
                    <a:lstStyle/>
                    <a:p>
                      <a:pPr algn="just">
                        <a:lnSpc>
                          <a:spcPts val="1200"/>
                        </a:lnSpc>
                        <a:spcAft>
                          <a:spcPts val="0"/>
                        </a:spcAft>
                      </a:pPr>
                      <a:r>
                        <a:rPr lang="en-US" sz="1600" b="1" kern="1200" dirty="0">
                          <a:solidFill>
                            <a:schemeClr val="tx1"/>
                          </a:solidFill>
                          <a:latin typeface="幼圆" panose="02010509060101010101" pitchFamily="49" charset="-122"/>
                          <a:ea typeface="幼圆" panose="02010509060101010101" pitchFamily="49" charset="-122"/>
                          <a:cs typeface="+mn-cs"/>
                        </a:rPr>
                        <a:t> </a:t>
                      </a:r>
                      <a:endParaRPr lang="zh-CN" sz="1600" b="1" kern="1200" dirty="0">
                        <a:solidFill>
                          <a:schemeClr val="tx1"/>
                        </a:solidFill>
                        <a:latin typeface="幼圆" panose="02010509060101010101" pitchFamily="49" charset="-122"/>
                        <a:ea typeface="幼圆" panose="02010509060101010101" pitchFamily="49" charset="-122"/>
                        <a:cs typeface="+mn-cs"/>
                      </a:endParaRPr>
                    </a:p>
                  </a:txBody>
                  <a:tcPr marL="68580" marR="68580" marT="0" marB="0"/>
                </a:tc>
              </a:tr>
            </a:tbl>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7" name="直接连接符 16"/>
          <p:cNvCxnSpPr/>
          <p:nvPr/>
        </p:nvCxnSpPr>
        <p:spPr>
          <a:xfrm>
            <a:off x="3060700" y="361950"/>
            <a:ext cx="89535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30727" name="图片 2" descr="小组logo"/>
          <p:cNvPicPr>
            <a:picLocks noChangeAspect="1"/>
          </p:cNvPicPr>
          <p:nvPr/>
        </p:nvPicPr>
        <p:blipFill>
          <a:blip r:embed="rId1"/>
          <a:stretch>
            <a:fillRect/>
          </a:stretch>
        </p:blipFill>
        <p:spPr>
          <a:xfrm>
            <a:off x="10318750" y="-190500"/>
            <a:ext cx="2105025" cy="2105025"/>
          </a:xfrm>
          <a:prstGeom prst="rect">
            <a:avLst/>
          </a:prstGeom>
          <a:noFill/>
          <a:ln w="9525">
            <a:noFill/>
          </a:ln>
        </p:spPr>
      </p:pic>
      <p:grpSp>
        <p:nvGrpSpPr>
          <p:cNvPr id="2" name="组合 1"/>
          <p:cNvGrpSpPr/>
          <p:nvPr/>
        </p:nvGrpSpPr>
        <p:grpSpPr>
          <a:xfrm>
            <a:off x="166255" y="413057"/>
            <a:ext cx="4655127" cy="736270"/>
            <a:chOff x="1096316" y="1742689"/>
            <a:chExt cx="4655127" cy="736270"/>
          </a:xfrm>
        </p:grpSpPr>
        <p:sp>
          <p:nvSpPr>
            <p:cNvPr id="3" name="矩形 2"/>
            <p:cNvSpPr/>
            <p:nvPr/>
          </p:nvSpPr>
          <p:spPr>
            <a:xfrm>
              <a:off x="1957065" y="1742689"/>
              <a:ext cx="3794378" cy="523220"/>
            </a:xfrm>
            <a:prstGeom prst="rect">
              <a:avLst/>
            </a:prstGeom>
          </p:spPr>
          <p:txBody>
            <a:bodyPr wrap="square" anchor="ctr">
              <a:spAutoFit/>
            </a:bodyPr>
            <a:lstStyle/>
            <a:p>
              <a:pPr lvl="0">
                <a:defRPr/>
              </a:pPr>
              <a:r>
                <a:rPr lang="zh-CN" altLang="en-US" sz="2800" b="1" kern="0" dirty="0" smtClean="0">
                  <a:latin typeface="微软雅黑" panose="020B0503020204020204" pitchFamily="34" charset="-122"/>
                  <a:ea typeface="微软雅黑" panose="020B0503020204020204" pitchFamily="34" charset="-122"/>
                  <a:cs typeface="微软雅黑" panose="020B0503020204020204" pitchFamily="34" charset="-122"/>
                </a:rPr>
                <a:t>管理员用例图</a:t>
              </a:r>
              <a:endParaRPr lang="zh-CN" altLang="en-US" sz="2800" b="1" kern="0" dirty="0">
                <a:latin typeface="微软雅黑" panose="020B0503020204020204" pitchFamily="34" charset="-122"/>
                <a:ea typeface="微软雅黑" panose="020B0503020204020204" pitchFamily="34" charset="-122"/>
                <a:cs typeface="微软雅黑" panose="020B0503020204020204" pitchFamily="34" charset="-122"/>
              </a:endParaRPr>
            </a:p>
          </p:txBody>
        </p:sp>
        <p:grpSp>
          <p:nvGrpSpPr>
            <p:cNvPr id="6" name="组合 5"/>
            <p:cNvGrpSpPr/>
            <p:nvPr/>
          </p:nvGrpSpPr>
          <p:grpSpPr>
            <a:xfrm>
              <a:off x="1096316" y="1758959"/>
              <a:ext cx="955963" cy="720000"/>
              <a:chOff x="826969" y="4056809"/>
              <a:chExt cx="955963" cy="720000"/>
            </a:xfrm>
          </p:grpSpPr>
          <p:sp>
            <p:nvSpPr>
              <p:cNvPr id="7" name="矩形 6"/>
              <p:cNvSpPr/>
              <p:nvPr/>
            </p:nvSpPr>
            <p:spPr>
              <a:xfrm>
                <a:off x="953397" y="4056809"/>
                <a:ext cx="720000" cy="72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1"/>
                  </a:solidFill>
                </a:endParaRPr>
              </a:p>
            </p:txBody>
          </p:sp>
          <p:sp>
            <p:nvSpPr>
              <p:cNvPr id="8" name="矩形 7"/>
              <p:cNvSpPr/>
              <p:nvPr/>
            </p:nvSpPr>
            <p:spPr>
              <a:xfrm>
                <a:off x="826969" y="4062866"/>
                <a:ext cx="955963" cy="707886"/>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lang="en-US" altLang="zh-CN" sz="4000" kern="0" dirty="0" smtClean="0">
                    <a:latin typeface="微软雅黑" panose="020B0503020204020204" pitchFamily="34" charset="-122"/>
                    <a:ea typeface="微软雅黑" panose="020B0503020204020204" pitchFamily="34" charset="-122"/>
                    <a:cs typeface="微软雅黑" panose="020B0503020204020204" pitchFamily="34" charset="-122"/>
                  </a:rPr>
                  <a:t>3.4</a:t>
                </a:r>
                <a:endParaRPr kumimoji="0" lang="en-US" altLang="zh-CN" sz="40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grpSp>
      </p:grpSp>
      <p:pic>
        <p:nvPicPr>
          <p:cNvPr id="4" name="图片 3"/>
          <p:cNvPicPr>
            <a:picLocks noChangeAspect="1"/>
          </p:cNvPicPr>
          <p:nvPr/>
        </p:nvPicPr>
        <p:blipFill>
          <a:blip r:embed="rId2"/>
          <a:stretch>
            <a:fillRect/>
          </a:stretch>
        </p:blipFill>
        <p:spPr>
          <a:xfrm>
            <a:off x="1309370" y="885825"/>
            <a:ext cx="9333230" cy="5859145"/>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7" name="直接连接符 16"/>
          <p:cNvCxnSpPr/>
          <p:nvPr/>
        </p:nvCxnSpPr>
        <p:spPr>
          <a:xfrm>
            <a:off x="3060700" y="361950"/>
            <a:ext cx="89535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30727" name="图片 2" descr="小组logo"/>
          <p:cNvPicPr>
            <a:picLocks noChangeAspect="1"/>
          </p:cNvPicPr>
          <p:nvPr/>
        </p:nvPicPr>
        <p:blipFill>
          <a:blip r:embed="rId1"/>
          <a:stretch>
            <a:fillRect/>
          </a:stretch>
        </p:blipFill>
        <p:spPr>
          <a:xfrm>
            <a:off x="10318750" y="-190500"/>
            <a:ext cx="2105025" cy="2105025"/>
          </a:xfrm>
          <a:prstGeom prst="rect">
            <a:avLst/>
          </a:prstGeom>
          <a:noFill/>
          <a:ln w="9525">
            <a:noFill/>
          </a:ln>
        </p:spPr>
      </p:pic>
      <p:pic>
        <p:nvPicPr>
          <p:cNvPr id="30728" name="Picture 2" descr="C:\Documents and Settings\Administrator\My Documents\Downloads\006.png"/>
          <p:cNvPicPr>
            <a:picLocks noChangeAspect="1"/>
          </p:cNvPicPr>
          <p:nvPr/>
        </p:nvPicPr>
        <p:blipFill>
          <a:blip r:embed="rId2"/>
          <a:stretch>
            <a:fillRect/>
          </a:stretch>
        </p:blipFill>
        <p:spPr>
          <a:xfrm>
            <a:off x="724535" y="1301750"/>
            <a:ext cx="492125" cy="492125"/>
          </a:xfrm>
          <a:prstGeom prst="rect">
            <a:avLst/>
          </a:prstGeom>
          <a:noFill/>
          <a:ln w="9525">
            <a:noFill/>
          </a:ln>
        </p:spPr>
      </p:pic>
      <p:cxnSp>
        <p:nvCxnSpPr>
          <p:cNvPr id="4" name="直接连接符 3"/>
          <p:cNvCxnSpPr/>
          <p:nvPr/>
        </p:nvCxnSpPr>
        <p:spPr>
          <a:xfrm>
            <a:off x="1833563" y="996950"/>
            <a:ext cx="0" cy="3633788"/>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0731" name="文本框 3"/>
          <p:cNvSpPr txBox="1"/>
          <p:nvPr/>
        </p:nvSpPr>
        <p:spPr>
          <a:xfrm>
            <a:off x="5638338" y="996950"/>
            <a:ext cx="1811714" cy="369332"/>
          </a:xfrm>
          <a:prstGeom prst="rect">
            <a:avLst/>
          </a:prstGeom>
          <a:noFill/>
          <a:ln w="9525">
            <a:noFill/>
          </a:ln>
        </p:spPr>
        <p:txBody>
          <a:bodyPr wrap="none" anchor="t">
            <a:spAutoFit/>
          </a:bodyPr>
          <a:lstStyle/>
          <a:p>
            <a:r>
              <a:rPr lang="zh-CN" altLang="en-US" b="1" dirty="0" smtClean="0">
                <a:latin typeface="Calibri" panose="020F0502020204030204" charset="0"/>
                <a:ea typeface="宋体" panose="02010600030101010101" pitchFamily="2" charset="-122"/>
              </a:rPr>
              <a:t>添加用户事件流</a:t>
            </a:r>
            <a:endParaRPr lang="zh-CN" altLang="en-US" b="1" dirty="0">
              <a:latin typeface="Calibri" panose="020F0502020204030204" charset="0"/>
              <a:ea typeface="宋体" panose="02010600030101010101" pitchFamily="2" charset="-122"/>
            </a:endParaRPr>
          </a:p>
        </p:txBody>
      </p:sp>
      <p:cxnSp>
        <p:nvCxnSpPr>
          <p:cNvPr id="5" name="直接连接符 4"/>
          <p:cNvCxnSpPr/>
          <p:nvPr/>
        </p:nvCxnSpPr>
        <p:spPr>
          <a:xfrm>
            <a:off x="1833563" y="2714625"/>
            <a:ext cx="0" cy="3633788"/>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 name="组合 1"/>
          <p:cNvGrpSpPr/>
          <p:nvPr/>
        </p:nvGrpSpPr>
        <p:grpSpPr>
          <a:xfrm>
            <a:off x="166255" y="413057"/>
            <a:ext cx="4655127" cy="736270"/>
            <a:chOff x="1096316" y="1742689"/>
            <a:chExt cx="4655127" cy="736270"/>
          </a:xfrm>
        </p:grpSpPr>
        <p:sp>
          <p:nvSpPr>
            <p:cNvPr id="3" name="矩形 2"/>
            <p:cNvSpPr/>
            <p:nvPr/>
          </p:nvSpPr>
          <p:spPr>
            <a:xfrm>
              <a:off x="1957065" y="1742689"/>
              <a:ext cx="3794378" cy="523220"/>
            </a:xfrm>
            <a:prstGeom prst="rect">
              <a:avLst/>
            </a:prstGeom>
          </p:spPr>
          <p:txBody>
            <a:bodyPr wrap="square" anchor="ctr">
              <a:spAutoFit/>
            </a:bodyPr>
            <a:lstStyle/>
            <a:p>
              <a:pPr lvl="0">
                <a:defRPr/>
              </a:pPr>
              <a:r>
                <a:rPr lang="zh-CN" altLang="en-US" sz="2800" b="1" kern="0" dirty="0" smtClean="0">
                  <a:latin typeface="微软雅黑" panose="020B0503020204020204" pitchFamily="34" charset="-122"/>
                  <a:ea typeface="微软雅黑" panose="020B0503020204020204" pitchFamily="34" charset="-122"/>
                  <a:cs typeface="微软雅黑" panose="020B0503020204020204" pitchFamily="34" charset="-122"/>
                </a:rPr>
                <a:t>管理员功能用例事件流</a:t>
              </a:r>
              <a:endParaRPr lang="zh-CN" altLang="en-US" sz="2800" b="1" kern="0" dirty="0">
                <a:latin typeface="微软雅黑" panose="020B0503020204020204" pitchFamily="34" charset="-122"/>
                <a:ea typeface="微软雅黑" panose="020B0503020204020204" pitchFamily="34" charset="-122"/>
                <a:cs typeface="微软雅黑" panose="020B0503020204020204" pitchFamily="34" charset="-122"/>
              </a:endParaRPr>
            </a:p>
          </p:txBody>
        </p:sp>
        <p:grpSp>
          <p:nvGrpSpPr>
            <p:cNvPr id="6" name="组合 5"/>
            <p:cNvGrpSpPr/>
            <p:nvPr/>
          </p:nvGrpSpPr>
          <p:grpSpPr>
            <a:xfrm>
              <a:off x="1096316" y="1758959"/>
              <a:ext cx="955963" cy="720000"/>
              <a:chOff x="826969" y="4056809"/>
              <a:chExt cx="955963" cy="720000"/>
            </a:xfrm>
          </p:grpSpPr>
          <p:sp>
            <p:nvSpPr>
              <p:cNvPr id="7" name="矩形 6"/>
              <p:cNvSpPr/>
              <p:nvPr/>
            </p:nvSpPr>
            <p:spPr>
              <a:xfrm>
                <a:off x="953397" y="4056809"/>
                <a:ext cx="720000" cy="72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1"/>
                  </a:solidFill>
                </a:endParaRPr>
              </a:p>
            </p:txBody>
          </p:sp>
          <p:sp>
            <p:nvSpPr>
              <p:cNvPr id="8" name="矩形 7"/>
              <p:cNvSpPr/>
              <p:nvPr/>
            </p:nvSpPr>
            <p:spPr>
              <a:xfrm>
                <a:off x="826969" y="4062866"/>
                <a:ext cx="955963" cy="707886"/>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lang="en-US" altLang="zh-CN" sz="4000" kern="0" dirty="0" smtClean="0">
                    <a:latin typeface="微软雅黑" panose="020B0503020204020204" pitchFamily="34" charset="-122"/>
                    <a:ea typeface="微软雅黑" panose="020B0503020204020204" pitchFamily="34" charset="-122"/>
                    <a:cs typeface="微软雅黑" panose="020B0503020204020204" pitchFamily="34" charset="-122"/>
                  </a:rPr>
                  <a:t>3.4</a:t>
                </a:r>
                <a:endParaRPr kumimoji="0" lang="en-US" altLang="zh-CN" sz="40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grpSp>
      </p:grpSp>
      <p:graphicFrame>
        <p:nvGraphicFramePr>
          <p:cNvPr id="9" name="表格 8"/>
          <p:cNvGraphicFramePr>
            <a:graphicFrameLocks noGrp="1"/>
          </p:cNvGraphicFramePr>
          <p:nvPr/>
        </p:nvGraphicFramePr>
        <p:xfrm>
          <a:off x="2924193" y="1547812"/>
          <a:ext cx="7529715" cy="4931534"/>
        </p:xfrm>
        <a:graphic>
          <a:graphicData uri="http://schemas.openxmlformats.org/drawingml/2006/table">
            <a:tbl>
              <a:tblPr>
                <a:tableStyleId>{5C22544A-7EE6-4342-B048-85BDC9FD1C3A}</a:tableStyleId>
              </a:tblPr>
              <a:tblGrid>
                <a:gridCol w="1598364"/>
                <a:gridCol w="5931351"/>
              </a:tblGrid>
              <a:tr h="369491">
                <a:tc>
                  <a:txBody>
                    <a:bodyPr/>
                    <a:lstStyle/>
                    <a:p>
                      <a:pPr algn="ctr">
                        <a:lnSpc>
                          <a:spcPts val="1200"/>
                        </a:lnSpc>
                        <a:spcAft>
                          <a:spcPts val="0"/>
                        </a:spcAft>
                      </a:pPr>
                      <a:endParaRPr lang="en-US" altLang="zh-CN" sz="1600" b="1" kern="1200" dirty="0" smtClean="0">
                        <a:solidFill>
                          <a:schemeClr val="tx1"/>
                        </a:solidFill>
                        <a:latin typeface="幼圆" panose="02010509060101010101" pitchFamily="49" charset="-122"/>
                        <a:ea typeface="幼圆" panose="02010509060101010101" pitchFamily="49" charset="-122"/>
                        <a:cs typeface="+mn-cs"/>
                      </a:endParaRPr>
                    </a:p>
                    <a:p>
                      <a:pPr algn="ctr">
                        <a:lnSpc>
                          <a:spcPts val="1200"/>
                        </a:lnSpc>
                        <a:spcAft>
                          <a:spcPts val="0"/>
                        </a:spcAft>
                      </a:pPr>
                      <a:r>
                        <a:rPr lang="zh-CN" sz="1600" b="1" kern="1200" dirty="0" smtClean="0">
                          <a:solidFill>
                            <a:schemeClr val="tx1"/>
                          </a:solidFill>
                          <a:latin typeface="幼圆" panose="02010509060101010101" pitchFamily="49" charset="-122"/>
                          <a:ea typeface="幼圆" panose="02010509060101010101" pitchFamily="49" charset="-122"/>
                          <a:cs typeface="+mn-cs"/>
                        </a:rPr>
                        <a:t>内容</a:t>
                      </a:r>
                      <a:endParaRPr lang="zh-CN" sz="1600" b="1" kern="1200" dirty="0">
                        <a:solidFill>
                          <a:schemeClr val="tx1"/>
                        </a:solidFill>
                        <a:latin typeface="幼圆" panose="02010509060101010101" pitchFamily="49" charset="-122"/>
                        <a:ea typeface="幼圆" panose="02010509060101010101" pitchFamily="49" charset="-122"/>
                        <a:cs typeface="+mn-cs"/>
                      </a:endParaRPr>
                    </a:p>
                  </a:txBody>
                  <a:tcPr marL="68580" marR="68580" marT="0" marB="0"/>
                </a:tc>
                <a:tc>
                  <a:txBody>
                    <a:bodyPr/>
                    <a:lstStyle/>
                    <a:p>
                      <a:pPr algn="ctr">
                        <a:lnSpc>
                          <a:spcPts val="1200"/>
                        </a:lnSpc>
                        <a:spcAft>
                          <a:spcPts val="0"/>
                        </a:spcAft>
                      </a:pPr>
                      <a:endParaRPr lang="en-US" altLang="zh-CN" sz="1600" b="1" kern="1200" dirty="0" smtClean="0">
                        <a:solidFill>
                          <a:schemeClr val="tx1"/>
                        </a:solidFill>
                        <a:latin typeface="幼圆" panose="02010509060101010101" pitchFamily="49" charset="-122"/>
                        <a:ea typeface="幼圆" panose="02010509060101010101" pitchFamily="49" charset="-122"/>
                        <a:cs typeface="+mn-cs"/>
                      </a:endParaRPr>
                    </a:p>
                    <a:p>
                      <a:pPr algn="ctr">
                        <a:lnSpc>
                          <a:spcPts val="1200"/>
                        </a:lnSpc>
                        <a:spcAft>
                          <a:spcPts val="0"/>
                        </a:spcAft>
                      </a:pPr>
                      <a:r>
                        <a:rPr lang="zh-CN" sz="1600" b="1" kern="1200" dirty="0" smtClean="0">
                          <a:solidFill>
                            <a:schemeClr val="tx1"/>
                          </a:solidFill>
                          <a:latin typeface="幼圆" panose="02010509060101010101" pitchFamily="49" charset="-122"/>
                          <a:ea typeface="幼圆" panose="02010509060101010101" pitchFamily="49" charset="-122"/>
                          <a:cs typeface="+mn-cs"/>
                        </a:rPr>
                        <a:t>说明</a:t>
                      </a:r>
                      <a:endParaRPr lang="zh-CN" sz="1600" b="1" kern="1200" dirty="0">
                        <a:solidFill>
                          <a:schemeClr val="tx1"/>
                        </a:solidFill>
                        <a:latin typeface="幼圆" panose="02010509060101010101" pitchFamily="49" charset="-122"/>
                        <a:ea typeface="幼圆" panose="02010509060101010101" pitchFamily="49" charset="-122"/>
                        <a:cs typeface="+mn-cs"/>
                      </a:endParaRPr>
                    </a:p>
                  </a:txBody>
                  <a:tcPr marL="68580" marR="68580" marT="0" marB="0"/>
                </a:tc>
              </a:tr>
              <a:tr h="369491">
                <a:tc>
                  <a:txBody>
                    <a:bodyPr/>
                    <a:lstStyle/>
                    <a:p>
                      <a:pPr algn="ctr">
                        <a:lnSpc>
                          <a:spcPts val="1200"/>
                        </a:lnSpc>
                        <a:spcAft>
                          <a:spcPts val="0"/>
                        </a:spcAft>
                      </a:pPr>
                      <a:endParaRPr lang="en-US" altLang="zh-CN" sz="1600" b="1" kern="1200" dirty="0" smtClean="0">
                        <a:solidFill>
                          <a:schemeClr val="tx1"/>
                        </a:solidFill>
                        <a:latin typeface="幼圆" panose="02010509060101010101" pitchFamily="49" charset="-122"/>
                        <a:ea typeface="幼圆" panose="02010509060101010101" pitchFamily="49" charset="-122"/>
                        <a:cs typeface="+mn-cs"/>
                      </a:endParaRPr>
                    </a:p>
                    <a:p>
                      <a:pPr algn="ctr">
                        <a:lnSpc>
                          <a:spcPts val="1200"/>
                        </a:lnSpc>
                        <a:spcAft>
                          <a:spcPts val="0"/>
                        </a:spcAft>
                      </a:pPr>
                      <a:r>
                        <a:rPr lang="zh-CN" sz="1600" b="1" kern="1200" dirty="0" smtClean="0">
                          <a:solidFill>
                            <a:schemeClr val="tx1"/>
                          </a:solidFill>
                          <a:latin typeface="幼圆" panose="02010509060101010101" pitchFamily="49" charset="-122"/>
                          <a:ea typeface="幼圆" panose="02010509060101010101" pitchFamily="49" charset="-122"/>
                          <a:cs typeface="+mn-cs"/>
                        </a:rPr>
                        <a:t>用例</a:t>
                      </a:r>
                      <a:r>
                        <a:rPr lang="zh-CN" sz="1600" b="1" kern="1200" dirty="0">
                          <a:solidFill>
                            <a:schemeClr val="tx1"/>
                          </a:solidFill>
                          <a:latin typeface="幼圆" panose="02010509060101010101" pitchFamily="49" charset="-122"/>
                          <a:ea typeface="幼圆" panose="02010509060101010101" pitchFamily="49" charset="-122"/>
                          <a:cs typeface="+mn-cs"/>
                        </a:rPr>
                        <a:t>编号</a:t>
                      </a:r>
                      <a:endParaRPr lang="zh-CN" sz="1600" b="1" kern="1200" dirty="0">
                        <a:solidFill>
                          <a:schemeClr val="tx1"/>
                        </a:solidFill>
                        <a:latin typeface="幼圆" panose="02010509060101010101" pitchFamily="49" charset="-122"/>
                        <a:ea typeface="幼圆" panose="02010509060101010101" pitchFamily="49" charset="-122"/>
                        <a:cs typeface="+mn-cs"/>
                      </a:endParaRPr>
                    </a:p>
                  </a:txBody>
                  <a:tcPr marL="68580" marR="68580" marT="0" marB="0"/>
                </a:tc>
                <a:tc>
                  <a:txBody>
                    <a:bodyPr/>
                    <a:lstStyle/>
                    <a:p>
                      <a:pPr algn="just">
                        <a:lnSpc>
                          <a:spcPts val="1200"/>
                        </a:lnSpc>
                        <a:spcAft>
                          <a:spcPts val="0"/>
                        </a:spcAft>
                      </a:pPr>
                      <a:endParaRPr lang="en-US" sz="1600" b="1" kern="1200" dirty="0" smtClean="0">
                        <a:solidFill>
                          <a:schemeClr val="tx1"/>
                        </a:solidFill>
                        <a:latin typeface="幼圆" panose="02010509060101010101" pitchFamily="49" charset="-122"/>
                        <a:ea typeface="幼圆" panose="02010509060101010101" pitchFamily="49" charset="-122"/>
                        <a:cs typeface="+mn-cs"/>
                      </a:endParaRPr>
                    </a:p>
                    <a:p>
                      <a:pPr algn="just">
                        <a:lnSpc>
                          <a:spcPts val="1200"/>
                        </a:lnSpc>
                        <a:spcAft>
                          <a:spcPts val="0"/>
                        </a:spcAft>
                      </a:pPr>
                      <a:r>
                        <a:rPr lang="en-US" sz="1600" b="1" kern="1200" dirty="0" smtClean="0">
                          <a:solidFill>
                            <a:schemeClr val="tx1"/>
                          </a:solidFill>
                          <a:latin typeface="幼圆" panose="02010509060101010101" pitchFamily="49" charset="-122"/>
                          <a:ea typeface="幼圆" panose="02010509060101010101" pitchFamily="49" charset="-122"/>
                          <a:cs typeface="+mn-cs"/>
                        </a:rPr>
                        <a:t>GLY_10</a:t>
                      </a:r>
                      <a:endParaRPr lang="zh-CN" sz="1600" b="1" kern="1200" dirty="0">
                        <a:solidFill>
                          <a:schemeClr val="tx1"/>
                        </a:solidFill>
                        <a:latin typeface="幼圆" panose="02010509060101010101" pitchFamily="49" charset="-122"/>
                        <a:ea typeface="幼圆" panose="02010509060101010101" pitchFamily="49" charset="-122"/>
                        <a:cs typeface="+mn-cs"/>
                      </a:endParaRPr>
                    </a:p>
                  </a:txBody>
                  <a:tcPr marL="68580" marR="68580" marT="0" marB="0"/>
                </a:tc>
              </a:tr>
              <a:tr h="369491">
                <a:tc>
                  <a:txBody>
                    <a:bodyPr/>
                    <a:lstStyle/>
                    <a:p>
                      <a:pPr algn="ctr">
                        <a:lnSpc>
                          <a:spcPts val="1200"/>
                        </a:lnSpc>
                        <a:spcAft>
                          <a:spcPts val="0"/>
                        </a:spcAft>
                      </a:pPr>
                      <a:endParaRPr lang="en-US" altLang="zh-CN" sz="1600" b="1" kern="1200" dirty="0" smtClean="0">
                        <a:solidFill>
                          <a:schemeClr val="tx1"/>
                        </a:solidFill>
                        <a:latin typeface="幼圆" panose="02010509060101010101" pitchFamily="49" charset="-122"/>
                        <a:ea typeface="幼圆" panose="02010509060101010101" pitchFamily="49" charset="-122"/>
                        <a:cs typeface="+mn-cs"/>
                      </a:endParaRPr>
                    </a:p>
                    <a:p>
                      <a:pPr algn="ctr">
                        <a:lnSpc>
                          <a:spcPts val="1200"/>
                        </a:lnSpc>
                        <a:spcAft>
                          <a:spcPts val="0"/>
                        </a:spcAft>
                      </a:pPr>
                      <a:r>
                        <a:rPr lang="zh-CN" sz="1600" b="1" kern="1200" dirty="0" smtClean="0">
                          <a:solidFill>
                            <a:schemeClr val="tx1"/>
                          </a:solidFill>
                          <a:latin typeface="幼圆" panose="02010509060101010101" pitchFamily="49" charset="-122"/>
                          <a:ea typeface="幼圆" panose="02010509060101010101" pitchFamily="49" charset="-122"/>
                          <a:cs typeface="+mn-cs"/>
                        </a:rPr>
                        <a:t>用例</a:t>
                      </a:r>
                      <a:r>
                        <a:rPr lang="zh-CN" sz="1600" b="1" kern="1200" dirty="0">
                          <a:solidFill>
                            <a:schemeClr val="tx1"/>
                          </a:solidFill>
                          <a:latin typeface="幼圆" panose="02010509060101010101" pitchFamily="49" charset="-122"/>
                          <a:ea typeface="幼圆" panose="02010509060101010101" pitchFamily="49" charset="-122"/>
                          <a:cs typeface="+mn-cs"/>
                        </a:rPr>
                        <a:t>名称</a:t>
                      </a:r>
                      <a:endParaRPr lang="zh-CN" sz="1600" b="1" kern="1200" dirty="0">
                        <a:solidFill>
                          <a:schemeClr val="tx1"/>
                        </a:solidFill>
                        <a:latin typeface="幼圆" panose="02010509060101010101" pitchFamily="49" charset="-122"/>
                        <a:ea typeface="幼圆" panose="02010509060101010101" pitchFamily="49" charset="-122"/>
                        <a:cs typeface="+mn-cs"/>
                      </a:endParaRPr>
                    </a:p>
                  </a:txBody>
                  <a:tcPr marL="68580" marR="68580" marT="0" marB="0"/>
                </a:tc>
                <a:tc>
                  <a:txBody>
                    <a:bodyPr/>
                    <a:lstStyle/>
                    <a:p>
                      <a:pPr algn="just">
                        <a:lnSpc>
                          <a:spcPts val="1200"/>
                        </a:lnSpc>
                        <a:spcAft>
                          <a:spcPts val="0"/>
                        </a:spcAft>
                      </a:pPr>
                      <a:endParaRPr lang="en-US" altLang="zh-CN" sz="1600" b="1" kern="1200" dirty="0" smtClean="0">
                        <a:solidFill>
                          <a:schemeClr val="tx1"/>
                        </a:solidFill>
                        <a:latin typeface="幼圆" panose="02010509060101010101" pitchFamily="49" charset="-122"/>
                        <a:ea typeface="幼圆" panose="02010509060101010101" pitchFamily="49" charset="-122"/>
                        <a:cs typeface="+mn-cs"/>
                      </a:endParaRPr>
                    </a:p>
                    <a:p>
                      <a:pPr algn="just">
                        <a:lnSpc>
                          <a:spcPts val="1200"/>
                        </a:lnSpc>
                        <a:spcAft>
                          <a:spcPts val="0"/>
                        </a:spcAft>
                      </a:pPr>
                      <a:r>
                        <a:rPr lang="zh-CN" sz="1600" b="1" kern="1200" dirty="0" smtClean="0">
                          <a:solidFill>
                            <a:schemeClr val="tx1"/>
                          </a:solidFill>
                          <a:latin typeface="幼圆" panose="02010509060101010101" pitchFamily="49" charset="-122"/>
                          <a:ea typeface="幼圆" panose="02010509060101010101" pitchFamily="49" charset="-122"/>
                          <a:cs typeface="+mn-cs"/>
                        </a:rPr>
                        <a:t>添加</a:t>
                      </a:r>
                      <a:r>
                        <a:rPr lang="zh-CN" sz="1600" b="1" kern="1200" dirty="0">
                          <a:solidFill>
                            <a:schemeClr val="tx1"/>
                          </a:solidFill>
                          <a:latin typeface="幼圆" panose="02010509060101010101" pitchFamily="49" charset="-122"/>
                          <a:ea typeface="幼圆" panose="02010509060101010101" pitchFamily="49" charset="-122"/>
                          <a:cs typeface="+mn-cs"/>
                        </a:rPr>
                        <a:t>用户</a:t>
                      </a:r>
                      <a:endParaRPr lang="zh-CN" sz="1600" b="1" kern="1200" dirty="0">
                        <a:solidFill>
                          <a:schemeClr val="tx1"/>
                        </a:solidFill>
                        <a:latin typeface="幼圆" panose="02010509060101010101" pitchFamily="49" charset="-122"/>
                        <a:ea typeface="幼圆" panose="02010509060101010101" pitchFamily="49" charset="-122"/>
                        <a:cs typeface="+mn-cs"/>
                      </a:endParaRPr>
                    </a:p>
                  </a:txBody>
                  <a:tcPr marL="68580" marR="68580" marT="0" marB="0"/>
                </a:tc>
              </a:tr>
              <a:tr h="369491">
                <a:tc>
                  <a:txBody>
                    <a:bodyPr/>
                    <a:lstStyle/>
                    <a:p>
                      <a:pPr algn="ctr">
                        <a:lnSpc>
                          <a:spcPts val="1200"/>
                        </a:lnSpc>
                        <a:spcAft>
                          <a:spcPts val="0"/>
                        </a:spcAft>
                      </a:pPr>
                      <a:endParaRPr lang="en-US" altLang="zh-CN" sz="1600" b="1" kern="1200" dirty="0" smtClean="0">
                        <a:solidFill>
                          <a:schemeClr val="tx1"/>
                        </a:solidFill>
                        <a:latin typeface="幼圆" panose="02010509060101010101" pitchFamily="49" charset="-122"/>
                        <a:ea typeface="幼圆" panose="02010509060101010101" pitchFamily="49" charset="-122"/>
                        <a:cs typeface="+mn-cs"/>
                      </a:endParaRPr>
                    </a:p>
                    <a:p>
                      <a:pPr algn="ctr">
                        <a:lnSpc>
                          <a:spcPts val="1200"/>
                        </a:lnSpc>
                        <a:spcAft>
                          <a:spcPts val="0"/>
                        </a:spcAft>
                      </a:pPr>
                      <a:r>
                        <a:rPr lang="zh-CN" sz="1600" b="1" kern="1200" dirty="0" smtClean="0">
                          <a:solidFill>
                            <a:schemeClr val="tx1"/>
                          </a:solidFill>
                          <a:latin typeface="幼圆" panose="02010509060101010101" pitchFamily="49" charset="-122"/>
                          <a:ea typeface="幼圆" panose="02010509060101010101" pitchFamily="49" charset="-122"/>
                          <a:cs typeface="+mn-cs"/>
                        </a:rPr>
                        <a:t>用例</a:t>
                      </a:r>
                      <a:r>
                        <a:rPr lang="zh-CN" sz="1600" b="1" kern="1200" dirty="0">
                          <a:solidFill>
                            <a:schemeClr val="tx1"/>
                          </a:solidFill>
                          <a:latin typeface="幼圆" panose="02010509060101010101" pitchFamily="49" charset="-122"/>
                          <a:ea typeface="幼圆" panose="02010509060101010101" pitchFamily="49" charset="-122"/>
                          <a:cs typeface="+mn-cs"/>
                        </a:rPr>
                        <a:t>说明</a:t>
                      </a:r>
                      <a:endParaRPr lang="zh-CN" sz="1600" b="1" kern="1200" dirty="0">
                        <a:solidFill>
                          <a:schemeClr val="tx1"/>
                        </a:solidFill>
                        <a:latin typeface="幼圆" panose="02010509060101010101" pitchFamily="49" charset="-122"/>
                        <a:ea typeface="幼圆" panose="02010509060101010101" pitchFamily="49" charset="-122"/>
                        <a:cs typeface="+mn-cs"/>
                      </a:endParaRPr>
                    </a:p>
                  </a:txBody>
                  <a:tcPr marL="68580" marR="68580" marT="0" marB="0"/>
                </a:tc>
                <a:tc>
                  <a:txBody>
                    <a:bodyPr/>
                    <a:lstStyle/>
                    <a:p>
                      <a:pPr algn="just">
                        <a:lnSpc>
                          <a:spcPts val="1200"/>
                        </a:lnSpc>
                        <a:spcAft>
                          <a:spcPts val="0"/>
                        </a:spcAft>
                      </a:pPr>
                      <a:endParaRPr lang="en-US" altLang="zh-CN" sz="1600" b="1" kern="1200" dirty="0" smtClean="0">
                        <a:solidFill>
                          <a:schemeClr val="tx1"/>
                        </a:solidFill>
                        <a:latin typeface="幼圆" panose="02010509060101010101" pitchFamily="49" charset="-122"/>
                        <a:ea typeface="幼圆" panose="02010509060101010101" pitchFamily="49" charset="-122"/>
                        <a:cs typeface="+mn-cs"/>
                      </a:endParaRPr>
                    </a:p>
                    <a:p>
                      <a:pPr algn="just">
                        <a:lnSpc>
                          <a:spcPts val="1200"/>
                        </a:lnSpc>
                        <a:spcAft>
                          <a:spcPts val="0"/>
                        </a:spcAft>
                      </a:pPr>
                      <a:r>
                        <a:rPr lang="zh-CN" sz="1600" b="1" kern="1200" dirty="0" smtClean="0">
                          <a:solidFill>
                            <a:schemeClr val="tx1"/>
                          </a:solidFill>
                          <a:latin typeface="幼圆" panose="02010509060101010101" pitchFamily="49" charset="-122"/>
                          <a:ea typeface="幼圆" panose="02010509060101010101" pitchFamily="49" charset="-122"/>
                          <a:cs typeface="+mn-cs"/>
                        </a:rPr>
                        <a:t>根据</a:t>
                      </a:r>
                      <a:r>
                        <a:rPr lang="zh-CN" sz="1600" b="1" kern="1200" dirty="0">
                          <a:solidFill>
                            <a:schemeClr val="tx1"/>
                          </a:solidFill>
                          <a:latin typeface="幼圆" panose="02010509060101010101" pitchFamily="49" charset="-122"/>
                          <a:ea typeface="幼圆" panose="02010509060101010101" pitchFamily="49" charset="-122"/>
                          <a:cs typeface="+mn-cs"/>
                        </a:rPr>
                        <a:t>游客提交的注册信息</a:t>
                      </a:r>
                      <a:endParaRPr lang="zh-CN" sz="1600" b="1" kern="1200" dirty="0">
                        <a:solidFill>
                          <a:schemeClr val="tx1"/>
                        </a:solidFill>
                        <a:latin typeface="幼圆" panose="02010509060101010101" pitchFamily="49" charset="-122"/>
                        <a:ea typeface="幼圆" panose="02010509060101010101" pitchFamily="49" charset="-122"/>
                        <a:cs typeface="+mn-cs"/>
                      </a:endParaRPr>
                    </a:p>
                  </a:txBody>
                  <a:tcPr marL="68580" marR="68580" marT="0" marB="0"/>
                </a:tc>
              </a:tr>
              <a:tr h="369491">
                <a:tc>
                  <a:txBody>
                    <a:bodyPr/>
                    <a:lstStyle/>
                    <a:p>
                      <a:pPr algn="ctr">
                        <a:lnSpc>
                          <a:spcPts val="1200"/>
                        </a:lnSpc>
                        <a:spcAft>
                          <a:spcPts val="0"/>
                        </a:spcAft>
                      </a:pPr>
                      <a:endParaRPr lang="en-US" altLang="zh-CN" sz="1600" b="1" kern="1200" dirty="0" smtClean="0">
                        <a:solidFill>
                          <a:schemeClr val="tx1"/>
                        </a:solidFill>
                        <a:latin typeface="幼圆" panose="02010509060101010101" pitchFamily="49" charset="-122"/>
                        <a:ea typeface="幼圆" panose="02010509060101010101" pitchFamily="49" charset="-122"/>
                        <a:cs typeface="+mn-cs"/>
                      </a:endParaRPr>
                    </a:p>
                    <a:p>
                      <a:pPr algn="ctr">
                        <a:lnSpc>
                          <a:spcPts val="1200"/>
                        </a:lnSpc>
                        <a:spcAft>
                          <a:spcPts val="0"/>
                        </a:spcAft>
                      </a:pPr>
                      <a:r>
                        <a:rPr lang="zh-CN" sz="1600" b="1" kern="1200" dirty="0" smtClean="0">
                          <a:solidFill>
                            <a:schemeClr val="tx1"/>
                          </a:solidFill>
                          <a:latin typeface="幼圆" panose="02010509060101010101" pitchFamily="49" charset="-122"/>
                          <a:ea typeface="幼圆" panose="02010509060101010101" pitchFamily="49" charset="-122"/>
                          <a:cs typeface="+mn-cs"/>
                        </a:rPr>
                        <a:t>参与者</a:t>
                      </a:r>
                      <a:endParaRPr lang="zh-CN" sz="1600" b="1" kern="1200" dirty="0">
                        <a:solidFill>
                          <a:schemeClr val="tx1"/>
                        </a:solidFill>
                        <a:latin typeface="幼圆" panose="02010509060101010101" pitchFamily="49" charset="-122"/>
                        <a:ea typeface="幼圆" panose="02010509060101010101" pitchFamily="49" charset="-122"/>
                        <a:cs typeface="+mn-cs"/>
                      </a:endParaRPr>
                    </a:p>
                  </a:txBody>
                  <a:tcPr marL="68580" marR="68580" marT="0" marB="0"/>
                </a:tc>
                <a:tc>
                  <a:txBody>
                    <a:bodyPr/>
                    <a:lstStyle/>
                    <a:p>
                      <a:pPr algn="just">
                        <a:lnSpc>
                          <a:spcPts val="1200"/>
                        </a:lnSpc>
                        <a:spcAft>
                          <a:spcPts val="0"/>
                        </a:spcAft>
                      </a:pPr>
                      <a:endParaRPr lang="en-US" altLang="zh-CN" sz="1600" b="1" kern="1200" dirty="0" smtClean="0">
                        <a:solidFill>
                          <a:schemeClr val="tx1"/>
                        </a:solidFill>
                        <a:latin typeface="幼圆" panose="02010509060101010101" pitchFamily="49" charset="-122"/>
                        <a:ea typeface="幼圆" panose="02010509060101010101" pitchFamily="49" charset="-122"/>
                        <a:cs typeface="+mn-cs"/>
                      </a:endParaRPr>
                    </a:p>
                    <a:p>
                      <a:pPr algn="just">
                        <a:lnSpc>
                          <a:spcPts val="1200"/>
                        </a:lnSpc>
                        <a:spcAft>
                          <a:spcPts val="0"/>
                        </a:spcAft>
                      </a:pPr>
                      <a:r>
                        <a:rPr lang="zh-CN" sz="1600" b="1" kern="1200" dirty="0" smtClean="0">
                          <a:solidFill>
                            <a:schemeClr val="tx1"/>
                          </a:solidFill>
                          <a:latin typeface="幼圆" panose="02010509060101010101" pitchFamily="49" charset="-122"/>
                          <a:ea typeface="幼圆" panose="02010509060101010101" pitchFamily="49" charset="-122"/>
                          <a:cs typeface="+mn-cs"/>
                        </a:rPr>
                        <a:t>管理员</a:t>
                      </a:r>
                      <a:endParaRPr lang="zh-CN" sz="1600" b="1" kern="1200" dirty="0">
                        <a:solidFill>
                          <a:schemeClr val="tx1"/>
                        </a:solidFill>
                        <a:latin typeface="幼圆" panose="02010509060101010101" pitchFamily="49" charset="-122"/>
                        <a:ea typeface="幼圆" panose="02010509060101010101" pitchFamily="49" charset="-122"/>
                        <a:cs typeface="+mn-cs"/>
                      </a:endParaRPr>
                    </a:p>
                  </a:txBody>
                  <a:tcPr marL="68580" marR="68580" marT="0" marB="0"/>
                </a:tc>
              </a:tr>
              <a:tr h="369491">
                <a:tc>
                  <a:txBody>
                    <a:bodyPr/>
                    <a:lstStyle/>
                    <a:p>
                      <a:pPr algn="ctr">
                        <a:lnSpc>
                          <a:spcPts val="1200"/>
                        </a:lnSpc>
                        <a:spcAft>
                          <a:spcPts val="0"/>
                        </a:spcAft>
                      </a:pPr>
                      <a:endParaRPr lang="en-US" altLang="zh-CN" sz="1600" b="1" kern="1200" dirty="0" smtClean="0">
                        <a:solidFill>
                          <a:schemeClr val="tx1"/>
                        </a:solidFill>
                        <a:latin typeface="幼圆" panose="02010509060101010101" pitchFamily="49" charset="-122"/>
                        <a:ea typeface="幼圆" panose="02010509060101010101" pitchFamily="49" charset="-122"/>
                        <a:cs typeface="+mn-cs"/>
                      </a:endParaRPr>
                    </a:p>
                    <a:p>
                      <a:pPr algn="ctr">
                        <a:lnSpc>
                          <a:spcPts val="1200"/>
                        </a:lnSpc>
                        <a:spcAft>
                          <a:spcPts val="0"/>
                        </a:spcAft>
                      </a:pPr>
                      <a:r>
                        <a:rPr lang="zh-CN" sz="1600" b="1" kern="1200" dirty="0" smtClean="0">
                          <a:solidFill>
                            <a:schemeClr val="tx1"/>
                          </a:solidFill>
                          <a:latin typeface="幼圆" panose="02010509060101010101" pitchFamily="49" charset="-122"/>
                          <a:ea typeface="幼圆" panose="02010509060101010101" pitchFamily="49" charset="-122"/>
                          <a:cs typeface="+mn-cs"/>
                        </a:rPr>
                        <a:t>前置条件</a:t>
                      </a:r>
                      <a:endParaRPr lang="zh-CN" sz="1600" b="1" kern="1200" dirty="0">
                        <a:solidFill>
                          <a:schemeClr val="tx1"/>
                        </a:solidFill>
                        <a:latin typeface="幼圆" panose="02010509060101010101" pitchFamily="49" charset="-122"/>
                        <a:ea typeface="幼圆" panose="02010509060101010101" pitchFamily="49" charset="-122"/>
                        <a:cs typeface="+mn-cs"/>
                      </a:endParaRPr>
                    </a:p>
                  </a:txBody>
                  <a:tcPr marL="68580" marR="68580" marT="0" marB="0"/>
                </a:tc>
                <a:tc>
                  <a:txBody>
                    <a:bodyPr/>
                    <a:lstStyle/>
                    <a:p>
                      <a:pPr algn="just">
                        <a:lnSpc>
                          <a:spcPts val="1200"/>
                        </a:lnSpc>
                        <a:spcAft>
                          <a:spcPts val="0"/>
                        </a:spcAft>
                      </a:pPr>
                      <a:endParaRPr lang="en-US" altLang="zh-CN" sz="1600" b="1" kern="1200" dirty="0" smtClean="0">
                        <a:solidFill>
                          <a:schemeClr val="tx1"/>
                        </a:solidFill>
                        <a:latin typeface="幼圆" panose="02010509060101010101" pitchFamily="49" charset="-122"/>
                        <a:ea typeface="幼圆" panose="02010509060101010101" pitchFamily="49" charset="-122"/>
                        <a:cs typeface="+mn-cs"/>
                      </a:endParaRPr>
                    </a:p>
                    <a:p>
                      <a:pPr algn="just">
                        <a:lnSpc>
                          <a:spcPts val="1200"/>
                        </a:lnSpc>
                        <a:spcAft>
                          <a:spcPts val="0"/>
                        </a:spcAft>
                      </a:pPr>
                      <a:r>
                        <a:rPr lang="zh-CN" sz="1600" b="1" kern="1200" dirty="0" smtClean="0">
                          <a:solidFill>
                            <a:schemeClr val="tx1"/>
                          </a:solidFill>
                          <a:latin typeface="幼圆" panose="02010509060101010101" pitchFamily="49" charset="-122"/>
                          <a:ea typeface="幼圆" panose="02010509060101010101" pitchFamily="49" charset="-122"/>
                          <a:cs typeface="+mn-cs"/>
                        </a:rPr>
                        <a:t>管理员</a:t>
                      </a:r>
                      <a:r>
                        <a:rPr lang="zh-CN" sz="1600" b="1" kern="1200" dirty="0">
                          <a:solidFill>
                            <a:schemeClr val="tx1"/>
                          </a:solidFill>
                          <a:latin typeface="幼圆" panose="02010509060101010101" pitchFamily="49" charset="-122"/>
                          <a:ea typeface="幼圆" panose="02010509060101010101" pitchFamily="49" charset="-122"/>
                          <a:cs typeface="+mn-cs"/>
                        </a:rPr>
                        <a:t>已被识别和授权</a:t>
                      </a:r>
                      <a:endParaRPr lang="zh-CN" sz="1600" b="1" kern="1200" dirty="0">
                        <a:solidFill>
                          <a:schemeClr val="tx1"/>
                        </a:solidFill>
                        <a:latin typeface="幼圆" panose="02010509060101010101" pitchFamily="49" charset="-122"/>
                        <a:ea typeface="幼圆" panose="02010509060101010101" pitchFamily="49" charset="-122"/>
                        <a:cs typeface="+mn-cs"/>
                      </a:endParaRPr>
                    </a:p>
                  </a:txBody>
                  <a:tcPr marL="68580" marR="68580" marT="0" marB="0"/>
                </a:tc>
              </a:tr>
              <a:tr h="369491">
                <a:tc>
                  <a:txBody>
                    <a:bodyPr/>
                    <a:lstStyle/>
                    <a:p>
                      <a:pPr algn="ctr">
                        <a:lnSpc>
                          <a:spcPts val="1200"/>
                        </a:lnSpc>
                        <a:spcAft>
                          <a:spcPts val="0"/>
                        </a:spcAft>
                      </a:pPr>
                      <a:endParaRPr lang="en-US" altLang="zh-CN" sz="1600" b="1" kern="1200" dirty="0" smtClean="0">
                        <a:solidFill>
                          <a:schemeClr val="tx1"/>
                        </a:solidFill>
                        <a:latin typeface="幼圆" panose="02010509060101010101" pitchFamily="49" charset="-122"/>
                        <a:ea typeface="幼圆" panose="02010509060101010101" pitchFamily="49" charset="-122"/>
                        <a:cs typeface="+mn-cs"/>
                      </a:endParaRPr>
                    </a:p>
                    <a:p>
                      <a:pPr algn="ctr">
                        <a:lnSpc>
                          <a:spcPts val="1200"/>
                        </a:lnSpc>
                        <a:spcAft>
                          <a:spcPts val="0"/>
                        </a:spcAft>
                      </a:pPr>
                      <a:r>
                        <a:rPr lang="zh-CN" sz="1600" b="1" kern="1200" dirty="0" smtClean="0">
                          <a:solidFill>
                            <a:schemeClr val="tx1"/>
                          </a:solidFill>
                          <a:latin typeface="幼圆" panose="02010509060101010101" pitchFamily="49" charset="-122"/>
                          <a:ea typeface="幼圆" panose="02010509060101010101" pitchFamily="49" charset="-122"/>
                          <a:cs typeface="+mn-cs"/>
                        </a:rPr>
                        <a:t>后置条件</a:t>
                      </a:r>
                      <a:endParaRPr lang="zh-CN" sz="1600" b="1" kern="1200" dirty="0">
                        <a:solidFill>
                          <a:schemeClr val="tx1"/>
                        </a:solidFill>
                        <a:latin typeface="幼圆" panose="02010509060101010101" pitchFamily="49" charset="-122"/>
                        <a:ea typeface="幼圆" panose="02010509060101010101" pitchFamily="49" charset="-122"/>
                        <a:cs typeface="+mn-cs"/>
                      </a:endParaRPr>
                    </a:p>
                  </a:txBody>
                  <a:tcPr marL="68580" marR="68580" marT="0" marB="0"/>
                </a:tc>
                <a:tc>
                  <a:txBody>
                    <a:bodyPr/>
                    <a:lstStyle/>
                    <a:p>
                      <a:pPr algn="just">
                        <a:lnSpc>
                          <a:spcPts val="1200"/>
                        </a:lnSpc>
                        <a:spcAft>
                          <a:spcPts val="0"/>
                        </a:spcAft>
                      </a:pPr>
                      <a:endParaRPr lang="en-US" altLang="zh-CN" sz="1600" b="1" kern="1200" dirty="0" smtClean="0">
                        <a:solidFill>
                          <a:schemeClr val="tx1"/>
                        </a:solidFill>
                        <a:latin typeface="幼圆" panose="02010509060101010101" pitchFamily="49" charset="-122"/>
                        <a:ea typeface="幼圆" panose="02010509060101010101" pitchFamily="49" charset="-122"/>
                        <a:cs typeface="+mn-cs"/>
                      </a:endParaRPr>
                    </a:p>
                    <a:p>
                      <a:pPr algn="just">
                        <a:lnSpc>
                          <a:spcPts val="1200"/>
                        </a:lnSpc>
                        <a:spcAft>
                          <a:spcPts val="0"/>
                        </a:spcAft>
                      </a:pPr>
                      <a:r>
                        <a:rPr lang="zh-CN" sz="1600" b="1" kern="1200" dirty="0" smtClean="0">
                          <a:solidFill>
                            <a:schemeClr val="tx1"/>
                          </a:solidFill>
                          <a:latin typeface="幼圆" panose="02010509060101010101" pitchFamily="49" charset="-122"/>
                          <a:ea typeface="幼圆" panose="02010509060101010101" pitchFamily="49" charset="-122"/>
                          <a:cs typeface="+mn-cs"/>
                        </a:rPr>
                        <a:t>后台</a:t>
                      </a:r>
                      <a:r>
                        <a:rPr lang="zh-CN" sz="1600" b="1" kern="1200" dirty="0">
                          <a:solidFill>
                            <a:schemeClr val="tx1"/>
                          </a:solidFill>
                          <a:latin typeface="幼圆" panose="02010509060101010101" pitchFamily="49" charset="-122"/>
                          <a:ea typeface="幼圆" panose="02010509060101010101" pitchFamily="49" charset="-122"/>
                          <a:cs typeface="+mn-cs"/>
                        </a:rPr>
                        <a:t>数据库中保存有添加用户的信息</a:t>
                      </a:r>
                      <a:endParaRPr lang="zh-CN" sz="1600" b="1" kern="1200" dirty="0">
                        <a:solidFill>
                          <a:schemeClr val="tx1"/>
                        </a:solidFill>
                        <a:latin typeface="幼圆" panose="02010509060101010101" pitchFamily="49" charset="-122"/>
                        <a:ea typeface="幼圆" panose="02010509060101010101" pitchFamily="49" charset="-122"/>
                        <a:cs typeface="+mn-cs"/>
                      </a:endParaRPr>
                    </a:p>
                  </a:txBody>
                  <a:tcPr marL="68580" marR="68580" marT="0" marB="0"/>
                </a:tc>
              </a:tr>
              <a:tr h="1293962">
                <a:tc>
                  <a:txBody>
                    <a:bodyPr/>
                    <a:lstStyle/>
                    <a:p>
                      <a:pPr algn="ctr">
                        <a:lnSpc>
                          <a:spcPts val="1200"/>
                        </a:lnSpc>
                        <a:spcAft>
                          <a:spcPts val="0"/>
                        </a:spcAft>
                      </a:pPr>
                      <a:endParaRPr lang="en-US" altLang="zh-CN" sz="1600" b="1" kern="1200" dirty="0" smtClean="0">
                        <a:solidFill>
                          <a:schemeClr val="tx1"/>
                        </a:solidFill>
                        <a:latin typeface="幼圆" panose="02010509060101010101" pitchFamily="49" charset="-122"/>
                        <a:ea typeface="幼圆" panose="02010509060101010101" pitchFamily="49" charset="-122"/>
                        <a:cs typeface="+mn-cs"/>
                      </a:endParaRPr>
                    </a:p>
                    <a:p>
                      <a:pPr algn="ctr">
                        <a:lnSpc>
                          <a:spcPts val="1200"/>
                        </a:lnSpc>
                        <a:spcAft>
                          <a:spcPts val="0"/>
                        </a:spcAft>
                      </a:pPr>
                      <a:r>
                        <a:rPr lang="zh-CN" sz="1600" b="1" kern="1200" dirty="0" smtClean="0">
                          <a:solidFill>
                            <a:schemeClr val="tx1"/>
                          </a:solidFill>
                          <a:latin typeface="幼圆" panose="02010509060101010101" pitchFamily="49" charset="-122"/>
                          <a:ea typeface="幼圆" panose="02010509060101010101" pitchFamily="49" charset="-122"/>
                          <a:cs typeface="+mn-cs"/>
                        </a:rPr>
                        <a:t>基本</a:t>
                      </a:r>
                      <a:r>
                        <a:rPr lang="zh-CN" sz="1600" b="1" kern="1200" dirty="0">
                          <a:solidFill>
                            <a:schemeClr val="tx1"/>
                          </a:solidFill>
                          <a:latin typeface="幼圆" panose="02010509060101010101" pitchFamily="49" charset="-122"/>
                          <a:ea typeface="幼圆" panose="02010509060101010101" pitchFamily="49" charset="-122"/>
                          <a:cs typeface="+mn-cs"/>
                        </a:rPr>
                        <a:t>路径</a:t>
                      </a:r>
                      <a:endParaRPr lang="zh-CN" sz="1600" b="1" kern="1200" dirty="0">
                        <a:solidFill>
                          <a:schemeClr val="tx1"/>
                        </a:solidFill>
                        <a:latin typeface="幼圆" panose="02010509060101010101" pitchFamily="49" charset="-122"/>
                        <a:ea typeface="幼圆" panose="02010509060101010101" pitchFamily="49" charset="-122"/>
                        <a:cs typeface="+mn-cs"/>
                      </a:endParaRPr>
                    </a:p>
                  </a:txBody>
                  <a:tcPr marL="68580" marR="68580" marT="0" marB="0"/>
                </a:tc>
                <a:tc>
                  <a:txBody>
                    <a:bodyPr/>
                    <a:lstStyle/>
                    <a:p>
                      <a:pPr marL="342900" lvl="0" indent="-342900" algn="just">
                        <a:lnSpc>
                          <a:spcPts val="1200"/>
                        </a:lnSpc>
                        <a:spcAft>
                          <a:spcPts val="0"/>
                        </a:spcAft>
                        <a:buFont typeface="+mj-lt"/>
                        <a:buAutoNum type="arabicPeriod"/>
                      </a:pPr>
                      <a:endParaRPr lang="en-US" altLang="zh-CN" sz="1600" b="1" kern="1200" dirty="0" smtClean="0">
                        <a:solidFill>
                          <a:schemeClr val="tx1"/>
                        </a:solidFill>
                        <a:latin typeface="幼圆" panose="02010509060101010101" pitchFamily="49" charset="-122"/>
                        <a:ea typeface="幼圆" panose="02010509060101010101" pitchFamily="49" charset="-122"/>
                        <a:cs typeface="+mn-cs"/>
                      </a:endParaRPr>
                    </a:p>
                    <a:p>
                      <a:pPr marL="0" lvl="0" indent="0" algn="just">
                        <a:lnSpc>
                          <a:spcPts val="1200"/>
                        </a:lnSpc>
                        <a:spcAft>
                          <a:spcPts val="0"/>
                        </a:spcAft>
                        <a:buFont typeface="+mj-lt"/>
                        <a:buNone/>
                      </a:pPr>
                      <a:r>
                        <a:rPr lang="zh-CN" altLang="en-US" sz="1600" b="1" kern="1200" dirty="0" smtClean="0">
                          <a:solidFill>
                            <a:schemeClr val="tx1"/>
                          </a:solidFill>
                          <a:latin typeface="幼圆" panose="02010509060101010101" pitchFamily="49" charset="-122"/>
                          <a:ea typeface="幼圆" panose="02010509060101010101" pitchFamily="49" charset="-122"/>
                          <a:cs typeface="+mn-cs"/>
                        </a:rPr>
                        <a:t>（</a:t>
                      </a:r>
                      <a:r>
                        <a:rPr lang="en-US" altLang="zh-CN" sz="1600" b="1" kern="1200" dirty="0" smtClean="0">
                          <a:solidFill>
                            <a:schemeClr val="tx1"/>
                          </a:solidFill>
                          <a:latin typeface="幼圆" panose="02010509060101010101" pitchFamily="49" charset="-122"/>
                          <a:ea typeface="幼圆" panose="02010509060101010101" pitchFamily="49" charset="-122"/>
                          <a:cs typeface="+mn-cs"/>
                        </a:rPr>
                        <a:t>1</a:t>
                      </a:r>
                      <a:r>
                        <a:rPr lang="zh-CN" altLang="en-US" sz="1600" b="1" kern="1200" dirty="0" smtClean="0">
                          <a:solidFill>
                            <a:schemeClr val="tx1"/>
                          </a:solidFill>
                          <a:latin typeface="幼圆" panose="02010509060101010101" pitchFamily="49" charset="-122"/>
                          <a:ea typeface="幼圆" panose="02010509060101010101" pitchFamily="49" charset="-122"/>
                          <a:cs typeface="+mn-cs"/>
                        </a:rPr>
                        <a:t>）</a:t>
                      </a:r>
                      <a:r>
                        <a:rPr lang="zh-CN" sz="1600" b="1" kern="1200" dirty="0" smtClean="0">
                          <a:solidFill>
                            <a:schemeClr val="tx1"/>
                          </a:solidFill>
                          <a:latin typeface="幼圆" panose="02010509060101010101" pitchFamily="49" charset="-122"/>
                          <a:ea typeface="幼圆" panose="02010509060101010101" pitchFamily="49" charset="-122"/>
                          <a:cs typeface="+mn-cs"/>
                        </a:rPr>
                        <a:t>管理员</a:t>
                      </a:r>
                      <a:r>
                        <a:rPr lang="zh-CN" sz="1600" b="1" kern="1200" dirty="0">
                          <a:solidFill>
                            <a:schemeClr val="tx1"/>
                          </a:solidFill>
                          <a:latin typeface="幼圆" panose="02010509060101010101" pitchFamily="49" charset="-122"/>
                          <a:ea typeface="幼圆" panose="02010509060101010101" pitchFamily="49" charset="-122"/>
                          <a:cs typeface="+mn-cs"/>
                        </a:rPr>
                        <a:t>进入用户管理界面后，单击“添加用户”，显示</a:t>
                      </a:r>
                      <a:r>
                        <a:rPr lang="zh-CN" sz="1600" b="1" kern="1200" dirty="0" smtClean="0">
                          <a:solidFill>
                            <a:schemeClr val="tx1"/>
                          </a:solidFill>
                          <a:latin typeface="幼圆" panose="02010509060101010101" pitchFamily="49" charset="-122"/>
                          <a:ea typeface="幼圆" panose="02010509060101010101" pitchFamily="49" charset="-122"/>
                          <a:cs typeface="+mn-cs"/>
                        </a:rPr>
                        <a:t>添</a:t>
                      </a:r>
                      <a:endParaRPr lang="en-US" altLang="zh-CN" sz="1600" b="1" kern="1200" dirty="0" smtClean="0">
                        <a:solidFill>
                          <a:schemeClr val="tx1"/>
                        </a:solidFill>
                        <a:latin typeface="幼圆" panose="02010509060101010101" pitchFamily="49" charset="-122"/>
                        <a:ea typeface="幼圆" panose="02010509060101010101" pitchFamily="49" charset="-122"/>
                        <a:cs typeface="+mn-cs"/>
                      </a:endParaRPr>
                    </a:p>
                    <a:p>
                      <a:pPr marL="0" lvl="0" indent="0" algn="just">
                        <a:lnSpc>
                          <a:spcPts val="1200"/>
                        </a:lnSpc>
                        <a:spcAft>
                          <a:spcPts val="0"/>
                        </a:spcAft>
                        <a:buFont typeface="+mj-lt"/>
                        <a:buNone/>
                      </a:pPr>
                      <a:endParaRPr lang="en-US" altLang="zh-CN" sz="1600" b="1" kern="1200" dirty="0" smtClean="0">
                        <a:solidFill>
                          <a:schemeClr val="tx1"/>
                        </a:solidFill>
                        <a:latin typeface="幼圆" panose="02010509060101010101" pitchFamily="49" charset="-122"/>
                        <a:ea typeface="幼圆" panose="02010509060101010101" pitchFamily="49" charset="-122"/>
                        <a:cs typeface="+mn-cs"/>
                      </a:endParaRPr>
                    </a:p>
                    <a:p>
                      <a:pPr marL="0" lvl="0" indent="0" algn="just">
                        <a:lnSpc>
                          <a:spcPts val="1200"/>
                        </a:lnSpc>
                        <a:spcAft>
                          <a:spcPts val="0"/>
                        </a:spcAft>
                        <a:buFont typeface="+mj-lt"/>
                        <a:buNone/>
                      </a:pPr>
                      <a:r>
                        <a:rPr lang="en-US" altLang="zh-CN" sz="1600" b="1" kern="1200" dirty="0" smtClean="0">
                          <a:solidFill>
                            <a:schemeClr val="tx1"/>
                          </a:solidFill>
                          <a:latin typeface="幼圆" panose="02010509060101010101" pitchFamily="49" charset="-122"/>
                          <a:ea typeface="幼圆" panose="02010509060101010101" pitchFamily="49" charset="-122"/>
                          <a:cs typeface="+mn-cs"/>
                        </a:rPr>
                        <a:t>     </a:t>
                      </a:r>
                      <a:r>
                        <a:rPr lang="zh-CN" sz="1600" b="1" kern="1200" dirty="0" smtClean="0">
                          <a:solidFill>
                            <a:schemeClr val="tx1"/>
                          </a:solidFill>
                          <a:latin typeface="幼圆" panose="02010509060101010101" pitchFamily="49" charset="-122"/>
                          <a:ea typeface="幼圆" panose="02010509060101010101" pitchFamily="49" charset="-122"/>
                          <a:cs typeface="+mn-cs"/>
                        </a:rPr>
                        <a:t>加用户</a:t>
                      </a:r>
                      <a:r>
                        <a:rPr lang="zh-CN" sz="1600" b="1" kern="1200" dirty="0">
                          <a:solidFill>
                            <a:schemeClr val="tx1"/>
                          </a:solidFill>
                          <a:latin typeface="幼圆" panose="02010509060101010101" pitchFamily="49" charset="-122"/>
                          <a:ea typeface="幼圆" panose="02010509060101010101" pitchFamily="49" charset="-122"/>
                          <a:cs typeface="+mn-cs"/>
                        </a:rPr>
                        <a:t>界面</a:t>
                      </a:r>
                      <a:endParaRPr lang="zh-CN" sz="1600" b="1" kern="1200" dirty="0">
                        <a:solidFill>
                          <a:schemeClr val="tx1"/>
                        </a:solidFill>
                        <a:latin typeface="幼圆" panose="02010509060101010101" pitchFamily="49" charset="-122"/>
                        <a:ea typeface="幼圆" panose="02010509060101010101" pitchFamily="49" charset="-122"/>
                        <a:cs typeface="+mn-cs"/>
                      </a:endParaRPr>
                    </a:p>
                    <a:p>
                      <a:pPr marL="0" lvl="0" indent="0" algn="just">
                        <a:lnSpc>
                          <a:spcPts val="1200"/>
                        </a:lnSpc>
                        <a:spcAft>
                          <a:spcPts val="0"/>
                        </a:spcAft>
                        <a:buFont typeface="+mj-lt"/>
                        <a:buNone/>
                      </a:pPr>
                      <a:endParaRPr lang="en-US" altLang="zh-CN" sz="1600" b="1" kern="1200" dirty="0" smtClean="0">
                        <a:solidFill>
                          <a:schemeClr val="tx1"/>
                        </a:solidFill>
                        <a:latin typeface="幼圆" panose="02010509060101010101" pitchFamily="49" charset="-122"/>
                        <a:ea typeface="幼圆" panose="02010509060101010101" pitchFamily="49" charset="-122"/>
                        <a:cs typeface="+mn-cs"/>
                      </a:endParaRPr>
                    </a:p>
                    <a:p>
                      <a:pPr marL="0" lvl="0" indent="0" algn="just">
                        <a:lnSpc>
                          <a:spcPts val="1200"/>
                        </a:lnSpc>
                        <a:spcAft>
                          <a:spcPts val="0"/>
                        </a:spcAft>
                        <a:buFont typeface="+mj-lt"/>
                        <a:buNone/>
                      </a:pPr>
                      <a:r>
                        <a:rPr lang="zh-CN" altLang="en-US" sz="1600" b="1" kern="1200" dirty="0" smtClean="0">
                          <a:solidFill>
                            <a:schemeClr val="tx1"/>
                          </a:solidFill>
                          <a:latin typeface="幼圆" panose="02010509060101010101" pitchFamily="49" charset="-122"/>
                          <a:ea typeface="幼圆" panose="02010509060101010101" pitchFamily="49" charset="-122"/>
                          <a:cs typeface="+mn-cs"/>
                        </a:rPr>
                        <a:t>（</a:t>
                      </a:r>
                      <a:r>
                        <a:rPr lang="en-US" altLang="zh-CN" sz="1600" b="1" kern="1200" dirty="0" smtClean="0">
                          <a:solidFill>
                            <a:schemeClr val="tx1"/>
                          </a:solidFill>
                          <a:latin typeface="幼圆" panose="02010509060101010101" pitchFamily="49" charset="-122"/>
                          <a:ea typeface="幼圆" panose="02010509060101010101" pitchFamily="49" charset="-122"/>
                          <a:cs typeface="+mn-cs"/>
                        </a:rPr>
                        <a:t>2</a:t>
                      </a:r>
                      <a:r>
                        <a:rPr lang="zh-CN" altLang="en-US" sz="1600" b="1" kern="1200" dirty="0" smtClean="0">
                          <a:solidFill>
                            <a:schemeClr val="tx1"/>
                          </a:solidFill>
                          <a:latin typeface="幼圆" panose="02010509060101010101" pitchFamily="49" charset="-122"/>
                          <a:ea typeface="幼圆" panose="02010509060101010101" pitchFamily="49" charset="-122"/>
                          <a:cs typeface="+mn-cs"/>
                        </a:rPr>
                        <a:t>）</a:t>
                      </a:r>
                      <a:r>
                        <a:rPr lang="zh-CN" sz="1600" b="1" kern="1200" dirty="0" smtClean="0">
                          <a:solidFill>
                            <a:schemeClr val="tx1"/>
                          </a:solidFill>
                          <a:latin typeface="幼圆" panose="02010509060101010101" pitchFamily="49" charset="-122"/>
                          <a:ea typeface="幼圆" panose="02010509060101010101" pitchFamily="49" charset="-122"/>
                          <a:cs typeface="+mn-cs"/>
                        </a:rPr>
                        <a:t>分配</a:t>
                      </a:r>
                      <a:r>
                        <a:rPr lang="zh-CN" sz="1600" b="1" kern="1200" dirty="0">
                          <a:solidFill>
                            <a:schemeClr val="tx1"/>
                          </a:solidFill>
                          <a:latin typeface="幼圆" panose="02010509060101010101" pitchFamily="49" charset="-122"/>
                          <a:ea typeface="幼圆" panose="02010509060101010101" pitchFamily="49" charset="-122"/>
                          <a:cs typeface="+mn-cs"/>
                        </a:rPr>
                        <a:t>用户号作为账号，设置用户密码，提交</a:t>
                      </a:r>
                      <a:endParaRPr lang="zh-CN" sz="1600" b="1" kern="1200" dirty="0">
                        <a:solidFill>
                          <a:schemeClr val="tx1"/>
                        </a:solidFill>
                        <a:latin typeface="幼圆" panose="02010509060101010101" pitchFamily="49" charset="-122"/>
                        <a:ea typeface="幼圆" panose="02010509060101010101" pitchFamily="49" charset="-122"/>
                        <a:cs typeface="+mn-cs"/>
                      </a:endParaRPr>
                    </a:p>
                    <a:p>
                      <a:pPr marL="0" lvl="0" indent="0" algn="just">
                        <a:lnSpc>
                          <a:spcPts val="1200"/>
                        </a:lnSpc>
                        <a:spcAft>
                          <a:spcPts val="0"/>
                        </a:spcAft>
                        <a:buFont typeface="+mj-lt"/>
                        <a:buNone/>
                      </a:pPr>
                      <a:endParaRPr lang="en-US" altLang="zh-CN" sz="1600" b="1" kern="1200" dirty="0" smtClean="0">
                        <a:solidFill>
                          <a:schemeClr val="tx1"/>
                        </a:solidFill>
                        <a:latin typeface="幼圆" panose="02010509060101010101" pitchFamily="49" charset="-122"/>
                        <a:ea typeface="幼圆" panose="02010509060101010101" pitchFamily="49" charset="-122"/>
                        <a:cs typeface="+mn-cs"/>
                      </a:endParaRPr>
                    </a:p>
                    <a:p>
                      <a:pPr marL="0" lvl="0" indent="0" algn="just">
                        <a:lnSpc>
                          <a:spcPts val="1200"/>
                        </a:lnSpc>
                        <a:spcAft>
                          <a:spcPts val="0"/>
                        </a:spcAft>
                        <a:buFont typeface="+mj-lt"/>
                        <a:buNone/>
                      </a:pPr>
                      <a:r>
                        <a:rPr lang="zh-CN" altLang="en-US" sz="1600" b="1" kern="1200" dirty="0" smtClean="0">
                          <a:solidFill>
                            <a:schemeClr val="tx1"/>
                          </a:solidFill>
                          <a:latin typeface="幼圆" panose="02010509060101010101" pitchFamily="49" charset="-122"/>
                          <a:ea typeface="幼圆" panose="02010509060101010101" pitchFamily="49" charset="-122"/>
                          <a:cs typeface="+mn-cs"/>
                        </a:rPr>
                        <a:t>（</a:t>
                      </a:r>
                      <a:r>
                        <a:rPr lang="en-US" altLang="zh-CN" sz="1600" b="1" kern="1200" dirty="0" smtClean="0">
                          <a:solidFill>
                            <a:schemeClr val="tx1"/>
                          </a:solidFill>
                          <a:latin typeface="幼圆" panose="02010509060101010101" pitchFamily="49" charset="-122"/>
                          <a:ea typeface="幼圆" panose="02010509060101010101" pitchFamily="49" charset="-122"/>
                          <a:cs typeface="+mn-cs"/>
                        </a:rPr>
                        <a:t>3</a:t>
                      </a:r>
                      <a:r>
                        <a:rPr lang="zh-CN" altLang="en-US" sz="1600" b="1" kern="1200" dirty="0" smtClean="0">
                          <a:solidFill>
                            <a:schemeClr val="tx1"/>
                          </a:solidFill>
                          <a:latin typeface="幼圆" panose="02010509060101010101" pitchFamily="49" charset="-122"/>
                          <a:ea typeface="幼圆" panose="02010509060101010101" pitchFamily="49" charset="-122"/>
                          <a:cs typeface="+mn-cs"/>
                        </a:rPr>
                        <a:t>）</a:t>
                      </a:r>
                      <a:r>
                        <a:rPr lang="zh-CN" sz="1600" b="1" kern="1200" dirty="0" smtClean="0">
                          <a:solidFill>
                            <a:schemeClr val="tx1"/>
                          </a:solidFill>
                          <a:latin typeface="幼圆" panose="02010509060101010101" pitchFamily="49" charset="-122"/>
                          <a:ea typeface="幼圆" panose="02010509060101010101" pitchFamily="49" charset="-122"/>
                          <a:cs typeface="+mn-cs"/>
                        </a:rPr>
                        <a:t>显示</a:t>
                      </a:r>
                      <a:r>
                        <a:rPr lang="zh-CN" sz="1600" b="1" kern="1200" dirty="0">
                          <a:solidFill>
                            <a:schemeClr val="tx1"/>
                          </a:solidFill>
                          <a:latin typeface="幼圆" panose="02010509060101010101" pitchFamily="49" charset="-122"/>
                          <a:ea typeface="幼圆" panose="02010509060101010101" pitchFamily="49" charset="-122"/>
                          <a:cs typeface="+mn-cs"/>
                        </a:rPr>
                        <a:t>添加成功</a:t>
                      </a:r>
                      <a:endParaRPr lang="zh-CN" sz="1600" b="1" kern="1200" dirty="0">
                        <a:solidFill>
                          <a:schemeClr val="tx1"/>
                        </a:solidFill>
                        <a:latin typeface="幼圆" panose="02010509060101010101" pitchFamily="49" charset="-122"/>
                        <a:ea typeface="幼圆" panose="02010509060101010101" pitchFamily="49" charset="-122"/>
                        <a:cs typeface="+mn-cs"/>
                      </a:endParaRPr>
                    </a:p>
                  </a:txBody>
                  <a:tcPr marL="68580" marR="68580" marT="0" marB="0"/>
                </a:tc>
              </a:tr>
              <a:tr h="681644">
                <a:tc>
                  <a:txBody>
                    <a:bodyPr/>
                    <a:lstStyle/>
                    <a:p>
                      <a:pPr algn="ctr">
                        <a:lnSpc>
                          <a:spcPts val="1200"/>
                        </a:lnSpc>
                        <a:spcAft>
                          <a:spcPts val="0"/>
                        </a:spcAft>
                      </a:pPr>
                      <a:endParaRPr lang="en-US" altLang="zh-CN" sz="1600" b="1" kern="1200" dirty="0" smtClean="0">
                        <a:solidFill>
                          <a:schemeClr val="tx1"/>
                        </a:solidFill>
                        <a:latin typeface="幼圆" panose="02010509060101010101" pitchFamily="49" charset="-122"/>
                        <a:ea typeface="幼圆" panose="02010509060101010101" pitchFamily="49" charset="-122"/>
                        <a:cs typeface="+mn-cs"/>
                      </a:endParaRPr>
                    </a:p>
                    <a:p>
                      <a:pPr algn="ctr">
                        <a:lnSpc>
                          <a:spcPts val="1200"/>
                        </a:lnSpc>
                        <a:spcAft>
                          <a:spcPts val="0"/>
                        </a:spcAft>
                      </a:pPr>
                      <a:r>
                        <a:rPr lang="zh-CN" sz="1600" b="1" kern="1200" dirty="0" smtClean="0">
                          <a:solidFill>
                            <a:schemeClr val="tx1"/>
                          </a:solidFill>
                          <a:latin typeface="幼圆" panose="02010509060101010101" pitchFamily="49" charset="-122"/>
                          <a:ea typeface="幼圆" panose="02010509060101010101" pitchFamily="49" charset="-122"/>
                          <a:cs typeface="+mn-cs"/>
                        </a:rPr>
                        <a:t>扩展</a:t>
                      </a:r>
                      <a:r>
                        <a:rPr lang="zh-CN" sz="1600" b="1" kern="1200" dirty="0">
                          <a:solidFill>
                            <a:schemeClr val="tx1"/>
                          </a:solidFill>
                          <a:latin typeface="幼圆" panose="02010509060101010101" pitchFamily="49" charset="-122"/>
                          <a:ea typeface="幼圆" panose="02010509060101010101" pitchFamily="49" charset="-122"/>
                          <a:cs typeface="+mn-cs"/>
                        </a:rPr>
                        <a:t>路径</a:t>
                      </a:r>
                      <a:endParaRPr lang="zh-CN" sz="1600" b="1" kern="1200" dirty="0">
                        <a:solidFill>
                          <a:schemeClr val="tx1"/>
                        </a:solidFill>
                        <a:latin typeface="幼圆" panose="02010509060101010101" pitchFamily="49" charset="-122"/>
                        <a:ea typeface="幼圆" panose="02010509060101010101" pitchFamily="49" charset="-122"/>
                        <a:cs typeface="+mn-cs"/>
                      </a:endParaRPr>
                    </a:p>
                  </a:txBody>
                  <a:tcPr marL="68580" marR="68580" marT="0" marB="0"/>
                </a:tc>
                <a:tc>
                  <a:txBody>
                    <a:bodyPr/>
                    <a:lstStyle/>
                    <a:p>
                      <a:pPr algn="just">
                        <a:lnSpc>
                          <a:spcPts val="1200"/>
                        </a:lnSpc>
                        <a:spcAft>
                          <a:spcPts val="0"/>
                        </a:spcAft>
                      </a:pPr>
                      <a:endParaRPr lang="en-US" altLang="zh-CN" sz="1600" b="1" kern="1200" dirty="0" smtClean="0">
                        <a:solidFill>
                          <a:schemeClr val="tx1"/>
                        </a:solidFill>
                        <a:latin typeface="幼圆" panose="02010509060101010101" pitchFamily="49" charset="-122"/>
                        <a:ea typeface="幼圆" panose="02010509060101010101" pitchFamily="49" charset="-122"/>
                        <a:cs typeface="+mn-cs"/>
                      </a:endParaRPr>
                    </a:p>
                    <a:p>
                      <a:pPr algn="just">
                        <a:lnSpc>
                          <a:spcPts val="1200"/>
                        </a:lnSpc>
                        <a:spcAft>
                          <a:spcPts val="0"/>
                        </a:spcAft>
                      </a:pPr>
                      <a:r>
                        <a:rPr lang="zh-CN" altLang="en-US" sz="1600" b="1" kern="1200" dirty="0" smtClean="0">
                          <a:solidFill>
                            <a:schemeClr val="tx1"/>
                          </a:solidFill>
                          <a:latin typeface="幼圆" panose="02010509060101010101" pitchFamily="49" charset="-122"/>
                          <a:ea typeface="幼圆" panose="02010509060101010101" pitchFamily="49" charset="-122"/>
                          <a:cs typeface="+mn-cs"/>
                        </a:rPr>
                        <a:t>（</a:t>
                      </a:r>
                      <a:r>
                        <a:rPr lang="en-US" altLang="zh-CN" sz="1600" b="1" kern="1200" dirty="0" smtClean="0">
                          <a:solidFill>
                            <a:schemeClr val="tx1"/>
                          </a:solidFill>
                          <a:latin typeface="幼圆" panose="02010509060101010101" pitchFamily="49" charset="-122"/>
                          <a:ea typeface="幼圆" panose="02010509060101010101" pitchFamily="49" charset="-122"/>
                          <a:cs typeface="+mn-cs"/>
                        </a:rPr>
                        <a:t>1</a:t>
                      </a:r>
                      <a:r>
                        <a:rPr lang="zh-CN" altLang="en-US" sz="1600" b="1" kern="1200" dirty="0" smtClean="0">
                          <a:solidFill>
                            <a:schemeClr val="tx1"/>
                          </a:solidFill>
                          <a:latin typeface="幼圆" panose="02010509060101010101" pitchFamily="49" charset="-122"/>
                          <a:ea typeface="幼圆" panose="02010509060101010101" pitchFamily="49" charset="-122"/>
                          <a:cs typeface="+mn-cs"/>
                        </a:rPr>
                        <a:t>）</a:t>
                      </a:r>
                      <a:r>
                        <a:rPr lang="zh-CN" sz="1600" b="1" kern="1200" dirty="0" smtClean="0">
                          <a:solidFill>
                            <a:schemeClr val="tx1"/>
                          </a:solidFill>
                          <a:latin typeface="幼圆" panose="02010509060101010101" pitchFamily="49" charset="-122"/>
                          <a:ea typeface="幼圆" panose="02010509060101010101" pitchFamily="49" charset="-122"/>
                          <a:cs typeface="+mn-cs"/>
                        </a:rPr>
                        <a:t>显示</a:t>
                      </a:r>
                      <a:r>
                        <a:rPr lang="zh-CN" sz="1600" b="1" kern="1200" dirty="0">
                          <a:solidFill>
                            <a:schemeClr val="tx1"/>
                          </a:solidFill>
                          <a:latin typeface="幼圆" panose="02010509060101010101" pitchFamily="49" charset="-122"/>
                          <a:ea typeface="幼圆" panose="02010509060101010101" pitchFamily="49" charset="-122"/>
                          <a:cs typeface="+mn-cs"/>
                        </a:rPr>
                        <a:t>该用户已经存在，添加失败</a:t>
                      </a:r>
                      <a:endParaRPr lang="zh-CN" sz="1600" b="1" kern="1200" dirty="0">
                        <a:solidFill>
                          <a:schemeClr val="tx1"/>
                        </a:solidFill>
                        <a:latin typeface="幼圆" panose="02010509060101010101" pitchFamily="49" charset="-122"/>
                        <a:ea typeface="幼圆" panose="02010509060101010101" pitchFamily="49" charset="-122"/>
                        <a:cs typeface="+mn-cs"/>
                      </a:endParaRPr>
                    </a:p>
                    <a:p>
                      <a:pPr algn="just">
                        <a:lnSpc>
                          <a:spcPts val="1200"/>
                        </a:lnSpc>
                        <a:spcAft>
                          <a:spcPts val="0"/>
                        </a:spcAft>
                      </a:pPr>
                      <a:endParaRPr lang="en-US" altLang="zh-CN" sz="1600" b="1" kern="1200" dirty="0" smtClean="0">
                        <a:solidFill>
                          <a:schemeClr val="tx1"/>
                        </a:solidFill>
                        <a:latin typeface="幼圆" panose="02010509060101010101" pitchFamily="49" charset="-122"/>
                        <a:ea typeface="幼圆" panose="02010509060101010101" pitchFamily="49" charset="-122"/>
                        <a:cs typeface="+mn-cs"/>
                      </a:endParaRPr>
                    </a:p>
                    <a:p>
                      <a:pPr algn="just">
                        <a:lnSpc>
                          <a:spcPts val="1200"/>
                        </a:lnSpc>
                        <a:spcAft>
                          <a:spcPts val="0"/>
                        </a:spcAft>
                      </a:pPr>
                      <a:r>
                        <a:rPr lang="zh-CN" altLang="en-US" sz="1600" b="1" kern="1200" dirty="0" smtClean="0">
                          <a:solidFill>
                            <a:schemeClr val="tx1"/>
                          </a:solidFill>
                          <a:latin typeface="幼圆" panose="02010509060101010101" pitchFamily="49" charset="-122"/>
                          <a:ea typeface="幼圆" panose="02010509060101010101" pitchFamily="49" charset="-122"/>
                          <a:cs typeface="+mn-cs"/>
                        </a:rPr>
                        <a:t>（</a:t>
                      </a:r>
                      <a:r>
                        <a:rPr lang="en-US" altLang="zh-CN" sz="1600" b="1" kern="1200" dirty="0" smtClean="0">
                          <a:solidFill>
                            <a:schemeClr val="tx1"/>
                          </a:solidFill>
                          <a:latin typeface="幼圆" panose="02010509060101010101" pitchFamily="49" charset="-122"/>
                          <a:ea typeface="幼圆" panose="02010509060101010101" pitchFamily="49" charset="-122"/>
                          <a:cs typeface="+mn-cs"/>
                        </a:rPr>
                        <a:t>2</a:t>
                      </a:r>
                      <a:r>
                        <a:rPr lang="zh-CN" altLang="en-US" sz="1600" b="1" kern="1200" dirty="0" smtClean="0">
                          <a:solidFill>
                            <a:schemeClr val="tx1"/>
                          </a:solidFill>
                          <a:latin typeface="幼圆" panose="02010509060101010101" pitchFamily="49" charset="-122"/>
                          <a:ea typeface="幼圆" panose="02010509060101010101" pitchFamily="49" charset="-122"/>
                          <a:cs typeface="+mn-cs"/>
                        </a:rPr>
                        <a:t>）</a:t>
                      </a:r>
                      <a:r>
                        <a:rPr lang="zh-CN" sz="1600" b="1" kern="1200" dirty="0" smtClean="0">
                          <a:solidFill>
                            <a:schemeClr val="tx1"/>
                          </a:solidFill>
                          <a:latin typeface="幼圆" panose="02010509060101010101" pitchFamily="49" charset="-122"/>
                          <a:ea typeface="幼圆" panose="02010509060101010101" pitchFamily="49" charset="-122"/>
                          <a:cs typeface="+mn-cs"/>
                        </a:rPr>
                        <a:t>系统</a:t>
                      </a:r>
                      <a:r>
                        <a:rPr lang="zh-CN" sz="1600" b="1" kern="1200" dirty="0">
                          <a:solidFill>
                            <a:schemeClr val="tx1"/>
                          </a:solidFill>
                          <a:latin typeface="幼圆" panose="02010509060101010101" pitchFamily="49" charset="-122"/>
                          <a:ea typeface="幼圆" panose="02010509060101010101" pitchFamily="49" charset="-122"/>
                          <a:cs typeface="+mn-cs"/>
                        </a:rPr>
                        <a:t>自动跳转到添加用户界面，提示管理员重新添加</a:t>
                      </a:r>
                      <a:endParaRPr lang="zh-CN" sz="1600" b="1" kern="1200" dirty="0">
                        <a:solidFill>
                          <a:schemeClr val="tx1"/>
                        </a:solidFill>
                        <a:latin typeface="幼圆" panose="02010509060101010101" pitchFamily="49" charset="-122"/>
                        <a:ea typeface="幼圆" panose="02010509060101010101" pitchFamily="49" charset="-122"/>
                        <a:cs typeface="+mn-cs"/>
                      </a:endParaRPr>
                    </a:p>
                  </a:txBody>
                  <a:tcPr marL="68580" marR="68580" marT="0" marB="0"/>
                </a:tc>
              </a:tr>
              <a:tr h="369491">
                <a:tc>
                  <a:txBody>
                    <a:bodyPr/>
                    <a:lstStyle/>
                    <a:p>
                      <a:pPr algn="ctr">
                        <a:lnSpc>
                          <a:spcPts val="1200"/>
                        </a:lnSpc>
                        <a:spcAft>
                          <a:spcPts val="0"/>
                        </a:spcAft>
                      </a:pPr>
                      <a:endParaRPr lang="en-US" altLang="zh-CN" sz="1600" b="1" kern="1200" dirty="0" smtClean="0">
                        <a:solidFill>
                          <a:schemeClr val="tx1"/>
                        </a:solidFill>
                        <a:latin typeface="幼圆" panose="02010509060101010101" pitchFamily="49" charset="-122"/>
                        <a:ea typeface="幼圆" panose="02010509060101010101" pitchFamily="49" charset="-122"/>
                        <a:cs typeface="+mn-cs"/>
                      </a:endParaRPr>
                    </a:p>
                    <a:p>
                      <a:pPr algn="ctr">
                        <a:lnSpc>
                          <a:spcPts val="1200"/>
                        </a:lnSpc>
                        <a:spcAft>
                          <a:spcPts val="0"/>
                        </a:spcAft>
                      </a:pPr>
                      <a:r>
                        <a:rPr lang="zh-CN" sz="1600" b="1" kern="1200" dirty="0" smtClean="0">
                          <a:solidFill>
                            <a:schemeClr val="tx1"/>
                          </a:solidFill>
                          <a:latin typeface="幼圆" panose="02010509060101010101" pitchFamily="49" charset="-122"/>
                          <a:ea typeface="幼圆" panose="02010509060101010101" pitchFamily="49" charset="-122"/>
                          <a:cs typeface="+mn-cs"/>
                        </a:rPr>
                        <a:t>注释</a:t>
                      </a:r>
                      <a:endParaRPr lang="zh-CN" sz="1600" b="1" kern="1200" dirty="0">
                        <a:solidFill>
                          <a:schemeClr val="tx1"/>
                        </a:solidFill>
                        <a:latin typeface="幼圆" panose="02010509060101010101" pitchFamily="49" charset="-122"/>
                        <a:ea typeface="幼圆" panose="02010509060101010101" pitchFamily="49" charset="-122"/>
                        <a:cs typeface="+mn-cs"/>
                      </a:endParaRPr>
                    </a:p>
                  </a:txBody>
                  <a:tcPr marL="68580" marR="68580" marT="0" marB="0"/>
                </a:tc>
                <a:tc>
                  <a:txBody>
                    <a:bodyPr/>
                    <a:lstStyle/>
                    <a:p>
                      <a:pPr algn="just">
                        <a:lnSpc>
                          <a:spcPts val="1200"/>
                        </a:lnSpc>
                        <a:spcAft>
                          <a:spcPts val="0"/>
                        </a:spcAft>
                      </a:pPr>
                      <a:r>
                        <a:rPr lang="en-US" sz="1600" b="1" kern="1200" dirty="0">
                          <a:solidFill>
                            <a:schemeClr val="tx1"/>
                          </a:solidFill>
                          <a:latin typeface="幼圆" panose="02010509060101010101" pitchFamily="49" charset="-122"/>
                          <a:ea typeface="幼圆" panose="02010509060101010101" pitchFamily="49" charset="-122"/>
                          <a:cs typeface="+mn-cs"/>
                        </a:rPr>
                        <a:t> </a:t>
                      </a:r>
                      <a:endParaRPr lang="zh-CN" sz="1600" b="1" kern="1200" dirty="0">
                        <a:solidFill>
                          <a:schemeClr val="tx1"/>
                        </a:solidFill>
                        <a:latin typeface="幼圆" panose="02010509060101010101" pitchFamily="49" charset="-122"/>
                        <a:ea typeface="幼圆" panose="02010509060101010101" pitchFamily="49" charset="-122"/>
                        <a:cs typeface="+mn-cs"/>
                      </a:endParaRPr>
                    </a:p>
                  </a:txBody>
                  <a:tcPr marL="68580" marR="68580" marT="0" marB="0"/>
                </a:tc>
              </a:tr>
            </a:tbl>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7" name="直接连接符 16"/>
          <p:cNvCxnSpPr/>
          <p:nvPr/>
        </p:nvCxnSpPr>
        <p:spPr>
          <a:xfrm>
            <a:off x="3060700" y="361950"/>
            <a:ext cx="89535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30727" name="图片 2" descr="小组logo"/>
          <p:cNvPicPr>
            <a:picLocks noChangeAspect="1"/>
          </p:cNvPicPr>
          <p:nvPr/>
        </p:nvPicPr>
        <p:blipFill>
          <a:blip r:embed="rId1"/>
          <a:stretch>
            <a:fillRect/>
          </a:stretch>
        </p:blipFill>
        <p:spPr>
          <a:xfrm>
            <a:off x="10318750" y="-190500"/>
            <a:ext cx="2105025" cy="2105025"/>
          </a:xfrm>
          <a:prstGeom prst="rect">
            <a:avLst/>
          </a:prstGeom>
          <a:noFill/>
          <a:ln w="9525">
            <a:noFill/>
          </a:ln>
        </p:spPr>
      </p:pic>
      <p:grpSp>
        <p:nvGrpSpPr>
          <p:cNvPr id="2" name="组合 1"/>
          <p:cNvGrpSpPr/>
          <p:nvPr/>
        </p:nvGrpSpPr>
        <p:grpSpPr>
          <a:xfrm>
            <a:off x="251582" y="413682"/>
            <a:ext cx="3678642" cy="735645"/>
            <a:chOff x="1181643" y="1743314"/>
            <a:chExt cx="3678642" cy="735645"/>
          </a:xfrm>
        </p:grpSpPr>
        <p:sp>
          <p:nvSpPr>
            <p:cNvPr id="3" name="矩形 2"/>
            <p:cNvSpPr/>
            <p:nvPr/>
          </p:nvSpPr>
          <p:spPr>
            <a:xfrm>
              <a:off x="1957065" y="1743314"/>
              <a:ext cx="2903220" cy="521970"/>
            </a:xfrm>
            <a:prstGeom prst="rect">
              <a:avLst/>
            </a:prstGeom>
          </p:spPr>
          <p:txBody>
            <a:bodyPr wrap="square" anchor="ctr">
              <a:spAutoFit/>
            </a:bodyPr>
            <a:lstStyle/>
            <a:p>
              <a:pPr lvl="0">
                <a:defRPr/>
              </a:pPr>
              <a:r>
                <a:rPr lang="zh-CN" altLang="en-US" sz="2800" b="1" kern="0" dirty="0" smtClean="0">
                  <a:latin typeface="微软雅黑" panose="020B0503020204020204" pitchFamily="34" charset="-122"/>
                  <a:ea typeface="微软雅黑" panose="020B0503020204020204" pitchFamily="34" charset="-122"/>
                  <a:cs typeface="微软雅黑" panose="020B0503020204020204" pitchFamily="34" charset="-122"/>
                </a:rPr>
                <a:t>外部接口要求</a:t>
              </a:r>
              <a:endParaRPr lang="zh-CN" altLang="en-US" sz="2800" b="1" kern="0" dirty="0">
                <a:latin typeface="微软雅黑" panose="020B0503020204020204" pitchFamily="34" charset="-122"/>
                <a:ea typeface="微软雅黑" panose="020B0503020204020204" pitchFamily="34" charset="-122"/>
                <a:cs typeface="微软雅黑" panose="020B0503020204020204" pitchFamily="34" charset="-122"/>
              </a:endParaRPr>
            </a:p>
          </p:txBody>
        </p:sp>
        <p:grpSp>
          <p:nvGrpSpPr>
            <p:cNvPr id="6" name="组合 5"/>
            <p:cNvGrpSpPr/>
            <p:nvPr/>
          </p:nvGrpSpPr>
          <p:grpSpPr>
            <a:xfrm>
              <a:off x="1181643" y="1758959"/>
              <a:ext cx="802204" cy="720000"/>
              <a:chOff x="912296" y="4056809"/>
              <a:chExt cx="802204" cy="720000"/>
            </a:xfrm>
          </p:grpSpPr>
          <p:sp>
            <p:nvSpPr>
              <p:cNvPr id="7" name="矩形 6"/>
              <p:cNvSpPr/>
              <p:nvPr/>
            </p:nvSpPr>
            <p:spPr>
              <a:xfrm>
                <a:off x="953397" y="4056809"/>
                <a:ext cx="720000" cy="72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1"/>
                  </a:solidFill>
                </a:endParaRPr>
              </a:p>
            </p:txBody>
          </p:sp>
          <p:sp>
            <p:nvSpPr>
              <p:cNvPr id="8" name="矩形 7"/>
              <p:cNvSpPr/>
              <p:nvPr/>
            </p:nvSpPr>
            <p:spPr>
              <a:xfrm>
                <a:off x="912296" y="4062866"/>
                <a:ext cx="802204" cy="707886"/>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lang="en-US" altLang="zh-CN" sz="4000" kern="0" dirty="0">
                    <a:latin typeface="微软雅黑" panose="020B0503020204020204" pitchFamily="34" charset="-122"/>
                    <a:ea typeface="微软雅黑" panose="020B0503020204020204" pitchFamily="34" charset="-122"/>
                    <a:cs typeface="微软雅黑" panose="020B0503020204020204" pitchFamily="34" charset="-122"/>
                  </a:rPr>
                  <a:t>4</a:t>
                </a:r>
                <a:endParaRPr kumimoji="0" lang="en-US" altLang="zh-CN" sz="40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grpSp>
      </p:grpSp>
      <p:sp>
        <p:nvSpPr>
          <p:cNvPr id="23" name="矩形 8"/>
          <p:cNvSpPr/>
          <p:nvPr/>
        </p:nvSpPr>
        <p:spPr>
          <a:xfrm>
            <a:off x="4887595" y="3085465"/>
            <a:ext cx="2434590" cy="863600"/>
          </a:xfrm>
          <a:prstGeom prst="rect">
            <a:avLst/>
          </a:prstGeom>
          <a:solidFill>
            <a:schemeClr val="accent4">
              <a:alpha val="25098"/>
            </a:schemeClr>
          </a:solidFill>
          <a:ln w="9525">
            <a:noFill/>
          </a:ln>
        </p:spPr>
        <p:txBody>
          <a:bodyPr/>
          <a:lstStyle/>
          <a:p>
            <a:pPr lvl="0" eaLnBrk="1" hangingPunct="1">
              <a:buNone/>
            </a:pPr>
            <a:endParaRPr lang="zh-CN" altLang="en-US" dirty="0">
              <a:latin typeface="Arial" panose="020B0604020202020204" pitchFamily="34" charset="0"/>
              <a:ea typeface="宋体" panose="02010600030101010101" pitchFamily="2" charset="-122"/>
            </a:endParaRPr>
          </a:p>
        </p:txBody>
      </p:sp>
      <p:sp>
        <p:nvSpPr>
          <p:cNvPr id="25" name="矩形 31"/>
          <p:cNvSpPr/>
          <p:nvPr/>
        </p:nvSpPr>
        <p:spPr>
          <a:xfrm>
            <a:off x="4094480" y="1721485"/>
            <a:ext cx="1836420" cy="784860"/>
          </a:xfrm>
          <a:prstGeom prst="rect">
            <a:avLst/>
          </a:prstGeom>
          <a:solidFill>
            <a:schemeClr val="accent4">
              <a:alpha val="39999"/>
            </a:schemeClr>
          </a:solidFill>
          <a:ln w="9525">
            <a:noFill/>
          </a:ln>
        </p:spPr>
        <p:txBody>
          <a:bodyPr/>
          <a:lstStyle/>
          <a:p>
            <a:pPr lvl="0" eaLnBrk="1" hangingPunct="1">
              <a:buNone/>
            </a:pPr>
            <a:endParaRPr lang="zh-CN" altLang="en-US" sz="2800" b="1" dirty="0">
              <a:solidFill>
                <a:schemeClr val="bg1"/>
              </a:solidFill>
              <a:latin typeface="Arial" panose="020B0604020202020204" pitchFamily="34" charset="0"/>
              <a:ea typeface="宋体" panose="02010600030101010101" pitchFamily="2" charset="-122"/>
            </a:endParaRPr>
          </a:p>
        </p:txBody>
      </p:sp>
      <p:sp>
        <p:nvSpPr>
          <p:cNvPr id="26" name="文本框 9"/>
          <p:cNvSpPr txBox="1"/>
          <p:nvPr/>
        </p:nvSpPr>
        <p:spPr>
          <a:xfrm>
            <a:off x="5012690" y="3255655"/>
            <a:ext cx="2358390" cy="523220"/>
          </a:xfrm>
          <a:prstGeom prst="rect">
            <a:avLst/>
          </a:prstGeom>
          <a:noFill/>
          <a:ln w="9525">
            <a:noFill/>
          </a:ln>
        </p:spPr>
        <p:txBody>
          <a:bodyPr wrap="square">
            <a:spAutoFit/>
          </a:bodyPr>
          <a:lstStyle/>
          <a:p>
            <a:pPr lvl="0" eaLnBrk="1" hangingPunct="1">
              <a:buNone/>
            </a:pPr>
            <a:r>
              <a:rPr lang="zh-CN" altLang="en-US" sz="2800" dirty="0" smtClean="0">
                <a:latin typeface="微软雅黑" panose="020B0503020204020204" pitchFamily="34" charset="-122"/>
                <a:ea typeface="微软雅黑" panose="020B0503020204020204" pitchFamily="34" charset="-122"/>
              </a:rPr>
              <a:t>外部接口要求</a:t>
            </a:r>
            <a:endParaRPr lang="zh-CN" sz="2800" dirty="0">
              <a:latin typeface="微软雅黑" panose="020B0503020204020204" pitchFamily="34" charset="-122"/>
              <a:ea typeface="微软雅黑" panose="020B0503020204020204" pitchFamily="34" charset="-122"/>
            </a:endParaRPr>
          </a:p>
        </p:txBody>
      </p:sp>
      <p:sp>
        <p:nvSpPr>
          <p:cNvPr id="27" name="矩形 31"/>
          <p:cNvSpPr/>
          <p:nvPr/>
        </p:nvSpPr>
        <p:spPr>
          <a:xfrm>
            <a:off x="1969770" y="1721485"/>
            <a:ext cx="1824355" cy="784860"/>
          </a:xfrm>
          <a:prstGeom prst="rect">
            <a:avLst/>
          </a:prstGeom>
          <a:solidFill>
            <a:schemeClr val="bg1">
              <a:alpha val="39999"/>
            </a:schemeClr>
          </a:solidFill>
          <a:ln w="9525">
            <a:noFill/>
          </a:ln>
        </p:spPr>
        <p:txBody>
          <a:bodyPr/>
          <a:lstStyle/>
          <a:p>
            <a:pPr lvl="0" eaLnBrk="1" hangingPunct="1">
              <a:buNone/>
            </a:pPr>
            <a:endParaRPr lang="zh-CN" altLang="en-US" sz="2800" b="1" dirty="0">
              <a:solidFill>
                <a:schemeClr val="bg1"/>
              </a:solidFill>
              <a:latin typeface="Arial" panose="020B0604020202020204" pitchFamily="34" charset="0"/>
              <a:ea typeface="宋体" panose="02010600030101010101" pitchFamily="2" charset="-122"/>
            </a:endParaRPr>
          </a:p>
        </p:txBody>
      </p:sp>
      <p:sp>
        <p:nvSpPr>
          <p:cNvPr id="28" name="矩形 31"/>
          <p:cNvSpPr/>
          <p:nvPr/>
        </p:nvSpPr>
        <p:spPr>
          <a:xfrm>
            <a:off x="6293485" y="1721485"/>
            <a:ext cx="2032635" cy="784860"/>
          </a:xfrm>
          <a:prstGeom prst="rect">
            <a:avLst/>
          </a:prstGeom>
          <a:solidFill>
            <a:schemeClr val="accent4">
              <a:alpha val="39999"/>
            </a:schemeClr>
          </a:solidFill>
          <a:ln w="9525">
            <a:noFill/>
          </a:ln>
        </p:spPr>
        <p:txBody>
          <a:bodyPr/>
          <a:lstStyle/>
          <a:p>
            <a:pPr lvl="0" eaLnBrk="1" hangingPunct="1">
              <a:buNone/>
            </a:pPr>
            <a:endParaRPr lang="zh-CN" altLang="en-US" sz="2800" b="1" dirty="0">
              <a:solidFill>
                <a:schemeClr val="bg1"/>
              </a:solidFill>
              <a:latin typeface="Arial" panose="020B0604020202020204" pitchFamily="34" charset="0"/>
              <a:ea typeface="宋体" panose="02010600030101010101" pitchFamily="2" charset="-122"/>
            </a:endParaRPr>
          </a:p>
        </p:txBody>
      </p:sp>
      <p:sp>
        <p:nvSpPr>
          <p:cNvPr id="44" name="矩形 31"/>
          <p:cNvSpPr/>
          <p:nvPr/>
        </p:nvSpPr>
        <p:spPr>
          <a:xfrm>
            <a:off x="1969770" y="4699000"/>
            <a:ext cx="1824355" cy="784860"/>
          </a:xfrm>
          <a:prstGeom prst="rect">
            <a:avLst/>
          </a:prstGeom>
          <a:solidFill>
            <a:schemeClr val="accent4">
              <a:alpha val="39999"/>
            </a:schemeClr>
          </a:solidFill>
          <a:ln w="9525">
            <a:noFill/>
          </a:ln>
        </p:spPr>
        <p:txBody>
          <a:bodyPr/>
          <a:lstStyle/>
          <a:p>
            <a:pPr lvl="0" eaLnBrk="1" hangingPunct="1">
              <a:buNone/>
            </a:pPr>
            <a:endParaRPr lang="zh-CN" altLang="en-US" sz="2800" b="1" dirty="0">
              <a:solidFill>
                <a:schemeClr val="bg1"/>
              </a:solidFill>
              <a:latin typeface="Arial" panose="020B0604020202020204" pitchFamily="34" charset="0"/>
              <a:ea typeface="宋体" panose="02010600030101010101" pitchFamily="2" charset="-122"/>
            </a:endParaRPr>
          </a:p>
        </p:txBody>
      </p:sp>
      <p:sp>
        <p:nvSpPr>
          <p:cNvPr id="45" name="矩形 31"/>
          <p:cNvSpPr/>
          <p:nvPr/>
        </p:nvSpPr>
        <p:spPr>
          <a:xfrm>
            <a:off x="4100830" y="4699000"/>
            <a:ext cx="1824355" cy="784860"/>
          </a:xfrm>
          <a:prstGeom prst="rect">
            <a:avLst/>
          </a:prstGeom>
          <a:solidFill>
            <a:schemeClr val="bg1">
              <a:alpha val="39999"/>
            </a:schemeClr>
          </a:solidFill>
          <a:ln w="9525">
            <a:noFill/>
          </a:ln>
        </p:spPr>
        <p:txBody>
          <a:bodyPr/>
          <a:lstStyle/>
          <a:p>
            <a:pPr lvl="0" eaLnBrk="1" hangingPunct="1">
              <a:buNone/>
            </a:pPr>
            <a:endParaRPr lang="zh-CN" altLang="en-US" sz="2800" b="1" dirty="0">
              <a:solidFill>
                <a:schemeClr val="bg1"/>
              </a:solidFill>
              <a:latin typeface="Arial" panose="020B0604020202020204" pitchFamily="34" charset="0"/>
              <a:ea typeface="宋体" panose="02010600030101010101" pitchFamily="2" charset="-122"/>
            </a:endParaRPr>
          </a:p>
        </p:txBody>
      </p:sp>
      <p:sp>
        <p:nvSpPr>
          <p:cNvPr id="46" name="矩形 31"/>
          <p:cNvSpPr/>
          <p:nvPr/>
        </p:nvSpPr>
        <p:spPr>
          <a:xfrm>
            <a:off x="5236845" y="4726305"/>
            <a:ext cx="1824355" cy="784860"/>
          </a:xfrm>
          <a:prstGeom prst="rect">
            <a:avLst/>
          </a:prstGeom>
          <a:solidFill>
            <a:schemeClr val="accent4">
              <a:alpha val="39999"/>
            </a:schemeClr>
          </a:solidFill>
          <a:ln w="9525">
            <a:noFill/>
          </a:ln>
        </p:spPr>
        <p:txBody>
          <a:bodyPr/>
          <a:lstStyle/>
          <a:p>
            <a:pPr lvl="0" eaLnBrk="1" hangingPunct="1">
              <a:buNone/>
            </a:pPr>
            <a:endParaRPr lang="zh-CN" altLang="en-US" sz="2800" b="1" dirty="0">
              <a:solidFill>
                <a:schemeClr val="bg1"/>
              </a:solidFill>
              <a:latin typeface="Arial" panose="020B0604020202020204" pitchFamily="34" charset="0"/>
              <a:ea typeface="宋体" panose="02010600030101010101" pitchFamily="2" charset="-122"/>
            </a:endParaRPr>
          </a:p>
        </p:txBody>
      </p:sp>
      <p:sp>
        <p:nvSpPr>
          <p:cNvPr id="47" name="矩形 31"/>
          <p:cNvSpPr/>
          <p:nvPr/>
        </p:nvSpPr>
        <p:spPr>
          <a:xfrm>
            <a:off x="8538845" y="4703676"/>
            <a:ext cx="2253499" cy="784860"/>
          </a:xfrm>
          <a:prstGeom prst="rect">
            <a:avLst/>
          </a:prstGeom>
          <a:solidFill>
            <a:schemeClr val="accent4">
              <a:alpha val="39999"/>
            </a:schemeClr>
          </a:solidFill>
          <a:ln w="9525">
            <a:noFill/>
          </a:ln>
        </p:spPr>
        <p:txBody>
          <a:bodyPr/>
          <a:lstStyle/>
          <a:p>
            <a:pPr lvl="0" eaLnBrk="1" hangingPunct="1">
              <a:buNone/>
            </a:pPr>
            <a:endParaRPr lang="zh-CN" altLang="en-US" sz="2800" b="1" dirty="0">
              <a:solidFill>
                <a:schemeClr val="bg1"/>
              </a:solidFill>
              <a:latin typeface="Arial" panose="020B0604020202020204" pitchFamily="34" charset="0"/>
              <a:ea typeface="宋体" panose="02010600030101010101" pitchFamily="2" charset="-122"/>
            </a:endParaRPr>
          </a:p>
        </p:txBody>
      </p:sp>
      <p:cxnSp>
        <p:nvCxnSpPr>
          <p:cNvPr id="48" name="직선 화살표 연결선 9"/>
          <p:cNvCxnSpPr/>
          <p:nvPr/>
        </p:nvCxnSpPr>
        <p:spPr>
          <a:xfrm flipH="1" flipV="1">
            <a:off x="5236845" y="2670810"/>
            <a:ext cx="377825" cy="247650"/>
          </a:xfrm>
          <a:prstGeom prst="straightConnector1">
            <a:avLst/>
          </a:prstGeom>
          <a:ln w="12700" cmpd="sng">
            <a:solidFill>
              <a:schemeClr val="bg2"/>
            </a:solidFill>
            <a:prstDash val="solid"/>
            <a:tailEnd type="triangle" w="med" len="med"/>
          </a:ln>
        </p:spPr>
        <p:style>
          <a:lnRef idx="1">
            <a:schemeClr val="accent1"/>
          </a:lnRef>
          <a:fillRef idx="0">
            <a:schemeClr val="accent1"/>
          </a:fillRef>
          <a:effectRef idx="0">
            <a:schemeClr val="accent1"/>
          </a:effectRef>
          <a:fontRef idx="minor">
            <a:schemeClr val="tx1"/>
          </a:fontRef>
        </p:style>
      </p:cxnSp>
      <p:cxnSp>
        <p:nvCxnSpPr>
          <p:cNvPr id="49" name="직선 화살표 연결선 9"/>
          <p:cNvCxnSpPr/>
          <p:nvPr/>
        </p:nvCxnSpPr>
        <p:spPr>
          <a:xfrm flipV="1">
            <a:off x="6741160" y="2628900"/>
            <a:ext cx="274320" cy="289560"/>
          </a:xfrm>
          <a:prstGeom prst="straightConnector1">
            <a:avLst/>
          </a:prstGeom>
          <a:ln w="12700" cmpd="sng">
            <a:solidFill>
              <a:schemeClr val="bg2"/>
            </a:solidFill>
            <a:prstDash val="solid"/>
            <a:tailEnd type="triangle" w="med" len="med"/>
          </a:ln>
        </p:spPr>
        <p:style>
          <a:lnRef idx="1">
            <a:schemeClr val="accent1"/>
          </a:lnRef>
          <a:fillRef idx="0">
            <a:schemeClr val="accent1"/>
          </a:fillRef>
          <a:effectRef idx="0">
            <a:schemeClr val="accent1"/>
          </a:effectRef>
          <a:fontRef idx="minor">
            <a:schemeClr val="tx1"/>
          </a:fontRef>
        </p:style>
      </p:cxnSp>
      <p:cxnSp>
        <p:nvCxnSpPr>
          <p:cNvPr id="53" name="직선 화살표 연결선 9"/>
          <p:cNvCxnSpPr/>
          <p:nvPr/>
        </p:nvCxnSpPr>
        <p:spPr>
          <a:xfrm flipH="1">
            <a:off x="3794125" y="4032885"/>
            <a:ext cx="1217930" cy="529590"/>
          </a:xfrm>
          <a:prstGeom prst="straightConnector1">
            <a:avLst/>
          </a:prstGeom>
          <a:ln w="12700" cmpd="sng">
            <a:solidFill>
              <a:schemeClr val="bg2"/>
            </a:solidFill>
            <a:prstDash val="solid"/>
            <a:tailEnd type="triangle" w="med" len="med"/>
          </a:ln>
        </p:spPr>
        <p:style>
          <a:lnRef idx="1">
            <a:schemeClr val="accent1"/>
          </a:lnRef>
          <a:fillRef idx="0">
            <a:schemeClr val="accent1"/>
          </a:fillRef>
          <a:effectRef idx="0">
            <a:schemeClr val="accent1"/>
          </a:effectRef>
          <a:fontRef idx="minor">
            <a:schemeClr val="tx1"/>
          </a:fontRef>
        </p:style>
      </p:cxnSp>
      <p:cxnSp>
        <p:nvCxnSpPr>
          <p:cNvPr id="55" name="직선 화살표 연결선 9"/>
          <p:cNvCxnSpPr/>
          <p:nvPr/>
        </p:nvCxnSpPr>
        <p:spPr>
          <a:xfrm>
            <a:off x="6149022" y="4106487"/>
            <a:ext cx="1" cy="592513"/>
          </a:xfrm>
          <a:prstGeom prst="straightConnector1">
            <a:avLst/>
          </a:prstGeom>
          <a:ln w="12700" cmpd="sng">
            <a:solidFill>
              <a:schemeClr val="bg2"/>
            </a:solidFill>
            <a:prstDash val="solid"/>
            <a:tailEnd type="triangle" w="med" len="med"/>
          </a:ln>
        </p:spPr>
        <p:style>
          <a:lnRef idx="1">
            <a:schemeClr val="accent1"/>
          </a:lnRef>
          <a:fillRef idx="0">
            <a:schemeClr val="accent1"/>
          </a:fillRef>
          <a:effectRef idx="0">
            <a:schemeClr val="accent1"/>
          </a:effectRef>
          <a:fontRef idx="minor">
            <a:schemeClr val="tx1"/>
          </a:fontRef>
        </p:style>
      </p:cxnSp>
      <p:cxnSp>
        <p:nvCxnSpPr>
          <p:cNvPr id="56" name="직선 화살표 연결선 9"/>
          <p:cNvCxnSpPr/>
          <p:nvPr/>
        </p:nvCxnSpPr>
        <p:spPr>
          <a:xfrm>
            <a:off x="7564120" y="4032885"/>
            <a:ext cx="898236" cy="529590"/>
          </a:xfrm>
          <a:prstGeom prst="straightConnector1">
            <a:avLst/>
          </a:prstGeom>
          <a:ln w="12700" cmpd="sng">
            <a:solidFill>
              <a:schemeClr val="bg2"/>
            </a:solidFill>
            <a:prstDash val="solid"/>
            <a:tailEnd type="triangle" w="med" len="med"/>
          </a:ln>
        </p:spPr>
        <p:style>
          <a:lnRef idx="1">
            <a:schemeClr val="accent1"/>
          </a:lnRef>
          <a:fillRef idx="0">
            <a:schemeClr val="accent1"/>
          </a:fillRef>
          <a:effectRef idx="0">
            <a:schemeClr val="accent1"/>
          </a:effectRef>
          <a:fontRef idx="minor">
            <a:schemeClr val="tx1"/>
          </a:fontRef>
        </p:style>
      </p:cxnSp>
      <p:sp>
        <p:nvSpPr>
          <p:cNvPr id="58" name="文本框 28"/>
          <p:cNvSpPr txBox="1"/>
          <p:nvPr/>
        </p:nvSpPr>
        <p:spPr>
          <a:xfrm>
            <a:off x="4192270" y="1885315"/>
            <a:ext cx="1642110" cy="457200"/>
          </a:xfrm>
          <a:prstGeom prst="rect">
            <a:avLst/>
          </a:prstGeom>
          <a:noFill/>
          <a:ln w="9525">
            <a:noFill/>
          </a:ln>
        </p:spPr>
        <p:txBody>
          <a:bodyPr wrap="square">
            <a:spAutoFit/>
          </a:bodyPr>
          <a:lstStyle/>
          <a:p>
            <a:pPr marL="0" indent="0" algn="l"/>
            <a:r>
              <a:rPr lang="zh-CN" altLang="en-US" sz="2400" b="1" dirty="0" smtClean="0">
                <a:latin typeface="宋体" panose="02010600030101010101" pitchFamily="2" charset="-122"/>
                <a:ea typeface="宋体" panose="02010600030101010101" pitchFamily="2" charset="-122"/>
                <a:cs typeface="宋体" panose="02010600030101010101" pitchFamily="2" charset="-122"/>
              </a:rPr>
              <a:t>用户接口</a:t>
            </a:r>
            <a:endParaRPr lang="zh-CN" altLang="en-US" sz="2400" b="1" dirty="0">
              <a:latin typeface="宋体" panose="02010600030101010101" pitchFamily="2" charset="-122"/>
              <a:ea typeface="宋体" panose="02010600030101010101" pitchFamily="2" charset="-122"/>
              <a:cs typeface="宋体" panose="02010600030101010101" pitchFamily="2" charset="-122"/>
            </a:endParaRPr>
          </a:p>
        </p:txBody>
      </p:sp>
      <p:sp>
        <p:nvSpPr>
          <p:cNvPr id="59" name="文本框 29"/>
          <p:cNvSpPr txBox="1"/>
          <p:nvPr/>
        </p:nvSpPr>
        <p:spPr>
          <a:xfrm>
            <a:off x="6476365" y="1885315"/>
            <a:ext cx="1666875" cy="457200"/>
          </a:xfrm>
          <a:prstGeom prst="rect">
            <a:avLst/>
          </a:prstGeom>
          <a:noFill/>
          <a:ln w="9525">
            <a:noFill/>
          </a:ln>
        </p:spPr>
        <p:txBody>
          <a:bodyPr wrap="square">
            <a:spAutoFit/>
          </a:bodyPr>
          <a:lstStyle/>
          <a:p>
            <a:pPr marL="0" indent="0" algn="l"/>
            <a:r>
              <a:rPr lang="zh-CN" altLang="en-US" sz="2400" b="1" dirty="0" smtClean="0">
                <a:latin typeface="宋体" panose="02010600030101010101" pitchFamily="2" charset="-122"/>
                <a:ea typeface="宋体" panose="02010600030101010101" pitchFamily="2" charset="-122"/>
                <a:cs typeface="宋体" panose="02010600030101010101" pitchFamily="2" charset="-122"/>
              </a:rPr>
              <a:t>硬件接口</a:t>
            </a:r>
            <a:endParaRPr lang="zh-CN" altLang="en-US" sz="2400" b="1" dirty="0">
              <a:latin typeface="宋体" panose="02010600030101010101" pitchFamily="2" charset="-122"/>
              <a:ea typeface="宋体" panose="02010600030101010101" pitchFamily="2" charset="-122"/>
              <a:cs typeface="宋体" panose="02010600030101010101" pitchFamily="2" charset="-122"/>
            </a:endParaRPr>
          </a:p>
        </p:txBody>
      </p:sp>
      <p:sp>
        <p:nvSpPr>
          <p:cNvPr id="63" name="文本框 33"/>
          <p:cNvSpPr txBox="1"/>
          <p:nvPr/>
        </p:nvSpPr>
        <p:spPr>
          <a:xfrm>
            <a:off x="2188210" y="4862830"/>
            <a:ext cx="1468120" cy="457200"/>
          </a:xfrm>
          <a:prstGeom prst="rect">
            <a:avLst/>
          </a:prstGeom>
          <a:noFill/>
          <a:ln w="9525">
            <a:noFill/>
          </a:ln>
        </p:spPr>
        <p:txBody>
          <a:bodyPr wrap="square">
            <a:spAutoFit/>
          </a:bodyPr>
          <a:lstStyle/>
          <a:p>
            <a:pPr marL="0" indent="0" algn="l"/>
            <a:r>
              <a:rPr lang="zh-CN" altLang="en-US" sz="2400" b="1" dirty="0" smtClean="0">
                <a:latin typeface="宋体" panose="02010600030101010101" pitchFamily="2" charset="-122"/>
                <a:ea typeface="宋体" panose="02010600030101010101" pitchFamily="2" charset="-122"/>
                <a:cs typeface="宋体" panose="02010600030101010101" pitchFamily="2" charset="-122"/>
              </a:rPr>
              <a:t>软件接口</a:t>
            </a:r>
            <a:endParaRPr lang="zh-CN" altLang="en-US" sz="2400" b="1" dirty="0">
              <a:latin typeface="宋体" panose="02010600030101010101" pitchFamily="2" charset="-122"/>
              <a:ea typeface="宋体" panose="02010600030101010101" pitchFamily="2" charset="-122"/>
              <a:cs typeface="宋体" panose="02010600030101010101" pitchFamily="2" charset="-122"/>
            </a:endParaRPr>
          </a:p>
        </p:txBody>
      </p:sp>
      <p:sp>
        <p:nvSpPr>
          <p:cNvPr id="65" name="文本框 35"/>
          <p:cNvSpPr txBox="1"/>
          <p:nvPr/>
        </p:nvSpPr>
        <p:spPr>
          <a:xfrm>
            <a:off x="5425757" y="4890135"/>
            <a:ext cx="1543050" cy="457200"/>
          </a:xfrm>
          <a:prstGeom prst="rect">
            <a:avLst/>
          </a:prstGeom>
          <a:noFill/>
          <a:ln w="9525">
            <a:noFill/>
          </a:ln>
        </p:spPr>
        <p:txBody>
          <a:bodyPr wrap="square">
            <a:spAutoFit/>
          </a:bodyPr>
          <a:lstStyle/>
          <a:p>
            <a:pPr marL="0" indent="0" algn="l"/>
            <a:r>
              <a:rPr lang="zh-CN" altLang="en-US" sz="2400" b="1" dirty="0" smtClean="0">
                <a:latin typeface="宋体" panose="02010600030101010101" pitchFamily="2" charset="-122"/>
                <a:ea typeface="宋体" panose="02010600030101010101" pitchFamily="2" charset="-122"/>
                <a:cs typeface="宋体" panose="02010600030101010101" pitchFamily="2" charset="-122"/>
              </a:rPr>
              <a:t>通信接口</a:t>
            </a:r>
            <a:endParaRPr lang="zh-CN" altLang="en-US" sz="2400" b="1" dirty="0">
              <a:latin typeface="宋体" panose="02010600030101010101" pitchFamily="2" charset="-122"/>
              <a:ea typeface="宋体" panose="02010600030101010101" pitchFamily="2" charset="-122"/>
              <a:cs typeface="宋体" panose="02010600030101010101" pitchFamily="2" charset="-122"/>
            </a:endParaRPr>
          </a:p>
        </p:txBody>
      </p:sp>
      <p:sp>
        <p:nvSpPr>
          <p:cNvPr id="66" name="文本框 36"/>
          <p:cNvSpPr txBox="1"/>
          <p:nvPr/>
        </p:nvSpPr>
        <p:spPr>
          <a:xfrm>
            <a:off x="8799945" y="4858365"/>
            <a:ext cx="2011680" cy="461665"/>
          </a:xfrm>
          <a:prstGeom prst="rect">
            <a:avLst/>
          </a:prstGeom>
          <a:noFill/>
          <a:ln w="9525">
            <a:noFill/>
          </a:ln>
        </p:spPr>
        <p:txBody>
          <a:bodyPr wrap="square">
            <a:spAutoFit/>
          </a:bodyPr>
          <a:lstStyle/>
          <a:p>
            <a:pPr marL="0" indent="0" algn="l"/>
            <a:r>
              <a:rPr lang="zh-CN" altLang="en-US" sz="2400" b="1" dirty="0" smtClean="0">
                <a:latin typeface="宋体" panose="02010600030101010101" pitchFamily="2" charset="-122"/>
                <a:ea typeface="宋体" panose="02010600030101010101" pitchFamily="2" charset="-122"/>
                <a:cs typeface="宋体" panose="02010600030101010101" pitchFamily="2" charset="-122"/>
              </a:rPr>
              <a:t>用户界面</a:t>
            </a:r>
            <a:endParaRPr lang="zh-CN" altLang="en-US" sz="2400" b="1" dirty="0">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157943" y="509866"/>
            <a:ext cx="3726831" cy="748345"/>
            <a:chOff x="1102323" y="1717914"/>
            <a:chExt cx="3726831" cy="748345"/>
          </a:xfrm>
        </p:grpSpPr>
        <p:sp>
          <p:nvSpPr>
            <p:cNvPr id="45" name="矩形 44"/>
            <p:cNvSpPr/>
            <p:nvPr/>
          </p:nvSpPr>
          <p:spPr>
            <a:xfrm>
              <a:off x="2003404" y="1717914"/>
              <a:ext cx="2825750" cy="521970"/>
            </a:xfrm>
            <a:prstGeom prst="rect">
              <a:avLst/>
            </a:prstGeom>
          </p:spPr>
          <p:txBody>
            <a:bodyPr wrap="square" anchor="ctr">
              <a:spAutoFit/>
            </a:bodyPr>
            <a:lstStyle/>
            <a:p>
              <a:pPr lvl="0">
                <a:defRPr/>
              </a:pPr>
              <a:r>
                <a:rPr lang="zh-CN" altLang="en-US" sz="2800" b="1" kern="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用户接口</a:t>
              </a:r>
              <a:endParaRPr lang="zh-CN" altLang="en-US" sz="2800" b="1" kern="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grpSp>
          <p:nvGrpSpPr>
            <p:cNvPr id="47" name="组合 46"/>
            <p:cNvGrpSpPr/>
            <p:nvPr/>
          </p:nvGrpSpPr>
          <p:grpSpPr>
            <a:xfrm>
              <a:off x="1102323" y="1746259"/>
              <a:ext cx="927864" cy="720000"/>
              <a:chOff x="899123" y="2898038"/>
              <a:chExt cx="927864" cy="720000"/>
            </a:xfrm>
          </p:grpSpPr>
          <p:sp>
            <p:nvSpPr>
              <p:cNvPr id="48" name="矩形 47"/>
              <p:cNvSpPr/>
              <p:nvPr/>
            </p:nvSpPr>
            <p:spPr>
              <a:xfrm>
                <a:off x="1033865" y="2898038"/>
                <a:ext cx="720000" cy="72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1"/>
                  </a:solidFill>
                </a:endParaRPr>
              </a:p>
            </p:txBody>
          </p:sp>
          <p:sp>
            <p:nvSpPr>
              <p:cNvPr id="49" name="矩形 48"/>
              <p:cNvSpPr/>
              <p:nvPr/>
            </p:nvSpPr>
            <p:spPr>
              <a:xfrm>
                <a:off x="899123" y="2905869"/>
                <a:ext cx="927864" cy="707886"/>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lang="en-US" altLang="zh-CN" sz="4000" kern="0" noProof="0" dirty="0" smtClean="0">
                    <a:latin typeface="微软雅黑" panose="020B0503020204020204" pitchFamily="34" charset="-122"/>
                    <a:ea typeface="微软雅黑" panose="020B0503020204020204" pitchFamily="34" charset="-122"/>
                    <a:cs typeface="微软雅黑" panose="020B0503020204020204" pitchFamily="34" charset="-122"/>
                  </a:rPr>
                  <a:t>4</a:t>
                </a:r>
                <a:r>
                  <a:rPr kumimoji="0" lang="en-US" altLang="zh-CN" sz="4000" b="0"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rPr>
                  <a:t>.1</a:t>
                </a:r>
                <a:endParaRPr kumimoji="0" lang="en-US" altLang="zh-CN" sz="40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grpSp>
      </p:grpSp>
      <p:cxnSp>
        <p:nvCxnSpPr>
          <p:cNvPr id="3" name="直接连接符 2"/>
          <p:cNvCxnSpPr/>
          <p:nvPr/>
        </p:nvCxnSpPr>
        <p:spPr>
          <a:xfrm>
            <a:off x="3364176" y="863499"/>
            <a:ext cx="72517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6" name="图片 5" descr="小组logo"/>
          <p:cNvPicPr>
            <a:picLocks noChangeAspect="1"/>
          </p:cNvPicPr>
          <p:nvPr/>
        </p:nvPicPr>
        <p:blipFill>
          <a:blip r:embed="rId1"/>
          <a:stretch>
            <a:fillRect/>
          </a:stretch>
        </p:blipFill>
        <p:spPr>
          <a:xfrm>
            <a:off x="10318750" y="-190500"/>
            <a:ext cx="2104390" cy="2104390"/>
          </a:xfrm>
          <a:prstGeom prst="rect">
            <a:avLst/>
          </a:prstGeom>
        </p:spPr>
      </p:pic>
      <p:sp>
        <p:nvSpPr>
          <p:cNvPr id="7" name="TextBox 6"/>
          <p:cNvSpPr txBox="1"/>
          <p:nvPr/>
        </p:nvSpPr>
        <p:spPr>
          <a:xfrm>
            <a:off x="3790604" y="1913889"/>
            <a:ext cx="4414058" cy="1200329"/>
          </a:xfrm>
          <a:prstGeom prst="rect">
            <a:avLst/>
          </a:prstGeom>
          <a:noFill/>
        </p:spPr>
        <p:txBody>
          <a:bodyPr wrap="square" rtlCol="0">
            <a:spAutoFit/>
          </a:bodyPr>
          <a:lstStyle/>
          <a:p>
            <a:pPr>
              <a:lnSpc>
                <a:spcPct val="150000"/>
              </a:lnSpc>
            </a:pPr>
            <a:r>
              <a:rPr lang="zh-CN" altLang="en-US" sz="1600" b="1" dirty="0" smtClean="0">
                <a:latin typeface="幼圆" panose="02010509060101010101" pitchFamily="49" charset="-122"/>
                <a:ea typeface="幼圆" panose="02010509060101010101" pitchFamily="49" charset="-122"/>
              </a:rPr>
              <a:t>屏幕</a:t>
            </a:r>
            <a:r>
              <a:rPr lang="zh-CN" altLang="en-US" sz="1600" b="1" dirty="0">
                <a:latin typeface="幼圆" panose="02010509060101010101" pitchFamily="49" charset="-122"/>
                <a:ea typeface="幼圆" panose="02010509060101010101" pitchFamily="49" charset="-122"/>
              </a:rPr>
              <a:t>可采用任意分辨率</a:t>
            </a:r>
            <a:endParaRPr lang="zh-CN" altLang="en-US" sz="1600" b="1" dirty="0">
              <a:latin typeface="幼圆" panose="02010509060101010101" pitchFamily="49" charset="-122"/>
              <a:ea typeface="幼圆" panose="02010509060101010101" pitchFamily="49" charset="-122"/>
            </a:endParaRPr>
          </a:p>
          <a:p>
            <a:pPr>
              <a:lnSpc>
                <a:spcPct val="150000"/>
              </a:lnSpc>
            </a:pPr>
            <a:r>
              <a:rPr lang="zh-CN" altLang="en-US" sz="1600" b="1" dirty="0" smtClean="0">
                <a:latin typeface="幼圆" panose="02010509060101010101" pitchFamily="49" charset="-122"/>
                <a:ea typeface="幼圆" panose="02010509060101010101" pitchFamily="49" charset="-122"/>
              </a:rPr>
              <a:t>支持</a:t>
            </a:r>
            <a:r>
              <a:rPr lang="zh-CN" altLang="en-US" sz="1600" b="1" dirty="0">
                <a:latin typeface="幼圆" panose="02010509060101010101" pitchFamily="49" charset="-122"/>
                <a:ea typeface="幼圆" panose="02010509060101010101" pitchFamily="49" charset="-122"/>
              </a:rPr>
              <a:t>市面上大多流行的浏览器</a:t>
            </a:r>
            <a:endParaRPr lang="zh-CN" altLang="en-US" sz="1600" b="1" dirty="0">
              <a:latin typeface="幼圆" panose="02010509060101010101" pitchFamily="49" charset="-122"/>
              <a:ea typeface="幼圆" panose="02010509060101010101" pitchFamily="49" charset="-122"/>
            </a:endParaRPr>
          </a:p>
          <a:p>
            <a:pPr>
              <a:lnSpc>
                <a:spcPct val="150000"/>
              </a:lnSpc>
            </a:pPr>
            <a:r>
              <a:rPr lang="zh-CN" altLang="en-US" sz="1600" b="1" dirty="0" smtClean="0">
                <a:latin typeface="幼圆" panose="02010509060101010101" pitchFamily="49" charset="-122"/>
                <a:ea typeface="幼圆" panose="02010509060101010101" pitchFamily="49" charset="-122"/>
              </a:rPr>
              <a:t>在</a:t>
            </a:r>
            <a:r>
              <a:rPr lang="zh-CN" altLang="en-US" sz="1600" b="1" dirty="0">
                <a:latin typeface="幼圆" panose="02010509060101010101" pitchFamily="49" charset="-122"/>
                <a:ea typeface="幼圆" panose="02010509060101010101" pitchFamily="49" charset="-122"/>
              </a:rPr>
              <a:t>网站答疑部分可使用回车键直接发送信息</a:t>
            </a:r>
            <a:endParaRPr lang="zh-CN" altLang="en-US" sz="1600" b="1" dirty="0">
              <a:latin typeface="幼圆" panose="02010509060101010101" pitchFamily="49" charset="-122"/>
              <a:ea typeface="幼圆" panose="02010509060101010101" pitchFamily="49" charset="-122"/>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矩形 111"/>
          <p:cNvSpPr/>
          <p:nvPr/>
        </p:nvSpPr>
        <p:spPr>
          <a:xfrm>
            <a:off x="-57653" y="2425699"/>
            <a:ext cx="12234569" cy="4080031"/>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p:cNvSpPr/>
          <p:nvPr/>
        </p:nvSpPr>
        <p:spPr>
          <a:xfrm>
            <a:off x="4460777" y="591676"/>
            <a:ext cx="3270447" cy="830997"/>
          </a:xfrm>
          <a:prstGeom prst="rect">
            <a:avLst/>
          </a:prstGeom>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4800" b="1"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rPr>
              <a:t>CONTENT</a:t>
            </a:r>
            <a:endParaRPr kumimoji="0" lang="zh-CN" altLang="en-US" sz="4800" b="1"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endParaRPr>
          </a:p>
        </p:txBody>
      </p:sp>
      <p:cxnSp>
        <p:nvCxnSpPr>
          <p:cNvPr id="116" name="直接连接符 115"/>
          <p:cNvCxnSpPr/>
          <p:nvPr/>
        </p:nvCxnSpPr>
        <p:spPr>
          <a:xfrm flipH="1">
            <a:off x="4183992" y="685800"/>
            <a:ext cx="332008" cy="558800"/>
          </a:xfrm>
          <a:prstGeom prst="line">
            <a:avLst/>
          </a:prstGeom>
          <a:ln w="22225">
            <a:solidFill>
              <a:schemeClr val="accent2"/>
            </a:solidFill>
            <a:round/>
          </a:ln>
        </p:spPr>
        <p:style>
          <a:lnRef idx="1">
            <a:schemeClr val="accent1"/>
          </a:lnRef>
          <a:fillRef idx="0">
            <a:schemeClr val="accent1"/>
          </a:fillRef>
          <a:effectRef idx="0">
            <a:schemeClr val="accent1"/>
          </a:effectRef>
          <a:fontRef idx="minor">
            <a:schemeClr val="tx1"/>
          </a:fontRef>
        </p:style>
      </p:cxnSp>
      <p:cxnSp>
        <p:nvCxnSpPr>
          <p:cNvPr id="117" name="直接连接符 116"/>
          <p:cNvCxnSpPr/>
          <p:nvPr/>
        </p:nvCxnSpPr>
        <p:spPr>
          <a:xfrm flipH="1">
            <a:off x="7676001" y="685800"/>
            <a:ext cx="332008" cy="558800"/>
          </a:xfrm>
          <a:prstGeom prst="line">
            <a:avLst/>
          </a:prstGeom>
          <a:ln w="22225">
            <a:solidFill>
              <a:schemeClr val="accent2"/>
            </a:solidFill>
            <a:bevel/>
          </a:ln>
        </p:spPr>
        <p:style>
          <a:lnRef idx="1">
            <a:schemeClr val="accent1"/>
          </a:lnRef>
          <a:fillRef idx="0">
            <a:schemeClr val="accent1"/>
          </a:fillRef>
          <a:effectRef idx="0">
            <a:schemeClr val="accent1"/>
          </a:effectRef>
          <a:fontRef idx="minor">
            <a:schemeClr val="tx1"/>
          </a:fontRef>
        </p:style>
      </p:cxnSp>
      <p:cxnSp>
        <p:nvCxnSpPr>
          <p:cNvPr id="119" name="直接连接符 118"/>
          <p:cNvCxnSpPr/>
          <p:nvPr/>
        </p:nvCxnSpPr>
        <p:spPr>
          <a:xfrm flipH="1">
            <a:off x="7750274" y="685800"/>
            <a:ext cx="332008" cy="558800"/>
          </a:xfrm>
          <a:prstGeom prst="line">
            <a:avLst/>
          </a:prstGeom>
          <a:ln w="47625" cap="rnd">
            <a:solidFill>
              <a:schemeClr val="accent2">
                <a:lumMod val="75000"/>
              </a:schemeClr>
            </a:solidFill>
            <a:bevel/>
          </a:ln>
        </p:spPr>
        <p:style>
          <a:lnRef idx="1">
            <a:schemeClr val="accent1"/>
          </a:lnRef>
          <a:fillRef idx="0">
            <a:schemeClr val="accent1"/>
          </a:fillRef>
          <a:effectRef idx="0">
            <a:schemeClr val="accent1"/>
          </a:effectRef>
          <a:fontRef idx="minor">
            <a:schemeClr val="tx1"/>
          </a:fontRef>
        </p:style>
      </p:cxnSp>
      <p:cxnSp>
        <p:nvCxnSpPr>
          <p:cNvPr id="120" name="直接连接符 119"/>
          <p:cNvCxnSpPr/>
          <p:nvPr/>
        </p:nvCxnSpPr>
        <p:spPr>
          <a:xfrm flipH="1">
            <a:off x="4113858" y="685800"/>
            <a:ext cx="332008" cy="558800"/>
          </a:xfrm>
          <a:prstGeom prst="line">
            <a:avLst/>
          </a:prstGeom>
          <a:ln w="47625" cap="rnd">
            <a:solidFill>
              <a:schemeClr val="accent2">
                <a:lumMod val="75000"/>
              </a:schemeClr>
            </a:solidFill>
            <a:round/>
          </a:ln>
        </p:spPr>
        <p:style>
          <a:lnRef idx="1">
            <a:schemeClr val="accent1"/>
          </a:lnRef>
          <a:fillRef idx="0">
            <a:schemeClr val="accent1"/>
          </a:fillRef>
          <a:effectRef idx="0">
            <a:schemeClr val="accent1"/>
          </a:effectRef>
          <a:fontRef idx="minor">
            <a:schemeClr val="tx1"/>
          </a:fontRef>
        </p:style>
      </p:cxnSp>
      <p:sp>
        <p:nvSpPr>
          <p:cNvPr id="76" name="矩形 75"/>
          <p:cNvSpPr/>
          <p:nvPr/>
        </p:nvSpPr>
        <p:spPr>
          <a:xfrm>
            <a:off x="1800225" y="2797493"/>
            <a:ext cx="2933065" cy="521970"/>
          </a:xfrm>
          <a:prstGeom prst="rect">
            <a:avLst/>
          </a:prstGeom>
        </p:spPr>
        <p:txBody>
          <a:bodyPr wrap="square" anchor="ctr">
            <a:spAutoFit/>
          </a:bodyPr>
          <a:lstStyle/>
          <a:p>
            <a:pPr lvl="0">
              <a:defRPr/>
            </a:pPr>
            <a:r>
              <a:rPr kumimoji="0" lang="zh-CN" altLang="en-US" sz="28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引言</a:t>
            </a:r>
            <a:endParaRPr kumimoji="0" lang="zh-CN" altLang="en-US" sz="2800" b="1"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grpSp>
        <p:nvGrpSpPr>
          <p:cNvPr id="139" name="组合 138"/>
          <p:cNvGrpSpPr/>
          <p:nvPr/>
        </p:nvGrpSpPr>
        <p:grpSpPr>
          <a:xfrm>
            <a:off x="960745" y="2825759"/>
            <a:ext cx="866241" cy="720000"/>
            <a:chOff x="960745" y="2898038"/>
            <a:chExt cx="866241" cy="720000"/>
          </a:xfrm>
        </p:grpSpPr>
        <p:sp>
          <p:nvSpPr>
            <p:cNvPr id="121" name="矩形 120"/>
            <p:cNvSpPr/>
            <p:nvPr/>
          </p:nvSpPr>
          <p:spPr>
            <a:xfrm>
              <a:off x="1033865" y="2898038"/>
              <a:ext cx="720000" cy="72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74" name="矩形 73"/>
            <p:cNvSpPr/>
            <p:nvPr/>
          </p:nvSpPr>
          <p:spPr>
            <a:xfrm>
              <a:off x="960745" y="2905869"/>
              <a:ext cx="866241" cy="707886"/>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40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01</a:t>
              </a:r>
              <a:endParaRPr kumimoji="0" lang="en-US" altLang="zh-CN" sz="4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grpSp>
      <p:sp>
        <p:nvSpPr>
          <p:cNvPr id="82" name="矩形 81"/>
          <p:cNvSpPr/>
          <p:nvPr/>
        </p:nvSpPr>
        <p:spPr>
          <a:xfrm>
            <a:off x="1800225" y="4076700"/>
            <a:ext cx="2383790" cy="521970"/>
          </a:xfrm>
          <a:prstGeom prst="rect">
            <a:avLst/>
          </a:prstGeom>
        </p:spPr>
        <p:txBody>
          <a:bodyPr wrap="square" anchor="ctr">
            <a:spAutoFit/>
          </a:bodyPr>
          <a:lstStyle/>
          <a:p>
            <a:pPr lvl="0">
              <a:defRPr/>
            </a:pPr>
            <a:r>
              <a:rPr kumimoji="0" lang="zh-CN" altLang="en-US" sz="28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功能</a:t>
            </a:r>
            <a:r>
              <a:rPr lang="zh-CN" altLang="en-US" sz="2800" b="1" kern="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需求</a:t>
            </a:r>
            <a:endParaRPr kumimoji="0" lang="zh-CN" sz="2800" b="1"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grpSp>
        <p:nvGrpSpPr>
          <p:cNvPr id="138" name="组合 137"/>
          <p:cNvGrpSpPr/>
          <p:nvPr/>
        </p:nvGrpSpPr>
        <p:grpSpPr>
          <a:xfrm>
            <a:off x="1024782" y="4092189"/>
            <a:ext cx="802204" cy="720000"/>
            <a:chOff x="912296" y="4056809"/>
            <a:chExt cx="802204" cy="720000"/>
          </a:xfrm>
        </p:grpSpPr>
        <p:sp>
          <p:nvSpPr>
            <p:cNvPr id="122" name="矩形 121"/>
            <p:cNvSpPr/>
            <p:nvPr/>
          </p:nvSpPr>
          <p:spPr>
            <a:xfrm>
              <a:off x="953397" y="4056809"/>
              <a:ext cx="720000" cy="72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80" name="矩形 79"/>
            <p:cNvSpPr/>
            <p:nvPr/>
          </p:nvSpPr>
          <p:spPr>
            <a:xfrm>
              <a:off x="912296" y="4062866"/>
              <a:ext cx="802204" cy="707886"/>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40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04</a:t>
              </a:r>
              <a:endParaRPr kumimoji="0" lang="en-US" altLang="zh-CN" sz="4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grpSp>
      <p:grpSp>
        <p:nvGrpSpPr>
          <p:cNvPr id="140" name="组合 139"/>
          <p:cNvGrpSpPr/>
          <p:nvPr/>
        </p:nvGrpSpPr>
        <p:grpSpPr>
          <a:xfrm>
            <a:off x="4694848" y="2805910"/>
            <a:ext cx="3313160" cy="740454"/>
            <a:chOff x="4694848" y="2805910"/>
            <a:chExt cx="3313160" cy="740454"/>
          </a:xfrm>
        </p:grpSpPr>
        <p:sp>
          <p:nvSpPr>
            <p:cNvPr id="88" name="矩形 87"/>
            <p:cNvSpPr/>
            <p:nvPr/>
          </p:nvSpPr>
          <p:spPr>
            <a:xfrm>
              <a:off x="5517157" y="2805910"/>
              <a:ext cx="2490851" cy="521970"/>
            </a:xfrm>
            <a:prstGeom prst="rect">
              <a:avLst/>
            </a:prstGeom>
          </p:spPr>
          <p:txBody>
            <a:bodyPr wrap="square" anchor="ctr">
              <a:spAutoFit/>
            </a:bodyPr>
            <a:lstStyle/>
            <a:p>
              <a:pPr lvl="0">
                <a:defRPr/>
              </a:pPr>
              <a:r>
                <a:rPr kumimoji="0" lang="zh-CN" altLang="en-US" sz="28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总体概述</a:t>
              </a:r>
              <a:endParaRPr kumimoji="0" lang="en-US" altLang="zh-CN" sz="2800" b="1"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grpSp>
          <p:nvGrpSpPr>
            <p:cNvPr id="130" name="组合 129"/>
            <p:cNvGrpSpPr/>
            <p:nvPr/>
          </p:nvGrpSpPr>
          <p:grpSpPr>
            <a:xfrm>
              <a:off x="4694848" y="2825155"/>
              <a:ext cx="797404" cy="721209"/>
              <a:chOff x="4428148" y="2896829"/>
              <a:chExt cx="797404" cy="721209"/>
            </a:xfrm>
          </p:grpSpPr>
          <p:sp>
            <p:nvSpPr>
              <p:cNvPr id="124" name="矩形 123"/>
              <p:cNvSpPr/>
              <p:nvPr/>
            </p:nvSpPr>
            <p:spPr>
              <a:xfrm>
                <a:off x="4466850" y="2898038"/>
                <a:ext cx="720000" cy="72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86" name="矩形 85"/>
              <p:cNvSpPr/>
              <p:nvPr/>
            </p:nvSpPr>
            <p:spPr>
              <a:xfrm>
                <a:off x="4428148" y="2896829"/>
                <a:ext cx="797404" cy="707886"/>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40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02</a:t>
                </a:r>
                <a:endParaRPr kumimoji="0" lang="en-US" altLang="zh-CN" sz="4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grpSp>
      </p:grpSp>
      <p:grpSp>
        <p:nvGrpSpPr>
          <p:cNvPr id="141" name="组合 140"/>
          <p:cNvGrpSpPr/>
          <p:nvPr/>
        </p:nvGrpSpPr>
        <p:grpSpPr>
          <a:xfrm>
            <a:off x="4647692" y="4088617"/>
            <a:ext cx="3360316" cy="723572"/>
            <a:chOff x="4647692" y="4088617"/>
            <a:chExt cx="3360316" cy="723572"/>
          </a:xfrm>
        </p:grpSpPr>
        <p:sp>
          <p:nvSpPr>
            <p:cNvPr id="94" name="矩形 93"/>
            <p:cNvSpPr/>
            <p:nvPr/>
          </p:nvSpPr>
          <p:spPr>
            <a:xfrm>
              <a:off x="5517158" y="4088617"/>
              <a:ext cx="2490850" cy="523220"/>
            </a:xfrm>
            <a:prstGeom prst="rect">
              <a:avLst/>
            </a:prstGeom>
          </p:spPr>
          <p:txBody>
            <a:bodyPr wrap="square" anchor="ctr">
              <a:spAutoFit/>
            </a:bodyPr>
            <a:lstStyle/>
            <a:p>
              <a:pPr lvl="0">
                <a:defRPr/>
              </a:pPr>
              <a:r>
                <a:rPr kumimoji="0" lang="zh-CN" altLang="en-US" sz="28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角色设置</a:t>
              </a:r>
              <a:endParaRPr kumimoji="0" lang="zh-CN" altLang="en-US" sz="28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grpSp>
          <p:nvGrpSpPr>
            <p:cNvPr id="137" name="组合 136"/>
            <p:cNvGrpSpPr/>
            <p:nvPr/>
          </p:nvGrpSpPr>
          <p:grpSpPr>
            <a:xfrm>
              <a:off x="4647692" y="4092189"/>
              <a:ext cx="891717" cy="720000"/>
              <a:chOff x="4380992" y="4020050"/>
              <a:chExt cx="891717" cy="720000"/>
            </a:xfrm>
          </p:grpSpPr>
          <p:sp>
            <p:nvSpPr>
              <p:cNvPr id="123" name="矩形 122"/>
              <p:cNvSpPr/>
              <p:nvPr/>
            </p:nvSpPr>
            <p:spPr>
              <a:xfrm>
                <a:off x="4466850" y="4020050"/>
                <a:ext cx="720000" cy="72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92" name="矩形 91"/>
              <p:cNvSpPr/>
              <p:nvPr/>
            </p:nvSpPr>
            <p:spPr>
              <a:xfrm>
                <a:off x="4380992" y="4026107"/>
                <a:ext cx="891717" cy="707886"/>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40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05</a:t>
                </a:r>
                <a:endParaRPr kumimoji="0" lang="en-US" altLang="zh-CN" sz="4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grpSp>
      </p:grpSp>
      <p:grpSp>
        <p:nvGrpSpPr>
          <p:cNvPr id="142" name="组合 141"/>
          <p:cNvGrpSpPr/>
          <p:nvPr/>
        </p:nvGrpSpPr>
        <p:grpSpPr>
          <a:xfrm>
            <a:off x="8437508" y="2825759"/>
            <a:ext cx="3434701" cy="720000"/>
            <a:chOff x="8437508" y="2825759"/>
            <a:chExt cx="3434701" cy="720000"/>
          </a:xfrm>
        </p:grpSpPr>
        <p:sp>
          <p:nvSpPr>
            <p:cNvPr id="100" name="矩形 99"/>
            <p:cNvSpPr/>
            <p:nvPr/>
          </p:nvSpPr>
          <p:spPr>
            <a:xfrm>
              <a:off x="9243472" y="2828537"/>
              <a:ext cx="2628737" cy="523220"/>
            </a:xfrm>
            <a:prstGeom prst="rect">
              <a:avLst/>
            </a:prstGeom>
          </p:spPr>
          <p:txBody>
            <a:bodyPr wrap="square" anchor="ctr">
              <a:spAutoFit/>
            </a:bodyPr>
            <a:lstStyle/>
            <a:p>
              <a:pPr lvl="0">
                <a:defRPr/>
              </a:pPr>
              <a:r>
                <a:rPr kumimoji="0" lang="zh-CN" altLang="en-US" sz="28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用例</a:t>
              </a:r>
              <a:endParaRPr kumimoji="0" lang="zh-CN" altLang="en-US" sz="28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grpSp>
          <p:nvGrpSpPr>
            <p:cNvPr id="129" name="组合 128"/>
            <p:cNvGrpSpPr/>
            <p:nvPr/>
          </p:nvGrpSpPr>
          <p:grpSpPr>
            <a:xfrm>
              <a:off x="8437508" y="2825759"/>
              <a:ext cx="822524" cy="720000"/>
              <a:chOff x="8132708" y="2905159"/>
              <a:chExt cx="822524" cy="720000"/>
            </a:xfrm>
          </p:grpSpPr>
          <p:sp>
            <p:nvSpPr>
              <p:cNvPr id="126" name="矩形 125"/>
              <p:cNvSpPr/>
              <p:nvPr/>
            </p:nvSpPr>
            <p:spPr>
              <a:xfrm>
                <a:off x="8183970" y="2905159"/>
                <a:ext cx="720000" cy="72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98" name="矩形 97"/>
              <p:cNvSpPr/>
              <p:nvPr/>
            </p:nvSpPr>
            <p:spPr>
              <a:xfrm>
                <a:off x="8132708" y="2911216"/>
                <a:ext cx="822524" cy="707886"/>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lang="en-US" altLang="zh-CN" sz="4000" kern="0" dirty="0"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03</a:t>
                </a:r>
                <a:endParaRPr kumimoji="0" lang="en-US" altLang="zh-CN" sz="4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grpSp>
      </p:grpSp>
      <p:grpSp>
        <p:nvGrpSpPr>
          <p:cNvPr id="143" name="组合 142"/>
          <p:cNvGrpSpPr/>
          <p:nvPr/>
        </p:nvGrpSpPr>
        <p:grpSpPr>
          <a:xfrm>
            <a:off x="8405758" y="4092189"/>
            <a:ext cx="3301559" cy="720000"/>
            <a:chOff x="8405758" y="4092189"/>
            <a:chExt cx="3301559" cy="720000"/>
          </a:xfrm>
        </p:grpSpPr>
        <p:sp>
          <p:nvSpPr>
            <p:cNvPr id="108" name="矩形 107"/>
            <p:cNvSpPr/>
            <p:nvPr/>
          </p:nvSpPr>
          <p:spPr>
            <a:xfrm>
              <a:off x="9243472" y="4094967"/>
              <a:ext cx="2463845" cy="523220"/>
            </a:xfrm>
            <a:prstGeom prst="rect">
              <a:avLst/>
            </a:prstGeom>
          </p:spPr>
          <p:txBody>
            <a:bodyPr wrap="square" anchor="ctr">
              <a:spAutoFit/>
            </a:bodyPr>
            <a:lstStyle/>
            <a:p>
              <a:pPr lvl="0">
                <a:defRPr/>
              </a:pPr>
              <a:r>
                <a:rPr kumimoji="0" lang="zh-CN" altLang="en-US" sz="28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初始化数据</a:t>
              </a:r>
              <a:endParaRPr kumimoji="0" lang="zh-CN" altLang="en-US" sz="28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grpSp>
          <p:nvGrpSpPr>
            <p:cNvPr id="128" name="组合 127"/>
            <p:cNvGrpSpPr/>
            <p:nvPr/>
          </p:nvGrpSpPr>
          <p:grpSpPr>
            <a:xfrm>
              <a:off x="8405758" y="4092189"/>
              <a:ext cx="886024" cy="720000"/>
              <a:chOff x="8113658" y="4047284"/>
              <a:chExt cx="886024" cy="720000"/>
            </a:xfrm>
          </p:grpSpPr>
          <p:sp>
            <p:nvSpPr>
              <p:cNvPr id="125" name="矩形 124"/>
              <p:cNvSpPr/>
              <p:nvPr/>
            </p:nvSpPr>
            <p:spPr>
              <a:xfrm>
                <a:off x="8196670" y="4047284"/>
                <a:ext cx="720000" cy="72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10" name="矩形 109"/>
              <p:cNvSpPr/>
              <p:nvPr/>
            </p:nvSpPr>
            <p:spPr>
              <a:xfrm>
                <a:off x="8113658" y="4053341"/>
                <a:ext cx="886024" cy="707886"/>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40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06</a:t>
                </a:r>
                <a:endParaRPr kumimoji="0" lang="en-US" altLang="zh-CN" sz="4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grpSp>
      </p:grpSp>
      <p:pic>
        <p:nvPicPr>
          <p:cNvPr id="3" name="图片 2" descr="小组logo"/>
          <p:cNvPicPr>
            <a:picLocks noChangeAspect="1"/>
          </p:cNvPicPr>
          <p:nvPr/>
        </p:nvPicPr>
        <p:blipFill>
          <a:blip r:embed="rId1"/>
          <a:stretch>
            <a:fillRect/>
          </a:stretch>
        </p:blipFill>
        <p:spPr>
          <a:xfrm>
            <a:off x="10318750" y="-190500"/>
            <a:ext cx="2104390" cy="2104390"/>
          </a:xfrm>
          <a:prstGeom prst="rect">
            <a:avLst/>
          </a:prstGeom>
        </p:spPr>
      </p:pic>
      <p:grpSp>
        <p:nvGrpSpPr>
          <p:cNvPr id="59" name="组合 58"/>
          <p:cNvGrpSpPr/>
          <p:nvPr/>
        </p:nvGrpSpPr>
        <p:grpSpPr>
          <a:xfrm>
            <a:off x="1033809" y="5273044"/>
            <a:ext cx="3301559" cy="720000"/>
            <a:chOff x="8405758" y="4092189"/>
            <a:chExt cx="3301559" cy="720000"/>
          </a:xfrm>
        </p:grpSpPr>
        <p:sp>
          <p:nvSpPr>
            <p:cNvPr id="64" name="矩形 63"/>
            <p:cNvSpPr/>
            <p:nvPr/>
          </p:nvSpPr>
          <p:spPr>
            <a:xfrm>
              <a:off x="9243472" y="4094967"/>
              <a:ext cx="2463845" cy="523220"/>
            </a:xfrm>
            <a:prstGeom prst="rect">
              <a:avLst/>
            </a:prstGeom>
          </p:spPr>
          <p:txBody>
            <a:bodyPr wrap="square" anchor="ctr">
              <a:spAutoFit/>
            </a:bodyPr>
            <a:lstStyle/>
            <a:p>
              <a:pPr lvl="0">
                <a:defRPr/>
              </a:pPr>
              <a:r>
                <a:rPr kumimoji="0" lang="zh-CN" altLang="en-US" sz="28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一般约束</a:t>
              </a:r>
              <a:endParaRPr kumimoji="0" lang="zh-CN" altLang="en-US" sz="28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grpSp>
          <p:nvGrpSpPr>
            <p:cNvPr id="61" name="组合 60"/>
            <p:cNvGrpSpPr/>
            <p:nvPr/>
          </p:nvGrpSpPr>
          <p:grpSpPr>
            <a:xfrm>
              <a:off x="8405758" y="4092189"/>
              <a:ext cx="886024" cy="720000"/>
              <a:chOff x="8113658" y="4047284"/>
              <a:chExt cx="886024" cy="720000"/>
            </a:xfrm>
          </p:grpSpPr>
          <p:sp>
            <p:nvSpPr>
              <p:cNvPr id="62" name="矩形 61"/>
              <p:cNvSpPr/>
              <p:nvPr/>
            </p:nvSpPr>
            <p:spPr>
              <a:xfrm>
                <a:off x="8196670" y="4047284"/>
                <a:ext cx="720000" cy="72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3" name="矩形 62"/>
              <p:cNvSpPr/>
              <p:nvPr/>
            </p:nvSpPr>
            <p:spPr>
              <a:xfrm>
                <a:off x="8113658" y="4053341"/>
                <a:ext cx="886024" cy="707886"/>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40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07</a:t>
                </a:r>
                <a:endParaRPr kumimoji="0" lang="en-US" altLang="zh-CN" sz="4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grpSp>
      </p:grpSp>
      <p:grpSp>
        <p:nvGrpSpPr>
          <p:cNvPr id="2" name="组合 1"/>
          <p:cNvGrpSpPr/>
          <p:nvPr/>
        </p:nvGrpSpPr>
        <p:grpSpPr>
          <a:xfrm>
            <a:off x="4647594" y="5267329"/>
            <a:ext cx="3301559" cy="720000"/>
            <a:chOff x="8405758" y="4092189"/>
            <a:chExt cx="3301559" cy="720000"/>
          </a:xfrm>
        </p:grpSpPr>
        <p:sp>
          <p:nvSpPr>
            <p:cNvPr id="4" name="矩形 3"/>
            <p:cNvSpPr/>
            <p:nvPr/>
          </p:nvSpPr>
          <p:spPr>
            <a:xfrm>
              <a:off x="9243472" y="4095592"/>
              <a:ext cx="2463845" cy="521970"/>
            </a:xfrm>
            <a:prstGeom prst="rect">
              <a:avLst/>
            </a:prstGeom>
          </p:spPr>
          <p:txBody>
            <a:bodyPr wrap="square" anchor="ctr">
              <a:spAutoFit/>
            </a:bodyPr>
            <a:lstStyle/>
            <a:p>
              <a:pPr lvl="0">
                <a:defRPr/>
              </a:pPr>
              <a:r>
                <a:rPr lang="zh-CN" altLang="en-US" sz="2800" b="1" kern="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数字字典</a:t>
              </a:r>
              <a:endParaRPr kumimoji="0" lang="zh-CN" altLang="en-US" sz="28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grpSp>
          <p:nvGrpSpPr>
            <p:cNvPr id="5" name="组合 4"/>
            <p:cNvGrpSpPr/>
            <p:nvPr/>
          </p:nvGrpSpPr>
          <p:grpSpPr>
            <a:xfrm>
              <a:off x="8405758" y="4092189"/>
              <a:ext cx="886024" cy="720000"/>
              <a:chOff x="8113658" y="4047284"/>
              <a:chExt cx="886024" cy="720000"/>
            </a:xfrm>
          </p:grpSpPr>
          <p:sp>
            <p:nvSpPr>
              <p:cNvPr id="6" name="矩形 5"/>
              <p:cNvSpPr/>
              <p:nvPr/>
            </p:nvSpPr>
            <p:spPr>
              <a:xfrm>
                <a:off x="8196670" y="4047284"/>
                <a:ext cx="720000" cy="72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7" name="矩形 6"/>
              <p:cNvSpPr/>
              <p:nvPr/>
            </p:nvSpPr>
            <p:spPr>
              <a:xfrm>
                <a:off x="8113658" y="4053907"/>
                <a:ext cx="886024" cy="706755"/>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40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08</a:t>
                </a:r>
                <a:endParaRPr kumimoji="0" lang="en-US" altLang="zh-CN" sz="4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grpSp>
      </p:grpSp>
      <p:sp>
        <p:nvSpPr>
          <p:cNvPr id="50" name="矩形 49"/>
          <p:cNvSpPr/>
          <p:nvPr/>
        </p:nvSpPr>
        <p:spPr>
          <a:xfrm>
            <a:off x="8520520" y="5275830"/>
            <a:ext cx="720000" cy="72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51" name="矩形 50"/>
          <p:cNvSpPr/>
          <p:nvPr/>
        </p:nvSpPr>
        <p:spPr>
          <a:xfrm>
            <a:off x="8437508" y="5281887"/>
            <a:ext cx="886024" cy="707886"/>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40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09</a:t>
            </a:r>
            <a:endParaRPr kumimoji="0" lang="en-US" altLang="zh-CN" sz="4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52" name="矩形 51"/>
          <p:cNvSpPr/>
          <p:nvPr/>
        </p:nvSpPr>
        <p:spPr>
          <a:xfrm>
            <a:off x="9325917" y="5281887"/>
            <a:ext cx="2463845" cy="521970"/>
          </a:xfrm>
          <a:prstGeom prst="rect">
            <a:avLst/>
          </a:prstGeom>
        </p:spPr>
        <p:txBody>
          <a:bodyPr wrap="square" anchor="ctr">
            <a:spAutoFit/>
          </a:bodyPr>
          <a:lstStyle/>
          <a:p>
            <a:pPr lvl="0">
              <a:defRPr/>
            </a:pPr>
            <a:r>
              <a:rPr lang="en-US" altLang="zh-CN" sz="2800" b="1" kern="0" dirty="0"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ER</a:t>
            </a:r>
            <a:r>
              <a:rPr lang="zh-CN" altLang="en-US" sz="2800" b="1" kern="0" dirty="0"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图</a:t>
            </a:r>
            <a:endParaRPr kumimoji="0" lang="zh-CN" altLang="en-US" sz="28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157943" y="509866"/>
            <a:ext cx="3726831" cy="748345"/>
            <a:chOff x="1102323" y="1717914"/>
            <a:chExt cx="3726831" cy="748345"/>
          </a:xfrm>
        </p:grpSpPr>
        <p:sp>
          <p:nvSpPr>
            <p:cNvPr id="45" name="矩形 44"/>
            <p:cNvSpPr/>
            <p:nvPr/>
          </p:nvSpPr>
          <p:spPr>
            <a:xfrm>
              <a:off x="2003404" y="1717914"/>
              <a:ext cx="2825750" cy="521970"/>
            </a:xfrm>
            <a:prstGeom prst="rect">
              <a:avLst/>
            </a:prstGeom>
          </p:spPr>
          <p:txBody>
            <a:bodyPr wrap="square" anchor="ctr">
              <a:spAutoFit/>
            </a:bodyPr>
            <a:lstStyle/>
            <a:p>
              <a:pPr lvl="0">
                <a:defRPr/>
              </a:pPr>
              <a:r>
                <a:rPr lang="zh-CN" altLang="en-US" sz="2800" b="1" kern="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硬件约束</a:t>
              </a:r>
              <a:endParaRPr lang="zh-CN" altLang="en-US" sz="2800" b="1" kern="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grpSp>
          <p:nvGrpSpPr>
            <p:cNvPr id="47" name="组合 46"/>
            <p:cNvGrpSpPr/>
            <p:nvPr/>
          </p:nvGrpSpPr>
          <p:grpSpPr>
            <a:xfrm>
              <a:off x="1102323" y="1746259"/>
              <a:ext cx="927864" cy="720000"/>
              <a:chOff x="899123" y="2898038"/>
              <a:chExt cx="927864" cy="720000"/>
            </a:xfrm>
          </p:grpSpPr>
          <p:sp>
            <p:nvSpPr>
              <p:cNvPr id="48" name="矩形 47"/>
              <p:cNvSpPr/>
              <p:nvPr/>
            </p:nvSpPr>
            <p:spPr>
              <a:xfrm>
                <a:off x="1033865" y="2898038"/>
                <a:ext cx="720000" cy="72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1"/>
                  </a:solidFill>
                </a:endParaRPr>
              </a:p>
            </p:txBody>
          </p:sp>
          <p:sp>
            <p:nvSpPr>
              <p:cNvPr id="49" name="矩形 48"/>
              <p:cNvSpPr/>
              <p:nvPr/>
            </p:nvSpPr>
            <p:spPr>
              <a:xfrm>
                <a:off x="899123" y="2905869"/>
                <a:ext cx="927864" cy="707886"/>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lang="en-US" altLang="zh-CN" sz="4000" kern="0" noProof="0" dirty="0" smtClean="0">
                    <a:latin typeface="微软雅黑" panose="020B0503020204020204" pitchFamily="34" charset="-122"/>
                    <a:ea typeface="微软雅黑" panose="020B0503020204020204" pitchFamily="34" charset="-122"/>
                    <a:cs typeface="微软雅黑" panose="020B0503020204020204" pitchFamily="34" charset="-122"/>
                  </a:rPr>
                  <a:t>4</a:t>
                </a:r>
                <a:r>
                  <a:rPr kumimoji="0" lang="en-US" altLang="zh-CN" sz="4000" b="0"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rPr>
                  <a:t>.2</a:t>
                </a:r>
                <a:endParaRPr kumimoji="0" lang="en-US" altLang="zh-CN" sz="40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grpSp>
      </p:grpSp>
      <p:cxnSp>
        <p:nvCxnSpPr>
          <p:cNvPr id="3" name="直接连接符 2"/>
          <p:cNvCxnSpPr/>
          <p:nvPr/>
        </p:nvCxnSpPr>
        <p:spPr>
          <a:xfrm>
            <a:off x="3364176" y="863499"/>
            <a:ext cx="72517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6" name="图片 5" descr="小组logo"/>
          <p:cNvPicPr>
            <a:picLocks noChangeAspect="1"/>
          </p:cNvPicPr>
          <p:nvPr/>
        </p:nvPicPr>
        <p:blipFill>
          <a:blip r:embed="rId1"/>
          <a:stretch>
            <a:fillRect/>
          </a:stretch>
        </p:blipFill>
        <p:spPr>
          <a:xfrm>
            <a:off x="10318750" y="-190500"/>
            <a:ext cx="2104390" cy="2104390"/>
          </a:xfrm>
          <a:prstGeom prst="rect">
            <a:avLst/>
          </a:prstGeom>
        </p:spPr>
      </p:pic>
      <p:sp>
        <p:nvSpPr>
          <p:cNvPr id="10" name="文本框 3"/>
          <p:cNvSpPr txBox="1"/>
          <p:nvPr/>
        </p:nvSpPr>
        <p:spPr>
          <a:xfrm>
            <a:off x="2620959" y="1327419"/>
            <a:ext cx="1114408" cy="369332"/>
          </a:xfrm>
          <a:prstGeom prst="rect">
            <a:avLst/>
          </a:prstGeom>
          <a:noFill/>
          <a:ln w="9525">
            <a:noFill/>
          </a:ln>
        </p:spPr>
        <p:txBody>
          <a:bodyPr wrap="none" anchor="t">
            <a:spAutoFit/>
          </a:bodyPr>
          <a:lstStyle/>
          <a:p>
            <a:r>
              <a:rPr lang="zh-CN" altLang="en-US" b="1" dirty="0" smtClean="0">
                <a:latin typeface="Calibri" panose="020F0502020204030204" charset="0"/>
                <a:ea typeface="宋体" panose="02010600030101010101" pitchFamily="2" charset="-122"/>
              </a:rPr>
              <a:t>服务器：</a:t>
            </a:r>
            <a:endParaRPr lang="zh-CN" altLang="en-US" b="1" dirty="0">
              <a:latin typeface="Calibri" panose="020F0502020204030204" charset="0"/>
              <a:ea typeface="宋体" panose="02010600030101010101" pitchFamily="2" charset="-122"/>
            </a:endParaRPr>
          </a:p>
        </p:txBody>
      </p:sp>
      <p:sp>
        <p:nvSpPr>
          <p:cNvPr id="11" name="文本框 3"/>
          <p:cNvSpPr txBox="1"/>
          <p:nvPr/>
        </p:nvSpPr>
        <p:spPr>
          <a:xfrm>
            <a:off x="8367572" y="1327419"/>
            <a:ext cx="1114408" cy="369332"/>
          </a:xfrm>
          <a:prstGeom prst="rect">
            <a:avLst/>
          </a:prstGeom>
          <a:noFill/>
          <a:ln w="9525">
            <a:noFill/>
          </a:ln>
        </p:spPr>
        <p:txBody>
          <a:bodyPr wrap="none" anchor="t">
            <a:spAutoFit/>
          </a:bodyPr>
          <a:lstStyle/>
          <a:p>
            <a:r>
              <a:rPr lang="zh-CN" altLang="en-US" b="1" dirty="0" smtClean="0">
                <a:latin typeface="Calibri" panose="020F0502020204030204" charset="0"/>
                <a:ea typeface="宋体" panose="02010600030101010101" pitchFamily="2" charset="-122"/>
              </a:rPr>
              <a:t>客户端：</a:t>
            </a:r>
            <a:endParaRPr lang="zh-CN" altLang="en-US" b="1" dirty="0">
              <a:latin typeface="Calibri" panose="020F0502020204030204" charset="0"/>
              <a:ea typeface="宋体" panose="02010600030101010101" pitchFamily="2" charset="-122"/>
            </a:endParaRPr>
          </a:p>
        </p:txBody>
      </p:sp>
      <p:graphicFrame>
        <p:nvGraphicFramePr>
          <p:cNvPr id="7" name="表格 6"/>
          <p:cNvGraphicFramePr>
            <a:graphicFrameLocks noGrp="1"/>
          </p:cNvGraphicFramePr>
          <p:nvPr/>
        </p:nvGraphicFramePr>
        <p:xfrm>
          <a:off x="472428" y="2100450"/>
          <a:ext cx="5411470" cy="1524000"/>
        </p:xfrm>
        <a:graphic>
          <a:graphicData uri="http://schemas.openxmlformats.org/drawingml/2006/table">
            <a:tbl>
              <a:tblPr>
                <a:tableStyleId>{5C22544A-7EE6-4342-B048-85BDC9FD1C3A}</a:tableStyleId>
              </a:tblPr>
              <a:tblGrid>
                <a:gridCol w="2705735"/>
                <a:gridCol w="2705735"/>
              </a:tblGrid>
              <a:tr h="0">
                <a:tc>
                  <a:txBody>
                    <a:bodyPr/>
                    <a:lstStyle/>
                    <a:p>
                      <a:pPr indent="304800" algn="just">
                        <a:lnSpc>
                          <a:spcPts val="2000"/>
                        </a:lnSpc>
                        <a:spcAft>
                          <a:spcPts val="0"/>
                        </a:spcAft>
                      </a:pPr>
                      <a:r>
                        <a:rPr lang="zh-CN" sz="1200" kern="100">
                          <a:effectLst/>
                        </a:rPr>
                        <a:t>需求设备</a:t>
                      </a:r>
                      <a:endParaRPr lang="zh-CN" sz="1200" kern="100">
                        <a:effectLst/>
                        <a:latin typeface="Times New Roman" panose="02020603050405020304"/>
                        <a:ea typeface="宋体" panose="02010600030101010101" pitchFamily="2" charset="-122"/>
                        <a:cs typeface="宋体" panose="02010600030101010101" pitchFamily="2" charset="-122"/>
                      </a:endParaRPr>
                    </a:p>
                  </a:txBody>
                  <a:tcPr marL="68580" marR="68580" marT="0" marB="0"/>
                </a:tc>
                <a:tc>
                  <a:txBody>
                    <a:bodyPr/>
                    <a:lstStyle/>
                    <a:p>
                      <a:pPr indent="304800" algn="just">
                        <a:lnSpc>
                          <a:spcPts val="2000"/>
                        </a:lnSpc>
                        <a:spcAft>
                          <a:spcPts val="0"/>
                        </a:spcAft>
                      </a:pPr>
                      <a:r>
                        <a:rPr lang="zh-CN" sz="1200" kern="100">
                          <a:effectLst/>
                        </a:rPr>
                        <a:t>要求</a:t>
                      </a:r>
                      <a:endParaRPr lang="zh-CN" sz="1200" kern="100">
                        <a:effectLst/>
                        <a:latin typeface="Times New Roman" panose="02020603050405020304"/>
                        <a:ea typeface="宋体" panose="02010600030101010101" pitchFamily="2" charset="-122"/>
                        <a:cs typeface="宋体" panose="02010600030101010101" pitchFamily="2" charset="-122"/>
                      </a:endParaRPr>
                    </a:p>
                  </a:txBody>
                  <a:tcPr marL="68580" marR="68580" marT="0" marB="0"/>
                </a:tc>
              </a:tr>
              <a:tr h="0">
                <a:tc>
                  <a:txBody>
                    <a:bodyPr/>
                    <a:lstStyle/>
                    <a:p>
                      <a:pPr indent="304800" algn="just">
                        <a:lnSpc>
                          <a:spcPts val="2000"/>
                        </a:lnSpc>
                        <a:spcAft>
                          <a:spcPts val="0"/>
                        </a:spcAft>
                      </a:pPr>
                      <a:r>
                        <a:rPr lang="en-US" sz="1200" kern="100">
                          <a:effectLst/>
                        </a:rPr>
                        <a:t>CPU</a:t>
                      </a:r>
                      <a:endParaRPr lang="zh-CN" sz="1200" kern="100">
                        <a:effectLst/>
                        <a:latin typeface="Times New Roman" panose="02020603050405020304"/>
                        <a:ea typeface="宋体" panose="02010600030101010101" pitchFamily="2" charset="-122"/>
                        <a:cs typeface="宋体" panose="02010600030101010101" pitchFamily="2" charset="-122"/>
                      </a:endParaRPr>
                    </a:p>
                  </a:txBody>
                  <a:tcPr marL="68580" marR="68580" marT="0" marB="0"/>
                </a:tc>
                <a:tc>
                  <a:txBody>
                    <a:bodyPr/>
                    <a:lstStyle/>
                    <a:p>
                      <a:pPr indent="304800" algn="just">
                        <a:lnSpc>
                          <a:spcPts val="2000"/>
                        </a:lnSpc>
                        <a:spcAft>
                          <a:spcPts val="0"/>
                        </a:spcAft>
                      </a:pPr>
                      <a:r>
                        <a:rPr lang="en-US" sz="1200" kern="100">
                          <a:effectLst/>
                        </a:rPr>
                        <a:t>8</a:t>
                      </a:r>
                      <a:r>
                        <a:rPr lang="zh-CN" sz="1200" kern="100">
                          <a:effectLst/>
                        </a:rPr>
                        <a:t>核</a:t>
                      </a:r>
                      <a:endParaRPr lang="zh-CN" sz="1200" kern="100">
                        <a:effectLst/>
                        <a:latin typeface="Times New Roman" panose="02020603050405020304"/>
                        <a:ea typeface="宋体" panose="02010600030101010101" pitchFamily="2" charset="-122"/>
                        <a:cs typeface="宋体" panose="02010600030101010101" pitchFamily="2" charset="-122"/>
                      </a:endParaRPr>
                    </a:p>
                  </a:txBody>
                  <a:tcPr marL="68580" marR="68580" marT="0" marB="0"/>
                </a:tc>
              </a:tr>
              <a:tr h="0">
                <a:tc>
                  <a:txBody>
                    <a:bodyPr/>
                    <a:lstStyle/>
                    <a:p>
                      <a:pPr indent="304800" algn="just">
                        <a:lnSpc>
                          <a:spcPts val="2000"/>
                        </a:lnSpc>
                        <a:spcAft>
                          <a:spcPts val="0"/>
                        </a:spcAft>
                      </a:pPr>
                      <a:r>
                        <a:rPr lang="zh-CN" sz="1200" kern="100">
                          <a:effectLst/>
                        </a:rPr>
                        <a:t>主频</a:t>
                      </a:r>
                      <a:endParaRPr lang="zh-CN" sz="1200" kern="100">
                        <a:effectLst/>
                        <a:latin typeface="Times New Roman" panose="02020603050405020304"/>
                        <a:ea typeface="宋体" panose="02010600030101010101" pitchFamily="2" charset="-122"/>
                        <a:cs typeface="宋体" panose="02010600030101010101" pitchFamily="2" charset="-122"/>
                      </a:endParaRPr>
                    </a:p>
                  </a:txBody>
                  <a:tcPr marL="68580" marR="68580" marT="0" marB="0"/>
                </a:tc>
                <a:tc>
                  <a:txBody>
                    <a:bodyPr/>
                    <a:lstStyle/>
                    <a:p>
                      <a:pPr indent="304800" algn="just">
                        <a:lnSpc>
                          <a:spcPts val="2000"/>
                        </a:lnSpc>
                        <a:spcAft>
                          <a:spcPts val="0"/>
                        </a:spcAft>
                      </a:pPr>
                      <a:r>
                        <a:rPr lang="en-US" sz="1200" kern="100">
                          <a:effectLst/>
                        </a:rPr>
                        <a:t>hz800</a:t>
                      </a:r>
                      <a:r>
                        <a:rPr lang="zh-CN" sz="1200" kern="100">
                          <a:effectLst/>
                        </a:rPr>
                        <a:t>系列</a:t>
                      </a:r>
                      <a:r>
                        <a:rPr lang="en-US" sz="1200" kern="100">
                          <a:effectLst/>
                        </a:rPr>
                        <a:t>,</a:t>
                      </a:r>
                      <a:endParaRPr lang="zh-CN" sz="1200" kern="100">
                        <a:effectLst/>
                        <a:latin typeface="Times New Roman" panose="02020603050405020304"/>
                        <a:ea typeface="宋体" panose="02010600030101010101" pitchFamily="2" charset="-122"/>
                        <a:cs typeface="宋体" panose="02010600030101010101" pitchFamily="2" charset="-122"/>
                      </a:endParaRPr>
                    </a:p>
                  </a:txBody>
                  <a:tcPr marL="68580" marR="68580" marT="0" marB="0"/>
                </a:tc>
              </a:tr>
              <a:tr h="0">
                <a:tc>
                  <a:txBody>
                    <a:bodyPr/>
                    <a:lstStyle/>
                    <a:p>
                      <a:pPr indent="304800" algn="just">
                        <a:lnSpc>
                          <a:spcPts val="2000"/>
                        </a:lnSpc>
                        <a:spcAft>
                          <a:spcPts val="0"/>
                        </a:spcAft>
                      </a:pPr>
                      <a:r>
                        <a:rPr lang="zh-CN" sz="1200" kern="100">
                          <a:effectLst/>
                        </a:rPr>
                        <a:t>内存</a:t>
                      </a:r>
                      <a:endParaRPr lang="zh-CN" sz="1200" kern="100">
                        <a:effectLst/>
                        <a:latin typeface="Times New Roman" panose="02020603050405020304"/>
                        <a:ea typeface="宋体" panose="02010600030101010101" pitchFamily="2" charset="-122"/>
                        <a:cs typeface="宋体" panose="02010600030101010101" pitchFamily="2" charset="-122"/>
                      </a:endParaRPr>
                    </a:p>
                  </a:txBody>
                  <a:tcPr marL="68580" marR="68580" marT="0" marB="0"/>
                </a:tc>
                <a:tc>
                  <a:txBody>
                    <a:bodyPr/>
                    <a:lstStyle/>
                    <a:p>
                      <a:pPr indent="304800" algn="just">
                        <a:lnSpc>
                          <a:spcPts val="2000"/>
                        </a:lnSpc>
                        <a:spcAft>
                          <a:spcPts val="0"/>
                        </a:spcAft>
                      </a:pPr>
                      <a:r>
                        <a:rPr lang="en-US" sz="1200" kern="100">
                          <a:effectLst/>
                        </a:rPr>
                        <a:t>64G</a:t>
                      </a:r>
                      <a:endParaRPr lang="zh-CN" sz="1200" kern="100">
                        <a:effectLst/>
                        <a:latin typeface="Times New Roman" panose="02020603050405020304"/>
                        <a:ea typeface="宋体" panose="02010600030101010101" pitchFamily="2" charset="-122"/>
                        <a:cs typeface="宋体" panose="02010600030101010101" pitchFamily="2" charset="-122"/>
                      </a:endParaRPr>
                    </a:p>
                  </a:txBody>
                  <a:tcPr marL="68580" marR="68580" marT="0" marB="0"/>
                </a:tc>
              </a:tr>
              <a:tr h="0">
                <a:tc>
                  <a:txBody>
                    <a:bodyPr/>
                    <a:lstStyle/>
                    <a:p>
                      <a:pPr indent="304800" algn="just">
                        <a:lnSpc>
                          <a:spcPts val="2000"/>
                        </a:lnSpc>
                        <a:spcAft>
                          <a:spcPts val="0"/>
                        </a:spcAft>
                      </a:pPr>
                      <a:r>
                        <a:rPr lang="zh-CN" sz="1200" kern="100">
                          <a:effectLst/>
                        </a:rPr>
                        <a:t>硬盘</a:t>
                      </a:r>
                      <a:endParaRPr lang="zh-CN" sz="1200" kern="100">
                        <a:effectLst/>
                        <a:latin typeface="Times New Roman" panose="02020603050405020304"/>
                        <a:ea typeface="宋体" panose="02010600030101010101" pitchFamily="2" charset="-122"/>
                        <a:cs typeface="宋体" panose="02010600030101010101" pitchFamily="2" charset="-122"/>
                      </a:endParaRPr>
                    </a:p>
                  </a:txBody>
                  <a:tcPr marL="68580" marR="68580" marT="0" marB="0"/>
                </a:tc>
                <a:tc>
                  <a:txBody>
                    <a:bodyPr/>
                    <a:lstStyle/>
                    <a:p>
                      <a:pPr indent="304800" algn="just">
                        <a:lnSpc>
                          <a:spcPts val="2000"/>
                        </a:lnSpc>
                        <a:spcAft>
                          <a:spcPts val="0"/>
                        </a:spcAft>
                      </a:pPr>
                      <a:r>
                        <a:rPr lang="en-US" sz="1200" kern="100">
                          <a:effectLst/>
                        </a:rPr>
                        <a:t>6T</a:t>
                      </a:r>
                      <a:endParaRPr lang="zh-CN" sz="1200" kern="100">
                        <a:effectLst/>
                        <a:latin typeface="Times New Roman" panose="02020603050405020304"/>
                        <a:ea typeface="宋体" panose="02010600030101010101" pitchFamily="2" charset="-122"/>
                        <a:cs typeface="宋体" panose="02010600030101010101" pitchFamily="2" charset="-122"/>
                      </a:endParaRPr>
                    </a:p>
                  </a:txBody>
                  <a:tcPr marL="68580" marR="68580" marT="0" marB="0"/>
                </a:tc>
              </a:tr>
              <a:tr h="0">
                <a:tc>
                  <a:txBody>
                    <a:bodyPr/>
                    <a:lstStyle/>
                    <a:p>
                      <a:pPr indent="304800" algn="just">
                        <a:lnSpc>
                          <a:spcPts val="2000"/>
                        </a:lnSpc>
                        <a:spcAft>
                          <a:spcPts val="0"/>
                        </a:spcAft>
                      </a:pPr>
                      <a:r>
                        <a:rPr lang="zh-CN" sz="1200" kern="100">
                          <a:effectLst/>
                        </a:rPr>
                        <a:t>网卡</a:t>
                      </a:r>
                      <a:endParaRPr lang="zh-CN" sz="1200" kern="100">
                        <a:effectLst/>
                        <a:latin typeface="Times New Roman" panose="02020603050405020304"/>
                        <a:ea typeface="宋体" panose="02010600030101010101" pitchFamily="2" charset="-122"/>
                        <a:cs typeface="宋体" panose="02010600030101010101" pitchFamily="2" charset="-122"/>
                      </a:endParaRPr>
                    </a:p>
                  </a:txBody>
                  <a:tcPr marL="68580" marR="68580" marT="0" marB="0"/>
                </a:tc>
                <a:tc>
                  <a:txBody>
                    <a:bodyPr/>
                    <a:lstStyle/>
                    <a:p>
                      <a:pPr indent="304800" algn="just">
                        <a:lnSpc>
                          <a:spcPts val="2000"/>
                        </a:lnSpc>
                        <a:spcAft>
                          <a:spcPts val="0"/>
                        </a:spcAft>
                      </a:pPr>
                      <a:r>
                        <a:rPr lang="zh-CN" sz="1200" kern="100" dirty="0">
                          <a:effectLst/>
                        </a:rPr>
                        <a:t>千兆以太网</a:t>
                      </a:r>
                      <a:endParaRPr lang="zh-CN" sz="1200" kern="100" dirty="0">
                        <a:effectLst/>
                        <a:latin typeface="Times New Roman" panose="02020603050405020304"/>
                        <a:ea typeface="宋体" panose="02010600030101010101" pitchFamily="2" charset="-122"/>
                        <a:cs typeface="宋体" panose="02010600030101010101" pitchFamily="2" charset="-122"/>
                      </a:endParaRPr>
                    </a:p>
                  </a:txBody>
                  <a:tcPr marL="68580" marR="68580" marT="0" marB="0"/>
                </a:tc>
              </a:tr>
            </a:tbl>
          </a:graphicData>
        </a:graphic>
      </p:graphicFrame>
      <p:graphicFrame>
        <p:nvGraphicFramePr>
          <p:cNvPr id="8" name="表格 7"/>
          <p:cNvGraphicFramePr>
            <a:graphicFrameLocks noGrp="1"/>
          </p:cNvGraphicFramePr>
          <p:nvPr/>
        </p:nvGraphicFramePr>
        <p:xfrm>
          <a:off x="6190148" y="2337825"/>
          <a:ext cx="5469255" cy="1016000"/>
        </p:xfrm>
        <a:graphic>
          <a:graphicData uri="http://schemas.openxmlformats.org/drawingml/2006/table">
            <a:tbl>
              <a:tblPr>
                <a:tableStyleId>{5C22544A-7EE6-4342-B048-85BDC9FD1C3A}</a:tableStyleId>
              </a:tblPr>
              <a:tblGrid>
                <a:gridCol w="2705735"/>
                <a:gridCol w="2763520"/>
              </a:tblGrid>
              <a:tr h="0">
                <a:tc>
                  <a:txBody>
                    <a:bodyPr/>
                    <a:lstStyle/>
                    <a:p>
                      <a:pPr indent="304800" algn="just">
                        <a:lnSpc>
                          <a:spcPts val="2000"/>
                        </a:lnSpc>
                        <a:spcAft>
                          <a:spcPts val="0"/>
                        </a:spcAft>
                      </a:pPr>
                      <a:r>
                        <a:rPr lang="zh-CN" sz="1200" kern="100">
                          <a:effectLst/>
                        </a:rPr>
                        <a:t>硬件接口</a:t>
                      </a:r>
                      <a:endParaRPr lang="zh-CN" sz="1200" kern="100">
                        <a:effectLst/>
                        <a:latin typeface="Times New Roman" panose="02020603050405020304"/>
                        <a:ea typeface="宋体" panose="02010600030101010101" pitchFamily="2" charset="-122"/>
                        <a:cs typeface="宋体" panose="02010600030101010101" pitchFamily="2" charset="-122"/>
                      </a:endParaRPr>
                    </a:p>
                  </a:txBody>
                  <a:tcPr marL="68580" marR="68580" marT="0" marB="0"/>
                </a:tc>
                <a:tc>
                  <a:txBody>
                    <a:bodyPr/>
                    <a:lstStyle/>
                    <a:p>
                      <a:pPr indent="304800" algn="just">
                        <a:lnSpc>
                          <a:spcPts val="2000"/>
                        </a:lnSpc>
                        <a:spcAft>
                          <a:spcPts val="0"/>
                        </a:spcAft>
                      </a:pPr>
                      <a:r>
                        <a:rPr lang="zh-CN" sz="1200" kern="100">
                          <a:effectLst/>
                        </a:rPr>
                        <a:t>接口信息</a:t>
                      </a:r>
                      <a:endParaRPr lang="zh-CN" sz="1200" kern="100">
                        <a:effectLst/>
                        <a:latin typeface="Times New Roman" panose="02020603050405020304"/>
                        <a:ea typeface="宋体" panose="02010600030101010101" pitchFamily="2" charset="-122"/>
                        <a:cs typeface="宋体" panose="02010600030101010101" pitchFamily="2" charset="-122"/>
                      </a:endParaRPr>
                    </a:p>
                  </a:txBody>
                  <a:tcPr marL="68580" marR="68580" marT="0" marB="0"/>
                </a:tc>
              </a:tr>
              <a:tr h="0">
                <a:tc>
                  <a:txBody>
                    <a:bodyPr/>
                    <a:lstStyle/>
                    <a:p>
                      <a:pPr indent="304800" algn="just">
                        <a:lnSpc>
                          <a:spcPts val="2000"/>
                        </a:lnSpc>
                        <a:spcAft>
                          <a:spcPts val="0"/>
                        </a:spcAft>
                      </a:pPr>
                      <a:r>
                        <a:rPr lang="zh-CN" sz="1200" kern="100">
                          <a:effectLst/>
                        </a:rPr>
                        <a:t>主频</a:t>
                      </a:r>
                      <a:endParaRPr lang="zh-CN" sz="1200" kern="100">
                        <a:effectLst/>
                        <a:latin typeface="Times New Roman" panose="02020603050405020304"/>
                        <a:ea typeface="宋体" panose="02010600030101010101" pitchFamily="2" charset="-122"/>
                        <a:cs typeface="宋体" panose="02010600030101010101" pitchFamily="2" charset="-122"/>
                      </a:endParaRPr>
                    </a:p>
                  </a:txBody>
                  <a:tcPr marL="68580" marR="68580" marT="0" marB="0"/>
                </a:tc>
                <a:tc>
                  <a:txBody>
                    <a:bodyPr/>
                    <a:lstStyle/>
                    <a:p>
                      <a:pPr indent="304800" algn="just">
                        <a:lnSpc>
                          <a:spcPts val="2000"/>
                        </a:lnSpc>
                        <a:spcAft>
                          <a:spcPts val="0"/>
                        </a:spcAft>
                      </a:pPr>
                      <a:r>
                        <a:rPr lang="en-US" sz="1200" kern="100">
                          <a:effectLst/>
                        </a:rPr>
                        <a:t>1.0Ghz</a:t>
                      </a:r>
                      <a:r>
                        <a:rPr lang="zh-CN" sz="1200" kern="100">
                          <a:effectLst/>
                        </a:rPr>
                        <a:t>以上</a:t>
                      </a:r>
                      <a:endParaRPr lang="zh-CN" sz="1200" kern="100">
                        <a:effectLst/>
                        <a:latin typeface="Times New Roman" panose="02020603050405020304"/>
                        <a:ea typeface="宋体" panose="02010600030101010101" pitchFamily="2" charset="-122"/>
                        <a:cs typeface="宋体" panose="02010600030101010101" pitchFamily="2" charset="-122"/>
                      </a:endParaRPr>
                    </a:p>
                  </a:txBody>
                  <a:tcPr marL="68580" marR="68580" marT="0" marB="0"/>
                </a:tc>
              </a:tr>
              <a:tr h="0">
                <a:tc>
                  <a:txBody>
                    <a:bodyPr/>
                    <a:lstStyle/>
                    <a:p>
                      <a:pPr indent="304800" algn="just">
                        <a:lnSpc>
                          <a:spcPts val="2000"/>
                        </a:lnSpc>
                        <a:spcAft>
                          <a:spcPts val="0"/>
                        </a:spcAft>
                      </a:pPr>
                      <a:r>
                        <a:rPr lang="zh-CN" sz="1200" kern="100">
                          <a:effectLst/>
                        </a:rPr>
                        <a:t>显卡</a:t>
                      </a:r>
                      <a:endParaRPr lang="zh-CN" sz="1200" kern="100">
                        <a:effectLst/>
                        <a:latin typeface="Times New Roman" panose="02020603050405020304"/>
                        <a:ea typeface="宋体" panose="02010600030101010101" pitchFamily="2" charset="-122"/>
                        <a:cs typeface="宋体" panose="02010600030101010101" pitchFamily="2" charset="-122"/>
                      </a:endParaRPr>
                    </a:p>
                  </a:txBody>
                  <a:tcPr marL="68580" marR="68580" marT="0" marB="0"/>
                </a:tc>
                <a:tc>
                  <a:txBody>
                    <a:bodyPr/>
                    <a:lstStyle/>
                    <a:p>
                      <a:pPr indent="304800" algn="just">
                        <a:lnSpc>
                          <a:spcPts val="2000"/>
                        </a:lnSpc>
                        <a:spcAft>
                          <a:spcPts val="0"/>
                        </a:spcAft>
                      </a:pPr>
                      <a:r>
                        <a:rPr lang="zh-CN" sz="1200" kern="100">
                          <a:effectLst/>
                        </a:rPr>
                        <a:t>显存</a:t>
                      </a:r>
                      <a:r>
                        <a:rPr lang="en-US" sz="1200" kern="100">
                          <a:effectLst/>
                        </a:rPr>
                        <a:t>64MB</a:t>
                      </a:r>
                      <a:r>
                        <a:rPr lang="zh-CN" sz="1200" kern="100">
                          <a:effectLst/>
                        </a:rPr>
                        <a:t>以上</a:t>
                      </a:r>
                      <a:endParaRPr lang="zh-CN" sz="1200" kern="100">
                        <a:effectLst/>
                        <a:latin typeface="Times New Roman" panose="02020603050405020304"/>
                        <a:ea typeface="宋体" panose="02010600030101010101" pitchFamily="2" charset="-122"/>
                        <a:cs typeface="宋体" panose="02010600030101010101" pitchFamily="2" charset="-122"/>
                      </a:endParaRPr>
                    </a:p>
                  </a:txBody>
                  <a:tcPr marL="68580" marR="68580" marT="0" marB="0"/>
                </a:tc>
              </a:tr>
              <a:tr h="0">
                <a:tc>
                  <a:txBody>
                    <a:bodyPr/>
                    <a:lstStyle/>
                    <a:p>
                      <a:pPr indent="304800" algn="just">
                        <a:lnSpc>
                          <a:spcPts val="2000"/>
                        </a:lnSpc>
                        <a:spcAft>
                          <a:spcPts val="0"/>
                        </a:spcAft>
                      </a:pPr>
                      <a:r>
                        <a:rPr lang="zh-CN" sz="1200" kern="100">
                          <a:effectLst/>
                        </a:rPr>
                        <a:t>网卡</a:t>
                      </a:r>
                      <a:endParaRPr lang="zh-CN" sz="1200" kern="100">
                        <a:effectLst/>
                        <a:latin typeface="Times New Roman" panose="02020603050405020304"/>
                        <a:ea typeface="宋体" panose="02010600030101010101" pitchFamily="2" charset="-122"/>
                        <a:cs typeface="宋体" panose="02010600030101010101" pitchFamily="2" charset="-122"/>
                      </a:endParaRPr>
                    </a:p>
                  </a:txBody>
                  <a:tcPr marL="68580" marR="68580" marT="0" marB="0"/>
                </a:tc>
                <a:tc>
                  <a:txBody>
                    <a:bodyPr/>
                    <a:lstStyle/>
                    <a:p>
                      <a:pPr indent="304800" algn="just">
                        <a:lnSpc>
                          <a:spcPts val="2000"/>
                        </a:lnSpc>
                        <a:spcAft>
                          <a:spcPts val="0"/>
                        </a:spcAft>
                      </a:pPr>
                      <a:r>
                        <a:rPr lang="en-US" sz="1200" kern="100" dirty="0">
                          <a:effectLst/>
                        </a:rPr>
                        <a:t>10/100Mbit/s</a:t>
                      </a:r>
                      <a:r>
                        <a:rPr lang="zh-CN" sz="1200" kern="100" dirty="0">
                          <a:effectLst/>
                        </a:rPr>
                        <a:t>自适应网卡</a:t>
                      </a:r>
                      <a:endParaRPr lang="zh-CN" sz="1200" kern="100" dirty="0">
                        <a:effectLst/>
                        <a:latin typeface="Times New Roman" panose="02020603050405020304"/>
                        <a:ea typeface="宋体" panose="02010600030101010101" pitchFamily="2" charset="-122"/>
                        <a:cs typeface="宋体" panose="02010600030101010101" pitchFamily="2" charset="-122"/>
                      </a:endParaRPr>
                    </a:p>
                  </a:txBody>
                  <a:tcPr marL="68580" marR="68580" marT="0" marB="0"/>
                </a:tc>
              </a:tr>
            </a:tbl>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157943" y="509866"/>
            <a:ext cx="3726831" cy="748345"/>
            <a:chOff x="1102323" y="1717914"/>
            <a:chExt cx="3726831" cy="748345"/>
          </a:xfrm>
        </p:grpSpPr>
        <p:sp>
          <p:nvSpPr>
            <p:cNvPr id="45" name="矩形 44"/>
            <p:cNvSpPr/>
            <p:nvPr/>
          </p:nvSpPr>
          <p:spPr>
            <a:xfrm>
              <a:off x="2003404" y="1717914"/>
              <a:ext cx="2825750" cy="521970"/>
            </a:xfrm>
            <a:prstGeom prst="rect">
              <a:avLst/>
            </a:prstGeom>
          </p:spPr>
          <p:txBody>
            <a:bodyPr wrap="square" anchor="ctr">
              <a:spAutoFit/>
            </a:bodyPr>
            <a:lstStyle/>
            <a:p>
              <a:pPr lvl="0">
                <a:defRPr/>
              </a:pPr>
              <a:r>
                <a:rPr lang="zh-CN" altLang="en-US" sz="2800" b="1" kern="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软件约束</a:t>
              </a:r>
              <a:endParaRPr lang="zh-CN" altLang="en-US" sz="2800" b="1" kern="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grpSp>
          <p:nvGrpSpPr>
            <p:cNvPr id="47" name="组合 46"/>
            <p:cNvGrpSpPr/>
            <p:nvPr/>
          </p:nvGrpSpPr>
          <p:grpSpPr>
            <a:xfrm>
              <a:off x="1102323" y="1746259"/>
              <a:ext cx="927864" cy="720000"/>
              <a:chOff x="899123" y="2898038"/>
              <a:chExt cx="927864" cy="720000"/>
            </a:xfrm>
          </p:grpSpPr>
          <p:sp>
            <p:nvSpPr>
              <p:cNvPr id="48" name="矩形 47"/>
              <p:cNvSpPr/>
              <p:nvPr/>
            </p:nvSpPr>
            <p:spPr>
              <a:xfrm>
                <a:off x="1033865" y="2898038"/>
                <a:ext cx="720000" cy="72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1"/>
                  </a:solidFill>
                </a:endParaRPr>
              </a:p>
            </p:txBody>
          </p:sp>
          <p:sp>
            <p:nvSpPr>
              <p:cNvPr id="49" name="矩形 48"/>
              <p:cNvSpPr/>
              <p:nvPr/>
            </p:nvSpPr>
            <p:spPr>
              <a:xfrm>
                <a:off x="899123" y="2905869"/>
                <a:ext cx="927864" cy="707886"/>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lang="en-US" altLang="zh-CN" sz="4000" kern="0" noProof="0" dirty="0" smtClean="0">
                    <a:latin typeface="微软雅黑" panose="020B0503020204020204" pitchFamily="34" charset="-122"/>
                    <a:ea typeface="微软雅黑" panose="020B0503020204020204" pitchFamily="34" charset="-122"/>
                    <a:cs typeface="微软雅黑" panose="020B0503020204020204" pitchFamily="34" charset="-122"/>
                  </a:rPr>
                  <a:t>4</a:t>
                </a:r>
                <a:r>
                  <a:rPr kumimoji="0" lang="en-US" altLang="zh-CN" sz="4000" b="0"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rPr>
                  <a:t>.3</a:t>
                </a:r>
                <a:endParaRPr kumimoji="0" lang="en-US" altLang="zh-CN" sz="40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grpSp>
      </p:grpSp>
      <p:cxnSp>
        <p:nvCxnSpPr>
          <p:cNvPr id="3" name="直接连接符 2"/>
          <p:cNvCxnSpPr/>
          <p:nvPr/>
        </p:nvCxnSpPr>
        <p:spPr>
          <a:xfrm>
            <a:off x="3364176" y="863499"/>
            <a:ext cx="72517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6" name="图片 5" descr="小组logo"/>
          <p:cNvPicPr>
            <a:picLocks noChangeAspect="1"/>
          </p:cNvPicPr>
          <p:nvPr/>
        </p:nvPicPr>
        <p:blipFill>
          <a:blip r:embed="rId1"/>
          <a:stretch>
            <a:fillRect/>
          </a:stretch>
        </p:blipFill>
        <p:spPr>
          <a:xfrm>
            <a:off x="10318750" y="-190500"/>
            <a:ext cx="2104390" cy="2104390"/>
          </a:xfrm>
          <a:prstGeom prst="rect">
            <a:avLst/>
          </a:prstGeom>
        </p:spPr>
      </p:pic>
      <p:sp>
        <p:nvSpPr>
          <p:cNvPr id="10" name="文本框 3"/>
          <p:cNvSpPr txBox="1"/>
          <p:nvPr/>
        </p:nvSpPr>
        <p:spPr>
          <a:xfrm>
            <a:off x="2620959" y="1501155"/>
            <a:ext cx="1114408" cy="369332"/>
          </a:xfrm>
          <a:prstGeom prst="rect">
            <a:avLst/>
          </a:prstGeom>
          <a:noFill/>
          <a:ln w="9525">
            <a:noFill/>
          </a:ln>
        </p:spPr>
        <p:txBody>
          <a:bodyPr wrap="none" anchor="t">
            <a:spAutoFit/>
          </a:bodyPr>
          <a:lstStyle/>
          <a:p>
            <a:r>
              <a:rPr lang="zh-CN" altLang="en-US" b="1" dirty="0" smtClean="0">
                <a:latin typeface="Calibri" panose="020F0502020204030204" charset="0"/>
                <a:ea typeface="宋体" panose="02010600030101010101" pitchFamily="2" charset="-122"/>
              </a:rPr>
              <a:t>服务器：</a:t>
            </a:r>
            <a:endParaRPr lang="zh-CN" altLang="en-US" b="1" dirty="0">
              <a:latin typeface="Calibri" panose="020F0502020204030204" charset="0"/>
              <a:ea typeface="宋体" panose="02010600030101010101" pitchFamily="2" charset="-122"/>
            </a:endParaRPr>
          </a:p>
        </p:txBody>
      </p:sp>
      <p:sp>
        <p:nvSpPr>
          <p:cNvPr id="11" name="文本框 3"/>
          <p:cNvSpPr txBox="1"/>
          <p:nvPr/>
        </p:nvSpPr>
        <p:spPr>
          <a:xfrm>
            <a:off x="8367572" y="1501155"/>
            <a:ext cx="1114408" cy="369332"/>
          </a:xfrm>
          <a:prstGeom prst="rect">
            <a:avLst/>
          </a:prstGeom>
          <a:noFill/>
          <a:ln w="9525">
            <a:noFill/>
          </a:ln>
        </p:spPr>
        <p:txBody>
          <a:bodyPr wrap="none" anchor="t">
            <a:spAutoFit/>
          </a:bodyPr>
          <a:lstStyle/>
          <a:p>
            <a:r>
              <a:rPr lang="zh-CN" altLang="en-US" b="1" dirty="0" smtClean="0">
                <a:latin typeface="Calibri" panose="020F0502020204030204" charset="0"/>
                <a:ea typeface="宋体" panose="02010600030101010101" pitchFamily="2" charset="-122"/>
              </a:rPr>
              <a:t>客户端：</a:t>
            </a:r>
            <a:endParaRPr lang="zh-CN" altLang="en-US" b="1" dirty="0">
              <a:latin typeface="Calibri" panose="020F0502020204030204" charset="0"/>
              <a:ea typeface="宋体" panose="02010600030101010101" pitchFamily="2" charset="-122"/>
            </a:endParaRPr>
          </a:p>
        </p:txBody>
      </p:sp>
      <p:graphicFrame>
        <p:nvGraphicFramePr>
          <p:cNvPr id="2" name="表格 1"/>
          <p:cNvGraphicFramePr>
            <a:graphicFrameLocks noGrp="1"/>
          </p:cNvGraphicFramePr>
          <p:nvPr/>
        </p:nvGraphicFramePr>
        <p:xfrm>
          <a:off x="472428" y="2287949"/>
          <a:ext cx="5411470" cy="1016000"/>
        </p:xfrm>
        <a:graphic>
          <a:graphicData uri="http://schemas.openxmlformats.org/drawingml/2006/table">
            <a:tbl>
              <a:tblPr>
                <a:tableStyleId>{5C22544A-7EE6-4342-B048-85BDC9FD1C3A}</a:tableStyleId>
              </a:tblPr>
              <a:tblGrid>
                <a:gridCol w="2705735"/>
                <a:gridCol w="2705735"/>
              </a:tblGrid>
              <a:tr h="0">
                <a:tc>
                  <a:txBody>
                    <a:bodyPr/>
                    <a:lstStyle/>
                    <a:p>
                      <a:pPr indent="304800" algn="just">
                        <a:lnSpc>
                          <a:spcPts val="2000"/>
                        </a:lnSpc>
                        <a:spcAft>
                          <a:spcPts val="0"/>
                        </a:spcAft>
                      </a:pPr>
                      <a:r>
                        <a:rPr lang="zh-CN" sz="1200" kern="100">
                          <a:effectLst/>
                        </a:rPr>
                        <a:t>软件接口</a:t>
                      </a:r>
                      <a:endParaRPr lang="zh-CN" sz="1200" kern="100">
                        <a:effectLst/>
                        <a:latin typeface="Times New Roman" panose="02020603050405020304"/>
                        <a:ea typeface="宋体" panose="02010600030101010101" pitchFamily="2" charset="-122"/>
                        <a:cs typeface="宋体" panose="02010600030101010101" pitchFamily="2" charset="-122"/>
                      </a:endParaRPr>
                    </a:p>
                  </a:txBody>
                  <a:tcPr marL="68580" marR="68580" marT="0" marB="0"/>
                </a:tc>
                <a:tc>
                  <a:txBody>
                    <a:bodyPr/>
                    <a:lstStyle/>
                    <a:p>
                      <a:pPr indent="304800" algn="just">
                        <a:lnSpc>
                          <a:spcPts val="2000"/>
                        </a:lnSpc>
                        <a:spcAft>
                          <a:spcPts val="0"/>
                        </a:spcAft>
                      </a:pPr>
                      <a:r>
                        <a:rPr lang="zh-CN" sz="1200" kern="100">
                          <a:effectLst/>
                        </a:rPr>
                        <a:t>接口信息</a:t>
                      </a:r>
                      <a:endParaRPr lang="zh-CN" sz="1200" kern="100">
                        <a:effectLst/>
                        <a:latin typeface="Times New Roman" panose="02020603050405020304"/>
                        <a:ea typeface="宋体" panose="02010600030101010101" pitchFamily="2" charset="-122"/>
                        <a:cs typeface="宋体" panose="02010600030101010101" pitchFamily="2" charset="-122"/>
                      </a:endParaRPr>
                    </a:p>
                  </a:txBody>
                  <a:tcPr marL="68580" marR="68580" marT="0" marB="0"/>
                </a:tc>
              </a:tr>
              <a:tr h="0">
                <a:tc>
                  <a:txBody>
                    <a:bodyPr/>
                    <a:lstStyle/>
                    <a:p>
                      <a:pPr indent="304800" algn="just">
                        <a:lnSpc>
                          <a:spcPts val="2000"/>
                        </a:lnSpc>
                        <a:spcAft>
                          <a:spcPts val="0"/>
                        </a:spcAft>
                      </a:pPr>
                      <a:r>
                        <a:rPr lang="zh-CN" sz="1200" kern="100">
                          <a:effectLst/>
                        </a:rPr>
                        <a:t>操作系统</a:t>
                      </a:r>
                      <a:endParaRPr lang="zh-CN" sz="1200" kern="100">
                        <a:effectLst/>
                        <a:latin typeface="Times New Roman" panose="02020603050405020304"/>
                        <a:ea typeface="宋体" panose="02010600030101010101" pitchFamily="2" charset="-122"/>
                        <a:cs typeface="宋体" panose="02010600030101010101" pitchFamily="2" charset="-122"/>
                      </a:endParaRPr>
                    </a:p>
                  </a:txBody>
                  <a:tcPr marL="68580" marR="68580" marT="0" marB="0"/>
                </a:tc>
                <a:tc>
                  <a:txBody>
                    <a:bodyPr/>
                    <a:lstStyle/>
                    <a:p>
                      <a:pPr indent="304800" algn="just">
                        <a:lnSpc>
                          <a:spcPts val="2000"/>
                        </a:lnSpc>
                        <a:spcAft>
                          <a:spcPts val="0"/>
                        </a:spcAft>
                      </a:pPr>
                      <a:r>
                        <a:rPr lang="en-US" sz="1200" kern="100">
                          <a:effectLst/>
                        </a:rPr>
                        <a:t>Linux</a:t>
                      </a:r>
                      <a:endParaRPr lang="zh-CN" sz="1200" kern="100">
                        <a:effectLst/>
                        <a:latin typeface="Times New Roman" panose="02020603050405020304"/>
                        <a:ea typeface="宋体" panose="02010600030101010101" pitchFamily="2" charset="-122"/>
                        <a:cs typeface="宋体" panose="02010600030101010101" pitchFamily="2" charset="-122"/>
                      </a:endParaRPr>
                    </a:p>
                  </a:txBody>
                  <a:tcPr marL="68580" marR="68580" marT="0" marB="0"/>
                </a:tc>
              </a:tr>
              <a:tr h="0">
                <a:tc>
                  <a:txBody>
                    <a:bodyPr/>
                    <a:lstStyle/>
                    <a:p>
                      <a:pPr indent="304800" algn="just">
                        <a:lnSpc>
                          <a:spcPts val="2000"/>
                        </a:lnSpc>
                        <a:spcAft>
                          <a:spcPts val="0"/>
                        </a:spcAft>
                      </a:pPr>
                      <a:r>
                        <a:rPr lang="zh-CN" sz="1200" kern="100">
                          <a:effectLst/>
                        </a:rPr>
                        <a:t>服务器</a:t>
                      </a:r>
                      <a:endParaRPr lang="zh-CN" sz="1200" kern="100">
                        <a:effectLst/>
                        <a:latin typeface="Times New Roman" panose="02020603050405020304"/>
                        <a:ea typeface="宋体" panose="02010600030101010101" pitchFamily="2" charset="-122"/>
                        <a:cs typeface="宋体" panose="02010600030101010101" pitchFamily="2" charset="-122"/>
                      </a:endParaRPr>
                    </a:p>
                  </a:txBody>
                  <a:tcPr marL="68580" marR="68580" marT="0" marB="0"/>
                </a:tc>
                <a:tc>
                  <a:txBody>
                    <a:bodyPr/>
                    <a:lstStyle/>
                    <a:p>
                      <a:pPr indent="304800" algn="just">
                        <a:lnSpc>
                          <a:spcPts val="2000"/>
                        </a:lnSpc>
                        <a:spcAft>
                          <a:spcPts val="0"/>
                        </a:spcAft>
                      </a:pPr>
                      <a:r>
                        <a:rPr lang="en-US" sz="1200" kern="100">
                          <a:effectLst/>
                        </a:rPr>
                        <a:t>Apache2.4</a:t>
                      </a:r>
                      <a:endParaRPr lang="zh-CN" sz="1200" kern="100">
                        <a:effectLst/>
                        <a:latin typeface="Times New Roman" panose="02020603050405020304"/>
                        <a:ea typeface="宋体" panose="02010600030101010101" pitchFamily="2" charset="-122"/>
                        <a:cs typeface="宋体" panose="02010600030101010101" pitchFamily="2" charset="-122"/>
                      </a:endParaRPr>
                    </a:p>
                  </a:txBody>
                  <a:tcPr marL="68580" marR="68580" marT="0" marB="0"/>
                </a:tc>
              </a:tr>
              <a:tr h="0">
                <a:tc>
                  <a:txBody>
                    <a:bodyPr/>
                    <a:lstStyle/>
                    <a:p>
                      <a:pPr indent="304800" algn="just">
                        <a:lnSpc>
                          <a:spcPts val="2000"/>
                        </a:lnSpc>
                        <a:spcAft>
                          <a:spcPts val="0"/>
                        </a:spcAft>
                      </a:pPr>
                      <a:r>
                        <a:rPr lang="zh-CN" sz="1200" kern="100">
                          <a:effectLst/>
                        </a:rPr>
                        <a:t>数据库</a:t>
                      </a:r>
                      <a:endParaRPr lang="zh-CN" sz="1200" kern="100">
                        <a:effectLst/>
                        <a:latin typeface="Times New Roman" panose="02020603050405020304"/>
                        <a:ea typeface="宋体" panose="02010600030101010101" pitchFamily="2" charset="-122"/>
                        <a:cs typeface="宋体" panose="02010600030101010101" pitchFamily="2" charset="-122"/>
                      </a:endParaRPr>
                    </a:p>
                  </a:txBody>
                  <a:tcPr marL="68580" marR="68580" marT="0" marB="0"/>
                </a:tc>
                <a:tc>
                  <a:txBody>
                    <a:bodyPr/>
                    <a:lstStyle/>
                    <a:p>
                      <a:pPr indent="304800" algn="just">
                        <a:lnSpc>
                          <a:spcPts val="2000"/>
                        </a:lnSpc>
                        <a:spcAft>
                          <a:spcPts val="0"/>
                        </a:spcAft>
                      </a:pPr>
                      <a:r>
                        <a:rPr lang="en-US" sz="1200" kern="100" dirty="0" err="1">
                          <a:effectLst/>
                        </a:rPr>
                        <a:t>Mysql</a:t>
                      </a:r>
                      <a:endParaRPr lang="zh-CN" sz="1200" kern="100" dirty="0">
                        <a:effectLst/>
                        <a:latin typeface="Times New Roman" panose="02020603050405020304"/>
                        <a:ea typeface="宋体" panose="02010600030101010101" pitchFamily="2" charset="-122"/>
                        <a:cs typeface="宋体" panose="02010600030101010101" pitchFamily="2" charset="-122"/>
                      </a:endParaRPr>
                    </a:p>
                  </a:txBody>
                  <a:tcPr marL="68580" marR="68580" marT="0" marB="0"/>
                </a:tc>
              </a:tr>
            </a:tbl>
          </a:graphicData>
        </a:graphic>
      </p:graphicFrame>
      <p:graphicFrame>
        <p:nvGraphicFramePr>
          <p:cNvPr id="4" name="表格 3"/>
          <p:cNvGraphicFramePr>
            <a:graphicFrameLocks noGrp="1"/>
          </p:cNvGraphicFramePr>
          <p:nvPr/>
        </p:nvGraphicFramePr>
        <p:xfrm>
          <a:off x="6219041" y="2398324"/>
          <a:ext cx="5411470" cy="762000"/>
        </p:xfrm>
        <a:graphic>
          <a:graphicData uri="http://schemas.openxmlformats.org/drawingml/2006/table">
            <a:tbl>
              <a:tblPr>
                <a:tableStyleId>{5C22544A-7EE6-4342-B048-85BDC9FD1C3A}</a:tableStyleId>
              </a:tblPr>
              <a:tblGrid>
                <a:gridCol w="2705735"/>
                <a:gridCol w="2705735"/>
              </a:tblGrid>
              <a:tr h="0">
                <a:tc>
                  <a:txBody>
                    <a:bodyPr/>
                    <a:lstStyle/>
                    <a:p>
                      <a:pPr indent="304800" algn="just">
                        <a:lnSpc>
                          <a:spcPts val="2000"/>
                        </a:lnSpc>
                        <a:spcAft>
                          <a:spcPts val="0"/>
                        </a:spcAft>
                      </a:pPr>
                      <a:r>
                        <a:rPr lang="zh-CN" sz="1200" kern="100">
                          <a:effectLst/>
                        </a:rPr>
                        <a:t>软件接口</a:t>
                      </a:r>
                      <a:endParaRPr lang="zh-CN" sz="1200" kern="100">
                        <a:effectLst/>
                        <a:latin typeface="Times New Roman" panose="02020603050405020304"/>
                        <a:ea typeface="宋体" panose="02010600030101010101" pitchFamily="2" charset="-122"/>
                        <a:cs typeface="宋体" panose="02010600030101010101" pitchFamily="2" charset="-122"/>
                      </a:endParaRPr>
                    </a:p>
                  </a:txBody>
                  <a:tcPr marL="68580" marR="68580" marT="0" marB="0"/>
                </a:tc>
                <a:tc>
                  <a:txBody>
                    <a:bodyPr/>
                    <a:lstStyle/>
                    <a:p>
                      <a:pPr indent="304800" algn="just">
                        <a:lnSpc>
                          <a:spcPts val="2000"/>
                        </a:lnSpc>
                        <a:spcAft>
                          <a:spcPts val="0"/>
                        </a:spcAft>
                      </a:pPr>
                      <a:r>
                        <a:rPr lang="zh-CN" sz="1200" kern="100">
                          <a:effectLst/>
                        </a:rPr>
                        <a:t>接口信息</a:t>
                      </a:r>
                      <a:endParaRPr lang="zh-CN" sz="1200" kern="100">
                        <a:effectLst/>
                        <a:latin typeface="Times New Roman" panose="02020603050405020304"/>
                        <a:ea typeface="宋体" panose="02010600030101010101" pitchFamily="2" charset="-122"/>
                        <a:cs typeface="宋体" panose="02010600030101010101" pitchFamily="2" charset="-122"/>
                      </a:endParaRPr>
                    </a:p>
                  </a:txBody>
                  <a:tcPr marL="68580" marR="68580" marT="0" marB="0"/>
                </a:tc>
              </a:tr>
              <a:tr h="0">
                <a:tc>
                  <a:txBody>
                    <a:bodyPr/>
                    <a:lstStyle/>
                    <a:p>
                      <a:pPr indent="304800" algn="just">
                        <a:lnSpc>
                          <a:spcPts val="2000"/>
                        </a:lnSpc>
                        <a:spcAft>
                          <a:spcPts val="0"/>
                        </a:spcAft>
                      </a:pPr>
                      <a:r>
                        <a:rPr lang="zh-CN" sz="1200" kern="100">
                          <a:effectLst/>
                        </a:rPr>
                        <a:t>操作系统</a:t>
                      </a:r>
                      <a:endParaRPr lang="zh-CN" sz="1200" kern="100">
                        <a:effectLst/>
                        <a:latin typeface="Times New Roman" panose="02020603050405020304"/>
                        <a:ea typeface="宋体" panose="02010600030101010101" pitchFamily="2" charset="-122"/>
                        <a:cs typeface="宋体" panose="02010600030101010101" pitchFamily="2" charset="-122"/>
                      </a:endParaRPr>
                    </a:p>
                  </a:txBody>
                  <a:tcPr marL="68580" marR="68580" marT="0" marB="0"/>
                </a:tc>
                <a:tc>
                  <a:txBody>
                    <a:bodyPr/>
                    <a:lstStyle/>
                    <a:p>
                      <a:pPr indent="304800" algn="just">
                        <a:lnSpc>
                          <a:spcPts val="2000"/>
                        </a:lnSpc>
                        <a:spcAft>
                          <a:spcPts val="0"/>
                        </a:spcAft>
                      </a:pPr>
                      <a:r>
                        <a:rPr lang="en-US" sz="1200" kern="100">
                          <a:effectLst/>
                        </a:rPr>
                        <a:t>Windows</a:t>
                      </a:r>
                      <a:r>
                        <a:rPr lang="zh-CN" sz="1200" kern="100">
                          <a:effectLst/>
                        </a:rPr>
                        <a:t>、</a:t>
                      </a:r>
                      <a:r>
                        <a:rPr lang="en-US" sz="1200" kern="100">
                          <a:effectLst/>
                        </a:rPr>
                        <a:t>Linux</a:t>
                      </a:r>
                      <a:r>
                        <a:rPr lang="zh-CN" sz="1200" kern="100">
                          <a:effectLst/>
                        </a:rPr>
                        <a:t>、</a:t>
                      </a:r>
                      <a:r>
                        <a:rPr lang="en-US" sz="1200" kern="100">
                          <a:effectLst/>
                        </a:rPr>
                        <a:t>Mac Os</a:t>
                      </a:r>
                      <a:r>
                        <a:rPr lang="zh-CN" sz="1200" kern="100">
                          <a:effectLst/>
                        </a:rPr>
                        <a:t>等</a:t>
                      </a:r>
                      <a:endParaRPr lang="zh-CN" sz="1200" kern="100">
                        <a:effectLst/>
                        <a:latin typeface="Times New Roman" panose="02020603050405020304"/>
                        <a:ea typeface="宋体" panose="02010600030101010101" pitchFamily="2" charset="-122"/>
                        <a:cs typeface="宋体" panose="02010600030101010101" pitchFamily="2" charset="-122"/>
                      </a:endParaRPr>
                    </a:p>
                  </a:txBody>
                  <a:tcPr marL="68580" marR="68580" marT="0" marB="0"/>
                </a:tc>
              </a:tr>
              <a:tr h="0">
                <a:tc>
                  <a:txBody>
                    <a:bodyPr/>
                    <a:lstStyle/>
                    <a:p>
                      <a:pPr indent="304800" algn="just">
                        <a:lnSpc>
                          <a:spcPts val="2000"/>
                        </a:lnSpc>
                        <a:spcAft>
                          <a:spcPts val="0"/>
                        </a:spcAft>
                      </a:pPr>
                      <a:r>
                        <a:rPr lang="zh-CN" sz="1200" kern="100">
                          <a:effectLst/>
                        </a:rPr>
                        <a:t>浏览器</a:t>
                      </a:r>
                      <a:endParaRPr lang="zh-CN" sz="1200" kern="100">
                        <a:effectLst/>
                        <a:latin typeface="Times New Roman" panose="02020603050405020304"/>
                        <a:ea typeface="宋体" panose="02010600030101010101" pitchFamily="2" charset="-122"/>
                        <a:cs typeface="宋体" panose="02010600030101010101" pitchFamily="2" charset="-122"/>
                      </a:endParaRPr>
                    </a:p>
                  </a:txBody>
                  <a:tcPr marL="68580" marR="68580" marT="0" marB="0"/>
                </a:tc>
                <a:tc>
                  <a:txBody>
                    <a:bodyPr/>
                    <a:lstStyle/>
                    <a:p>
                      <a:pPr indent="304800" algn="just">
                        <a:lnSpc>
                          <a:spcPts val="2000"/>
                        </a:lnSpc>
                        <a:spcAft>
                          <a:spcPts val="0"/>
                        </a:spcAft>
                      </a:pPr>
                      <a:r>
                        <a:rPr lang="en-US" sz="1200" kern="100" dirty="0">
                          <a:effectLst/>
                        </a:rPr>
                        <a:t>IE</a:t>
                      </a:r>
                      <a:r>
                        <a:rPr lang="zh-CN" sz="1200" kern="100" dirty="0">
                          <a:effectLst/>
                        </a:rPr>
                        <a:t>、</a:t>
                      </a:r>
                      <a:r>
                        <a:rPr lang="en-US" sz="1200" kern="100" dirty="0">
                          <a:effectLst/>
                        </a:rPr>
                        <a:t>Chrome</a:t>
                      </a:r>
                      <a:r>
                        <a:rPr lang="zh-CN" sz="1200" kern="100" dirty="0">
                          <a:effectLst/>
                        </a:rPr>
                        <a:t>、</a:t>
                      </a:r>
                      <a:r>
                        <a:rPr lang="en-US" sz="1200" kern="100" dirty="0">
                          <a:effectLst/>
                        </a:rPr>
                        <a:t>UC</a:t>
                      </a:r>
                      <a:r>
                        <a:rPr lang="zh-CN" sz="1200" kern="100" dirty="0">
                          <a:effectLst/>
                        </a:rPr>
                        <a:t>等</a:t>
                      </a:r>
                      <a:endParaRPr lang="zh-CN" sz="1200" kern="100" dirty="0">
                        <a:effectLst/>
                        <a:latin typeface="Times New Roman" panose="02020603050405020304"/>
                        <a:ea typeface="宋体" panose="02010600030101010101" pitchFamily="2" charset="-122"/>
                        <a:cs typeface="宋体" panose="02010600030101010101" pitchFamily="2" charset="-122"/>
                      </a:endParaRPr>
                    </a:p>
                  </a:txBody>
                  <a:tcPr marL="68580" marR="68580" marT="0" marB="0"/>
                </a:tc>
              </a:tr>
            </a:tbl>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157943" y="509866"/>
            <a:ext cx="3726831" cy="748345"/>
            <a:chOff x="1102323" y="1717914"/>
            <a:chExt cx="3726831" cy="748345"/>
          </a:xfrm>
        </p:grpSpPr>
        <p:sp>
          <p:nvSpPr>
            <p:cNvPr id="45" name="矩形 44"/>
            <p:cNvSpPr/>
            <p:nvPr/>
          </p:nvSpPr>
          <p:spPr>
            <a:xfrm>
              <a:off x="2003404" y="1717914"/>
              <a:ext cx="2825750" cy="521970"/>
            </a:xfrm>
            <a:prstGeom prst="rect">
              <a:avLst/>
            </a:prstGeom>
          </p:spPr>
          <p:txBody>
            <a:bodyPr wrap="square" anchor="ctr">
              <a:spAutoFit/>
            </a:bodyPr>
            <a:lstStyle/>
            <a:p>
              <a:pPr lvl="0">
                <a:defRPr/>
              </a:pPr>
              <a:r>
                <a:rPr lang="zh-CN" altLang="en-US" sz="2800" b="1" kern="0" dirty="0">
                  <a:latin typeface="微软雅黑" panose="020B0503020204020204" pitchFamily="34" charset="-122"/>
                  <a:ea typeface="微软雅黑" panose="020B0503020204020204" pitchFamily="34" charset="-122"/>
                  <a:cs typeface="微软雅黑" panose="020B0503020204020204" pitchFamily="34" charset="-122"/>
                  <a:sym typeface="+mn-ea"/>
                </a:rPr>
                <a:t>通信接口</a:t>
              </a:r>
              <a:endParaRPr lang="zh-CN" altLang="en-US" sz="2800" b="1" kern="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grpSp>
          <p:nvGrpSpPr>
            <p:cNvPr id="47" name="组合 46"/>
            <p:cNvGrpSpPr/>
            <p:nvPr/>
          </p:nvGrpSpPr>
          <p:grpSpPr>
            <a:xfrm>
              <a:off x="1102323" y="1746259"/>
              <a:ext cx="927864" cy="720000"/>
              <a:chOff x="899123" y="2898038"/>
              <a:chExt cx="927864" cy="720000"/>
            </a:xfrm>
          </p:grpSpPr>
          <p:sp>
            <p:nvSpPr>
              <p:cNvPr id="48" name="矩形 47"/>
              <p:cNvSpPr/>
              <p:nvPr/>
            </p:nvSpPr>
            <p:spPr>
              <a:xfrm>
                <a:off x="1033865" y="2898038"/>
                <a:ext cx="720000" cy="72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1"/>
                  </a:solidFill>
                </a:endParaRPr>
              </a:p>
            </p:txBody>
          </p:sp>
          <p:sp>
            <p:nvSpPr>
              <p:cNvPr id="49" name="矩形 48"/>
              <p:cNvSpPr/>
              <p:nvPr/>
            </p:nvSpPr>
            <p:spPr>
              <a:xfrm>
                <a:off x="899123" y="2905869"/>
                <a:ext cx="927864" cy="707886"/>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lang="en-US" altLang="zh-CN" sz="4000" kern="0" noProof="0" dirty="0" smtClean="0">
                    <a:latin typeface="微软雅黑" panose="020B0503020204020204" pitchFamily="34" charset="-122"/>
                    <a:ea typeface="微软雅黑" panose="020B0503020204020204" pitchFamily="34" charset="-122"/>
                    <a:cs typeface="微软雅黑" panose="020B0503020204020204" pitchFamily="34" charset="-122"/>
                  </a:rPr>
                  <a:t>4</a:t>
                </a:r>
                <a:r>
                  <a:rPr kumimoji="0" lang="en-US" altLang="zh-CN" sz="4000" b="0"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rPr>
                  <a:t>.4</a:t>
                </a:r>
                <a:endParaRPr kumimoji="0" lang="en-US" altLang="zh-CN" sz="40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grpSp>
      </p:grpSp>
      <p:cxnSp>
        <p:nvCxnSpPr>
          <p:cNvPr id="3" name="直接连接符 2"/>
          <p:cNvCxnSpPr/>
          <p:nvPr/>
        </p:nvCxnSpPr>
        <p:spPr>
          <a:xfrm>
            <a:off x="3364176" y="863499"/>
            <a:ext cx="72517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6" name="图片 5" descr="小组logo"/>
          <p:cNvPicPr>
            <a:picLocks noChangeAspect="1"/>
          </p:cNvPicPr>
          <p:nvPr/>
        </p:nvPicPr>
        <p:blipFill>
          <a:blip r:embed="rId1"/>
          <a:stretch>
            <a:fillRect/>
          </a:stretch>
        </p:blipFill>
        <p:spPr>
          <a:xfrm>
            <a:off x="10318750" y="-190500"/>
            <a:ext cx="2104390" cy="2104390"/>
          </a:xfrm>
          <a:prstGeom prst="rect">
            <a:avLst/>
          </a:prstGeom>
        </p:spPr>
      </p:pic>
      <p:sp>
        <p:nvSpPr>
          <p:cNvPr id="7" name="TextBox 6"/>
          <p:cNvSpPr txBox="1"/>
          <p:nvPr/>
        </p:nvSpPr>
        <p:spPr>
          <a:xfrm>
            <a:off x="1255222" y="2102231"/>
            <a:ext cx="9459018" cy="403957"/>
          </a:xfrm>
          <a:prstGeom prst="rect">
            <a:avLst/>
          </a:prstGeom>
          <a:noFill/>
        </p:spPr>
        <p:txBody>
          <a:bodyPr wrap="square" rtlCol="0">
            <a:spAutoFit/>
          </a:bodyPr>
          <a:lstStyle/>
          <a:p>
            <a:pPr>
              <a:lnSpc>
                <a:spcPct val="150000"/>
              </a:lnSpc>
            </a:pPr>
            <a:r>
              <a:rPr lang="zh-CN" altLang="en-US" sz="1600" b="1" dirty="0">
                <a:latin typeface="幼圆" panose="02010509060101010101" pitchFamily="49" charset="-122"/>
                <a:ea typeface="幼圆" panose="02010509060101010101" pitchFamily="49" charset="-122"/>
              </a:rPr>
              <a:t>本网站将在浙江大学城市学院内使用，所以选择在校网环境内通信。</a:t>
            </a:r>
            <a:endParaRPr lang="zh-CN" altLang="en-US" sz="1600" b="1" dirty="0">
              <a:latin typeface="幼圆" panose="02010509060101010101" pitchFamily="49" charset="-122"/>
              <a:ea typeface="幼圆" panose="02010509060101010101" pitchFamily="49" charset="-122"/>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7" name="直接连接符 16"/>
          <p:cNvCxnSpPr/>
          <p:nvPr/>
        </p:nvCxnSpPr>
        <p:spPr>
          <a:xfrm>
            <a:off x="3060700" y="361950"/>
            <a:ext cx="89535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30727" name="图片 2" descr="小组logo"/>
          <p:cNvPicPr>
            <a:picLocks noChangeAspect="1"/>
          </p:cNvPicPr>
          <p:nvPr/>
        </p:nvPicPr>
        <p:blipFill>
          <a:blip r:embed="rId1"/>
          <a:stretch>
            <a:fillRect/>
          </a:stretch>
        </p:blipFill>
        <p:spPr>
          <a:xfrm>
            <a:off x="10318750" y="-190500"/>
            <a:ext cx="2105025" cy="2105025"/>
          </a:xfrm>
          <a:prstGeom prst="rect">
            <a:avLst/>
          </a:prstGeom>
          <a:noFill/>
          <a:ln w="9525">
            <a:noFill/>
          </a:ln>
        </p:spPr>
      </p:pic>
      <p:grpSp>
        <p:nvGrpSpPr>
          <p:cNvPr id="2" name="组合 1"/>
          <p:cNvGrpSpPr/>
          <p:nvPr/>
        </p:nvGrpSpPr>
        <p:grpSpPr>
          <a:xfrm>
            <a:off x="166255" y="413682"/>
            <a:ext cx="3763969" cy="735645"/>
            <a:chOff x="1096316" y="1743314"/>
            <a:chExt cx="3763969" cy="735645"/>
          </a:xfrm>
        </p:grpSpPr>
        <p:sp>
          <p:nvSpPr>
            <p:cNvPr id="3" name="矩形 2"/>
            <p:cNvSpPr/>
            <p:nvPr/>
          </p:nvSpPr>
          <p:spPr>
            <a:xfrm>
              <a:off x="1957065" y="1743314"/>
              <a:ext cx="2903220" cy="521970"/>
            </a:xfrm>
            <a:prstGeom prst="rect">
              <a:avLst/>
            </a:prstGeom>
          </p:spPr>
          <p:txBody>
            <a:bodyPr wrap="square" anchor="ctr">
              <a:spAutoFit/>
            </a:bodyPr>
            <a:lstStyle/>
            <a:p>
              <a:pPr lvl="0">
                <a:defRPr/>
              </a:pPr>
              <a:r>
                <a:rPr lang="zh-CN" altLang="en-US" sz="2800" b="1" kern="0" dirty="0" smtClean="0">
                  <a:latin typeface="微软雅黑" panose="020B0503020204020204" pitchFamily="34" charset="-122"/>
                  <a:ea typeface="微软雅黑" panose="020B0503020204020204" pitchFamily="34" charset="-122"/>
                  <a:cs typeface="微软雅黑" panose="020B0503020204020204" pitchFamily="34" charset="-122"/>
                </a:rPr>
                <a:t>用户界面</a:t>
              </a:r>
              <a:endParaRPr lang="zh-CN" altLang="en-US" sz="2800" b="1" kern="0" dirty="0">
                <a:latin typeface="微软雅黑" panose="020B0503020204020204" pitchFamily="34" charset="-122"/>
                <a:ea typeface="微软雅黑" panose="020B0503020204020204" pitchFamily="34" charset="-122"/>
                <a:cs typeface="微软雅黑" panose="020B0503020204020204" pitchFamily="34" charset="-122"/>
              </a:endParaRPr>
            </a:p>
          </p:txBody>
        </p:sp>
        <p:grpSp>
          <p:nvGrpSpPr>
            <p:cNvPr id="6" name="组合 5"/>
            <p:cNvGrpSpPr/>
            <p:nvPr/>
          </p:nvGrpSpPr>
          <p:grpSpPr>
            <a:xfrm>
              <a:off x="1096316" y="1758959"/>
              <a:ext cx="955963" cy="720000"/>
              <a:chOff x="826969" y="4056809"/>
              <a:chExt cx="955963" cy="720000"/>
            </a:xfrm>
          </p:grpSpPr>
          <p:sp>
            <p:nvSpPr>
              <p:cNvPr id="7" name="矩形 6"/>
              <p:cNvSpPr/>
              <p:nvPr/>
            </p:nvSpPr>
            <p:spPr>
              <a:xfrm>
                <a:off x="953397" y="4056809"/>
                <a:ext cx="720000" cy="72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1"/>
                  </a:solidFill>
                </a:endParaRPr>
              </a:p>
            </p:txBody>
          </p:sp>
          <p:sp>
            <p:nvSpPr>
              <p:cNvPr id="8" name="矩形 7"/>
              <p:cNvSpPr/>
              <p:nvPr/>
            </p:nvSpPr>
            <p:spPr>
              <a:xfrm>
                <a:off x="826969" y="4062866"/>
                <a:ext cx="955963" cy="707886"/>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lang="en-US" altLang="zh-CN" sz="4000" kern="0" noProof="0" dirty="0" smtClean="0">
                    <a:latin typeface="微软雅黑" panose="020B0503020204020204" pitchFamily="34" charset="-122"/>
                    <a:ea typeface="微软雅黑" panose="020B0503020204020204" pitchFamily="34" charset="-122"/>
                    <a:cs typeface="微软雅黑" panose="020B0503020204020204" pitchFamily="34" charset="-122"/>
                  </a:rPr>
                  <a:t>4.5</a:t>
                </a:r>
                <a:endParaRPr kumimoji="0" lang="en-US" altLang="zh-CN" sz="40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grpSp>
      </p:grpSp>
      <p:pic>
        <p:nvPicPr>
          <p:cNvPr id="1026"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60700" y="1143270"/>
            <a:ext cx="6309123" cy="5151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7" name="直接连接符 16"/>
          <p:cNvCxnSpPr/>
          <p:nvPr/>
        </p:nvCxnSpPr>
        <p:spPr>
          <a:xfrm>
            <a:off x="3060700" y="361950"/>
            <a:ext cx="89535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30727" name="图片 2" descr="小组logo"/>
          <p:cNvPicPr>
            <a:picLocks noChangeAspect="1"/>
          </p:cNvPicPr>
          <p:nvPr/>
        </p:nvPicPr>
        <p:blipFill>
          <a:blip r:embed="rId1"/>
          <a:stretch>
            <a:fillRect/>
          </a:stretch>
        </p:blipFill>
        <p:spPr>
          <a:xfrm>
            <a:off x="10318750" y="-190500"/>
            <a:ext cx="2105025" cy="2105025"/>
          </a:xfrm>
          <a:prstGeom prst="rect">
            <a:avLst/>
          </a:prstGeom>
          <a:noFill/>
          <a:ln w="9525">
            <a:noFill/>
          </a:ln>
        </p:spPr>
      </p:pic>
      <p:grpSp>
        <p:nvGrpSpPr>
          <p:cNvPr id="2" name="组合 1"/>
          <p:cNvGrpSpPr/>
          <p:nvPr/>
        </p:nvGrpSpPr>
        <p:grpSpPr>
          <a:xfrm>
            <a:off x="166255" y="413682"/>
            <a:ext cx="3763969" cy="735645"/>
            <a:chOff x="1096316" y="1743314"/>
            <a:chExt cx="3763969" cy="735645"/>
          </a:xfrm>
        </p:grpSpPr>
        <p:sp>
          <p:nvSpPr>
            <p:cNvPr id="3" name="矩形 2"/>
            <p:cNvSpPr/>
            <p:nvPr/>
          </p:nvSpPr>
          <p:spPr>
            <a:xfrm>
              <a:off x="1957065" y="1743314"/>
              <a:ext cx="2903220" cy="521970"/>
            </a:xfrm>
            <a:prstGeom prst="rect">
              <a:avLst/>
            </a:prstGeom>
          </p:spPr>
          <p:txBody>
            <a:bodyPr wrap="square" anchor="ctr">
              <a:spAutoFit/>
            </a:bodyPr>
            <a:lstStyle/>
            <a:p>
              <a:pPr lvl="0">
                <a:defRPr/>
              </a:pPr>
              <a:r>
                <a:rPr lang="zh-CN" altLang="en-US" sz="2800" b="1" kern="0" dirty="0" smtClean="0">
                  <a:latin typeface="微软雅黑" panose="020B0503020204020204" pitchFamily="34" charset="-122"/>
                  <a:ea typeface="微软雅黑" panose="020B0503020204020204" pitchFamily="34" charset="-122"/>
                  <a:cs typeface="微软雅黑" panose="020B0503020204020204" pitchFamily="34" charset="-122"/>
                </a:rPr>
                <a:t>用户界面</a:t>
              </a:r>
              <a:endParaRPr lang="zh-CN" altLang="en-US" sz="2800" b="1" kern="0" dirty="0">
                <a:latin typeface="微软雅黑" panose="020B0503020204020204" pitchFamily="34" charset="-122"/>
                <a:ea typeface="微软雅黑" panose="020B0503020204020204" pitchFamily="34" charset="-122"/>
                <a:cs typeface="微软雅黑" panose="020B0503020204020204" pitchFamily="34" charset="-122"/>
              </a:endParaRPr>
            </a:p>
          </p:txBody>
        </p:sp>
        <p:grpSp>
          <p:nvGrpSpPr>
            <p:cNvPr id="6" name="组合 5"/>
            <p:cNvGrpSpPr/>
            <p:nvPr/>
          </p:nvGrpSpPr>
          <p:grpSpPr>
            <a:xfrm>
              <a:off x="1096316" y="1758959"/>
              <a:ext cx="955963" cy="720000"/>
              <a:chOff x="826969" y="4056809"/>
              <a:chExt cx="955963" cy="720000"/>
            </a:xfrm>
          </p:grpSpPr>
          <p:sp>
            <p:nvSpPr>
              <p:cNvPr id="7" name="矩形 6"/>
              <p:cNvSpPr/>
              <p:nvPr/>
            </p:nvSpPr>
            <p:spPr>
              <a:xfrm>
                <a:off x="953397" y="4056809"/>
                <a:ext cx="720000" cy="72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1"/>
                  </a:solidFill>
                </a:endParaRPr>
              </a:p>
            </p:txBody>
          </p:sp>
          <p:sp>
            <p:nvSpPr>
              <p:cNvPr id="8" name="矩形 7"/>
              <p:cNvSpPr/>
              <p:nvPr/>
            </p:nvSpPr>
            <p:spPr>
              <a:xfrm>
                <a:off x="826969" y="4062866"/>
                <a:ext cx="955963" cy="707886"/>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lang="en-US" altLang="zh-CN" sz="4000" kern="0" noProof="0" dirty="0" smtClean="0">
                    <a:latin typeface="微软雅黑" panose="020B0503020204020204" pitchFamily="34" charset="-122"/>
                    <a:ea typeface="微软雅黑" panose="020B0503020204020204" pitchFamily="34" charset="-122"/>
                    <a:cs typeface="微软雅黑" panose="020B0503020204020204" pitchFamily="34" charset="-122"/>
                  </a:rPr>
                  <a:t>4.5</a:t>
                </a:r>
                <a:endParaRPr kumimoji="0" lang="en-US" altLang="zh-CN" sz="40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grpSp>
      </p:grpSp>
      <p:pic>
        <p:nvPicPr>
          <p:cNvPr id="2050"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7573" y="1149327"/>
            <a:ext cx="6800964" cy="5043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7" name="直接连接符 16"/>
          <p:cNvCxnSpPr/>
          <p:nvPr/>
        </p:nvCxnSpPr>
        <p:spPr>
          <a:xfrm>
            <a:off x="3060700" y="361950"/>
            <a:ext cx="89535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30727" name="图片 2" descr="小组logo"/>
          <p:cNvPicPr>
            <a:picLocks noChangeAspect="1"/>
          </p:cNvPicPr>
          <p:nvPr/>
        </p:nvPicPr>
        <p:blipFill>
          <a:blip r:embed="rId1"/>
          <a:stretch>
            <a:fillRect/>
          </a:stretch>
        </p:blipFill>
        <p:spPr>
          <a:xfrm>
            <a:off x="10318750" y="-190500"/>
            <a:ext cx="2105025" cy="2105025"/>
          </a:xfrm>
          <a:prstGeom prst="rect">
            <a:avLst/>
          </a:prstGeom>
          <a:noFill/>
          <a:ln w="9525">
            <a:noFill/>
          </a:ln>
        </p:spPr>
      </p:pic>
      <p:grpSp>
        <p:nvGrpSpPr>
          <p:cNvPr id="2" name="组合 1"/>
          <p:cNvGrpSpPr/>
          <p:nvPr/>
        </p:nvGrpSpPr>
        <p:grpSpPr>
          <a:xfrm>
            <a:off x="166255" y="413682"/>
            <a:ext cx="3763969" cy="735645"/>
            <a:chOff x="1096316" y="1743314"/>
            <a:chExt cx="3763969" cy="735645"/>
          </a:xfrm>
        </p:grpSpPr>
        <p:sp>
          <p:nvSpPr>
            <p:cNvPr id="3" name="矩形 2"/>
            <p:cNvSpPr/>
            <p:nvPr/>
          </p:nvSpPr>
          <p:spPr>
            <a:xfrm>
              <a:off x="1957065" y="1743314"/>
              <a:ext cx="2903220" cy="521970"/>
            </a:xfrm>
            <a:prstGeom prst="rect">
              <a:avLst/>
            </a:prstGeom>
          </p:spPr>
          <p:txBody>
            <a:bodyPr wrap="square" anchor="ctr">
              <a:spAutoFit/>
            </a:bodyPr>
            <a:lstStyle/>
            <a:p>
              <a:pPr lvl="0">
                <a:defRPr/>
              </a:pPr>
              <a:r>
                <a:rPr lang="zh-CN" altLang="en-US" sz="2800" b="1" kern="0" dirty="0" smtClean="0">
                  <a:latin typeface="微软雅黑" panose="020B0503020204020204" pitchFamily="34" charset="-122"/>
                  <a:ea typeface="微软雅黑" panose="020B0503020204020204" pitchFamily="34" charset="-122"/>
                  <a:cs typeface="微软雅黑" panose="020B0503020204020204" pitchFamily="34" charset="-122"/>
                </a:rPr>
                <a:t>用户界面</a:t>
              </a:r>
              <a:endParaRPr lang="zh-CN" altLang="en-US" sz="2800" b="1" kern="0" dirty="0">
                <a:latin typeface="微软雅黑" panose="020B0503020204020204" pitchFamily="34" charset="-122"/>
                <a:ea typeface="微软雅黑" panose="020B0503020204020204" pitchFamily="34" charset="-122"/>
                <a:cs typeface="微软雅黑" panose="020B0503020204020204" pitchFamily="34" charset="-122"/>
              </a:endParaRPr>
            </a:p>
          </p:txBody>
        </p:sp>
        <p:grpSp>
          <p:nvGrpSpPr>
            <p:cNvPr id="6" name="组合 5"/>
            <p:cNvGrpSpPr/>
            <p:nvPr/>
          </p:nvGrpSpPr>
          <p:grpSpPr>
            <a:xfrm>
              <a:off x="1096316" y="1758959"/>
              <a:ext cx="955963" cy="720000"/>
              <a:chOff x="826969" y="4056809"/>
              <a:chExt cx="955963" cy="720000"/>
            </a:xfrm>
          </p:grpSpPr>
          <p:sp>
            <p:nvSpPr>
              <p:cNvPr id="7" name="矩形 6"/>
              <p:cNvSpPr/>
              <p:nvPr/>
            </p:nvSpPr>
            <p:spPr>
              <a:xfrm>
                <a:off x="953397" y="4056809"/>
                <a:ext cx="720000" cy="72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1"/>
                  </a:solidFill>
                </a:endParaRPr>
              </a:p>
            </p:txBody>
          </p:sp>
          <p:sp>
            <p:nvSpPr>
              <p:cNvPr id="8" name="矩形 7"/>
              <p:cNvSpPr/>
              <p:nvPr/>
            </p:nvSpPr>
            <p:spPr>
              <a:xfrm>
                <a:off x="826969" y="4062866"/>
                <a:ext cx="955963" cy="707886"/>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lang="en-US" altLang="zh-CN" sz="4000" kern="0" noProof="0" dirty="0" smtClean="0">
                    <a:latin typeface="微软雅黑" panose="020B0503020204020204" pitchFamily="34" charset="-122"/>
                    <a:ea typeface="微软雅黑" panose="020B0503020204020204" pitchFamily="34" charset="-122"/>
                    <a:cs typeface="微软雅黑" panose="020B0503020204020204" pitchFamily="34" charset="-122"/>
                  </a:rPr>
                  <a:t>4.5</a:t>
                </a:r>
                <a:endParaRPr kumimoji="0" lang="en-US" altLang="zh-CN" sz="40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grpSp>
      </p:grpSp>
      <p:pic>
        <p:nvPicPr>
          <p:cNvPr id="3074"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68" y="1001954"/>
            <a:ext cx="6249554" cy="5260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7" name="直接连接符 16"/>
          <p:cNvCxnSpPr/>
          <p:nvPr/>
        </p:nvCxnSpPr>
        <p:spPr>
          <a:xfrm>
            <a:off x="3060700" y="361950"/>
            <a:ext cx="89535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30727" name="图片 2" descr="小组logo"/>
          <p:cNvPicPr>
            <a:picLocks noChangeAspect="1"/>
          </p:cNvPicPr>
          <p:nvPr/>
        </p:nvPicPr>
        <p:blipFill>
          <a:blip r:embed="rId1"/>
          <a:stretch>
            <a:fillRect/>
          </a:stretch>
        </p:blipFill>
        <p:spPr>
          <a:xfrm>
            <a:off x="10318750" y="-190500"/>
            <a:ext cx="2105025" cy="2105025"/>
          </a:xfrm>
          <a:prstGeom prst="rect">
            <a:avLst/>
          </a:prstGeom>
          <a:noFill/>
          <a:ln w="9525">
            <a:noFill/>
          </a:ln>
        </p:spPr>
      </p:pic>
      <p:pic>
        <p:nvPicPr>
          <p:cNvPr id="30728" name="Picture 2" descr="C:\Documents and Settings\Administrator\My Documents\Downloads\006.png"/>
          <p:cNvPicPr>
            <a:picLocks noChangeAspect="1"/>
          </p:cNvPicPr>
          <p:nvPr/>
        </p:nvPicPr>
        <p:blipFill>
          <a:blip r:embed="rId2"/>
          <a:stretch>
            <a:fillRect/>
          </a:stretch>
        </p:blipFill>
        <p:spPr>
          <a:xfrm>
            <a:off x="724535" y="1301750"/>
            <a:ext cx="492125" cy="492125"/>
          </a:xfrm>
          <a:prstGeom prst="rect">
            <a:avLst/>
          </a:prstGeom>
          <a:noFill/>
          <a:ln w="9525">
            <a:noFill/>
          </a:ln>
        </p:spPr>
      </p:pic>
      <p:cxnSp>
        <p:nvCxnSpPr>
          <p:cNvPr id="4" name="直接连接符 3"/>
          <p:cNvCxnSpPr/>
          <p:nvPr/>
        </p:nvCxnSpPr>
        <p:spPr>
          <a:xfrm>
            <a:off x="1833563" y="996950"/>
            <a:ext cx="0" cy="3633788"/>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0731" name="文本框 3"/>
          <p:cNvSpPr txBox="1"/>
          <p:nvPr/>
        </p:nvSpPr>
        <p:spPr>
          <a:xfrm>
            <a:off x="2870200" y="881774"/>
            <a:ext cx="1346844" cy="369332"/>
          </a:xfrm>
          <a:prstGeom prst="rect">
            <a:avLst/>
          </a:prstGeom>
          <a:noFill/>
          <a:ln w="9525">
            <a:noFill/>
          </a:ln>
        </p:spPr>
        <p:txBody>
          <a:bodyPr wrap="none" anchor="t">
            <a:spAutoFit/>
          </a:bodyPr>
          <a:lstStyle/>
          <a:p>
            <a:r>
              <a:rPr lang="zh-CN" altLang="en-US" b="1" dirty="0" smtClean="0">
                <a:latin typeface="Calibri" panose="020F0502020204030204" charset="0"/>
                <a:ea typeface="宋体" panose="02010600030101010101" pitchFamily="2" charset="-122"/>
              </a:rPr>
              <a:t>教师用户：</a:t>
            </a:r>
            <a:endParaRPr lang="zh-CN" altLang="en-US" b="1" dirty="0">
              <a:latin typeface="Calibri" panose="020F0502020204030204" charset="0"/>
              <a:ea typeface="宋体" panose="02010600030101010101" pitchFamily="2" charset="-122"/>
            </a:endParaRPr>
          </a:p>
        </p:txBody>
      </p:sp>
      <p:cxnSp>
        <p:nvCxnSpPr>
          <p:cNvPr id="5" name="直接连接符 4"/>
          <p:cNvCxnSpPr/>
          <p:nvPr/>
        </p:nvCxnSpPr>
        <p:spPr>
          <a:xfrm>
            <a:off x="1833563" y="2714625"/>
            <a:ext cx="0" cy="3633788"/>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0733" name="文本框 5"/>
          <p:cNvSpPr txBox="1"/>
          <p:nvPr/>
        </p:nvSpPr>
        <p:spPr>
          <a:xfrm>
            <a:off x="1957388" y="1216463"/>
            <a:ext cx="7535747" cy="4524315"/>
          </a:xfrm>
          <a:prstGeom prst="rect">
            <a:avLst/>
          </a:prstGeom>
          <a:noFill/>
          <a:ln w="9525">
            <a:noFill/>
          </a:ln>
        </p:spPr>
        <p:txBody>
          <a:bodyPr wrap="square" anchor="t">
            <a:spAutoFit/>
          </a:bodyPr>
          <a:lstStyle/>
          <a:p>
            <a:pPr lvl="0">
              <a:lnSpc>
                <a:spcPct val="150000"/>
              </a:lnSpc>
            </a:pPr>
            <a:r>
              <a:rPr lang="zh-CN" altLang="zh-CN" dirty="0"/>
              <a:t>可在本网站中开设课程，管理自己的课程</a:t>
            </a:r>
            <a:endParaRPr lang="zh-CN" altLang="zh-CN" dirty="0"/>
          </a:p>
          <a:p>
            <a:pPr lvl="0">
              <a:lnSpc>
                <a:spcPct val="150000"/>
              </a:lnSpc>
            </a:pPr>
            <a:r>
              <a:rPr lang="zh-CN" altLang="zh-CN" dirty="0"/>
              <a:t>可管理自己上传的资源以及下载资源</a:t>
            </a:r>
            <a:endParaRPr lang="zh-CN" altLang="zh-CN" dirty="0"/>
          </a:p>
          <a:p>
            <a:pPr lvl="0">
              <a:lnSpc>
                <a:spcPct val="150000"/>
              </a:lnSpc>
            </a:pPr>
            <a:r>
              <a:rPr lang="zh-CN" altLang="zh-CN" dirty="0"/>
              <a:t>可对接收到的通知进行管理</a:t>
            </a:r>
            <a:endParaRPr lang="zh-CN" altLang="zh-CN" dirty="0"/>
          </a:p>
          <a:p>
            <a:pPr lvl="0">
              <a:lnSpc>
                <a:spcPct val="150000"/>
              </a:lnSpc>
            </a:pPr>
            <a:r>
              <a:rPr lang="zh-CN" altLang="zh-CN" dirty="0"/>
              <a:t>可对自己的账号进行设置和管理</a:t>
            </a:r>
            <a:endParaRPr lang="zh-CN" altLang="zh-CN" dirty="0"/>
          </a:p>
          <a:p>
            <a:pPr lvl="0">
              <a:lnSpc>
                <a:spcPct val="150000"/>
              </a:lnSpc>
            </a:pPr>
            <a:r>
              <a:rPr lang="zh-CN" altLang="zh-CN" dirty="0"/>
              <a:t>可管理自己发布的帖子</a:t>
            </a:r>
            <a:endParaRPr lang="zh-CN" altLang="zh-CN" dirty="0"/>
          </a:p>
          <a:p>
            <a:pPr lvl="0">
              <a:lnSpc>
                <a:spcPct val="150000"/>
              </a:lnSpc>
            </a:pPr>
            <a:r>
              <a:rPr lang="zh-CN" altLang="zh-CN" dirty="0"/>
              <a:t>可上传课程资料，开设答疑，创建并管理课程论坛</a:t>
            </a:r>
            <a:endParaRPr lang="zh-CN" altLang="zh-CN" dirty="0"/>
          </a:p>
          <a:p>
            <a:pPr lvl="0">
              <a:lnSpc>
                <a:spcPct val="150000"/>
              </a:lnSpc>
            </a:pPr>
            <a:r>
              <a:rPr lang="zh-CN" altLang="zh-CN" dirty="0"/>
              <a:t>对于课程论坛中的用户有禁言和解禁的权利</a:t>
            </a:r>
            <a:endParaRPr lang="zh-CN" altLang="zh-CN" dirty="0"/>
          </a:p>
          <a:p>
            <a:pPr lvl="0">
              <a:lnSpc>
                <a:spcPct val="150000"/>
              </a:lnSpc>
            </a:pPr>
            <a:r>
              <a:rPr lang="zh-CN" altLang="zh-CN" dirty="0"/>
              <a:t>上传的课程资料需要管理员的审核才能发布</a:t>
            </a:r>
            <a:endParaRPr lang="zh-CN" altLang="zh-CN" dirty="0"/>
          </a:p>
          <a:p>
            <a:pPr lvl="0">
              <a:lnSpc>
                <a:spcPct val="150000"/>
              </a:lnSpc>
            </a:pPr>
            <a:r>
              <a:rPr lang="zh-CN" altLang="zh-CN" dirty="0"/>
              <a:t>可向管理员反应问题，和提出建议</a:t>
            </a:r>
            <a:endParaRPr lang="zh-CN" altLang="zh-CN" dirty="0"/>
          </a:p>
          <a:p>
            <a:pPr lvl="0">
              <a:lnSpc>
                <a:spcPct val="150000"/>
              </a:lnSpc>
            </a:pPr>
            <a:r>
              <a:rPr lang="zh-CN" altLang="zh-CN" dirty="0"/>
              <a:t>行为收到管理员的监督</a:t>
            </a:r>
            <a:endParaRPr lang="zh-CN" altLang="zh-CN" dirty="0"/>
          </a:p>
          <a:p>
            <a:r>
              <a:rPr lang="en-US" altLang="zh-CN" dirty="0">
                <a:latin typeface="Calibri" panose="020F0502020204030204" charset="0"/>
                <a:ea typeface="宋体" panose="02010600030101010101" pitchFamily="2" charset="-122"/>
              </a:rPr>
              <a:t>	</a:t>
            </a:r>
            <a:endParaRPr lang="en-US" altLang="zh-CN" dirty="0">
              <a:latin typeface="Calibri" panose="020F0502020204030204" charset="0"/>
              <a:ea typeface="宋体" panose="02010600030101010101" pitchFamily="2" charset="-122"/>
            </a:endParaRPr>
          </a:p>
        </p:txBody>
      </p:sp>
      <p:grpSp>
        <p:nvGrpSpPr>
          <p:cNvPr id="2" name="组合 1"/>
          <p:cNvGrpSpPr/>
          <p:nvPr/>
        </p:nvGrpSpPr>
        <p:grpSpPr>
          <a:xfrm>
            <a:off x="166255" y="413682"/>
            <a:ext cx="3763969" cy="735645"/>
            <a:chOff x="1096316" y="1743314"/>
            <a:chExt cx="3763969" cy="735645"/>
          </a:xfrm>
        </p:grpSpPr>
        <p:sp>
          <p:nvSpPr>
            <p:cNvPr id="3" name="矩形 2"/>
            <p:cNvSpPr/>
            <p:nvPr/>
          </p:nvSpPr>
          <p:spPr>
            <a:xfrm>
              <a:off x="1957065" y="1743314"/>
              <a:ext cx="2903220" cy="521970"/>
            </a:xfrm>
            <a:prstGeom prst="rect">
              <a:avLst/>
            </a:prstGeom>
          </p:spPr>
          <p:txBody>
            <a:bodyPr wrap="square" anchor="ctr">
              <a:spAutoFit/>
            </a:bodyPr>
            <a:lstStyle/>
            <a:p>
              <a:pPr lvl="0">
                <a:defRPr/>
              </a:pPr>
              <a:r>
                <a:rPr lang="zh-CN" altLang="en-US" sz="2800" b="1" kern="0" dirty="0" smtClean="0">
                  <a:latin typeface="微软雅黑" panose="020B0503020204020204" pitchFamily="34" charset="-122"/>
                  <a:ea typeface="微软雅黑" panose="020B0503020204020204" pitchFamily="34" charset="-122"/>
                  <a:cs typeface="微软雅黑" panose="020B0503020204020204" pitchFamily="34" charset="-122"/>
                </a:rPr>
                <a:t>角色设置</a:t>
              </a:r>
              <a:endParaRPr lang="zh-CN" altLang="en-US" sz="2800" b="1" kern="0" dirty="0">
                <a:latin typeface="微软雅黑" panose="020B0503020204020204" pitchFamily="34" charset="-122"/>
                <a:ea typeface="微软雅黑" panose="020B0503020204020204" pitchFamily="34" charset="-122"/>
                <a:cs typeface="微软雅黑" panose="020B0503020204020204" pitchFamily="34" charset="-122"/>
              </a:endParaRPr>
            </a:p>
          </p:txBody>
        </p:sp>
        <p:grpSp>
          <p:nvGrpSpPr>
            <p:cNvPr id="6" name="组合 5"/>
            <p:cNvGrpSpPr/>
            <p:nvPr/>
          </p:nvGrpSpPr>
          <p:grpSpPr>
            <a:xfrm>
              <a:off x="1096316" y="1758959"/>
              <a:ext cx="955963" cy="720000"/>
              <a:chOff x="826969" y="4056809"/>
              <a:chExt cx="955963" cy="720000"/>
            </a:xfrm>
          </p:grpSpPr>
          <p:sp>
            <p:nvSpPr>
              <p:cNvPr id="7" name="矩形 6"/>
              <p:cNvSpPr/>
              <p:nvPr/>
            </p:nvSpPr>
            <p:spPr>
              <a:xfrm>
                <a:off x="953397" y="4056809"/>
                <a:ext cx="720000" cy="72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1"/>
                  </a:solidFill>
                </a:endParaRPr>
              </a:p>
            </p:txBody>
          </p:sp>
          <p:sp>
            <p:nvSpPr>
              <p:cNvPr id="8" name="矩形 7"/>
              <p:cNvSpPr/>
              <p:nvPr/>
            </p:nvSpPr>
            <p:spPr>
              <a:xfrm>
                <a:off x="826969" y="4062866"/>
                <a:ext cx="955963" cy="707886"/>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lang="en-US" altLang="zh-CN" sz="4000" kern="0" noProof="0" dirty="0">
                    <a:latin typeface="微软雅黑" panose="020B0503020204020204" pitchFamily="34" charset="-122"/>
                    <a:ea typeface="微软雅黑" panose="020B0503020204020204" pitchFamily="34" charset="-122"/>
                    <a:cs typeface="微软雅黑" panose="020B0503020204020204" pitchFamily="34" charset="-122"/>
                  </a:rPr>
                  <a:t>5</a:t>
                </a:r>
                <a:endParaRPr kumimoji="0" lang="en-US" altLang="zh-CN" sz="40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grpSp>
      </p:grpSp>
      <p:sp>
        <p:nvSpPr>
          <p:cNvPr id="14" name="文本框 3"/>
          <p:cNvSpPr txBox="1"/>
          <p:nvPr/>
        </p:nvSpPr>
        <p:spPr>
          <a:xfrm>
            <a:off x="2772616" y="5556112"/>
            <a:ext cx="1346844" cy="369332"/>
          </a:xfrm>
          <a:prstGeom prst="rect">
            <a:avLst/>
          </a:prstGeom>
          <a:noFill/>
          <a:ln w="9525">
            <a:noFill/>
          </a:ln>
        </p:spPr>
        <p:txBody>
          <a:bodyPr wrap="none" anchor="t">
            <a:spAutoFit/>
          </a:bodyPr>
          <a:lstStyle/>
          <a:p>
            <a:r>
              <a:rPr lang="zh-CN" altLang="en-US" b="1" dirty="0">
                <a:latin typeface="Calibri" panose="020F0502020204030204" charset="0"/>
                <a:ea typeface="宋体" panose="02010600030101010101" pitchFamily="2" charset="-122"/>
              </a:rPr>
              <a:t>游客</a:t>
            </a:r>
            <a:r>
              <a:rPr lang="zh-CN" altLang="en-US" b="1" dirty="0" smtClean="0">
                <a:latin typeface="Calibri" panose="020F0502020204030204" charset="0"/>
                <a:ea typeface="宋体" panose="02010600030101010101" pitchFamily="2" charset="-122"/>
              </a:rPr>
              <a:t>用户：</a:t>
            </a:r>
            <a:endParaRPr lang="zh-CN" altLang="en-US" b="1" dirty="0">
              <a:latin typeface="Calibri" panose="020F0502020204030204" charset="0"/>
              <a:ea typeface="宋体" panose="02010600030101010101" pitchFamily="2" charset="-122"/>
            </a:endParaRPr>
          </a:p>
        </p:txBody>
      </p:sp>
      <p:sp>
        <p:nvSpPr>
          <p:cNvPr id="15" name="文本框 5"/>
          <p:cNvSpPr txBox="1"/>
          <p:nvPr/>
        </p:nvSpPr>
        <p:spPr>
          <a:xfrm>
            <a:off x="1957388" y="5979081"/>
            <a:ext cx="7535747" cy="369332"/>
          </a:xfrm>
          <a:prstGeom prst="rect">
            <a:avLst/>
          </a:prstGeom>
          <a:noFill/>
          <a:ln w="9525">
            <a:noFill/>
          </a:ln>
        </p:spPr>
        <p:txBody>
          <a:bodyPr wrap="square" anchor="t">
            <a:spAutoFit/>
          </a:bodyPr>
          <a:lstStyle/>
          <a:p>
            <a:pPr lvl="0"/>
            <a:r>
              <a:rPr lang="zh-CN" altLang="zh-CN" dirty="0"/>
              <a:t>可查看本网站的首页，如需进行其他的操作需要注册</a:t>
            </a:r>
            <a:r>
              <a:rPr lang="zh-CN" altLang="zh-CN" dirty="0" smtClean="0"/>
              <a:t>登陆</a:t>
            </a:r>
            <a:endParaRPr lang="zh-CN" altLang="zh-CN"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7" name="直接连接符 16"/>
          <p:cNvCxnSpPr/>
          <p:nvPr/>
        </p:nvCxnSpPr>
        <p:spPr>
          <a:xfrm>
            <a:off x="3060700" y="361950"/>
            <a:ext cx="89535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30727" name="图片 2" descr="小组logo"/>
          <p:cNvPicPr>
            <a:picLocks noChangeAspect="1"/>
          </p:cNvPicPr>
          <p:nvPr/>
        </p:nvPicPr>
        <p:blipFill>
          <a:blip r:embed="rId1"/>
          <a:stretch>
            <a:fillRect/>
          </a:stretch>
        </p:blipFill>
        <p:spPr>
          <a:xfrm>
            <a:off x="10318750" y="-190500"/>
            <a:ext cx="2105025" cy="2105025"/>
          </a:xfrm>
          <a:prstGeom prst="rect">
            <a:avLst/>
          </a:prstGeom>
          <a:noFill/>
          <a:ln w="9525">
            <a:noFill/>
          </a:ln>
        </p:spPr>
      </p:pic>
      <p:pic>
        <p:nvPicPr>
          <p:cNvPr id="30728" name="Picture 2" descr="C:\Documents and Settings\Administrator\My Documents\Downloads\006.png"/>
          <p:cNvPicPr>
            <a:picLocks noChangeAspect="1"/>
          </p:cNvPicPr>
          <p:nvPr/>
        </p:nvPicPr>
        <p:blipFill>
          <a:blip r:embed="rId2"/>
          <a:stretch>
            <a:fillRect/>
          </a:stretch>
        </p:blipFill>
        <p:spPr>
          <a:xfrm>
            <a:off x="724535" y="1301750"/>
            <a:ext cx="492125" cy="492125"/>
          </a:xfrm>
          <a:prstGeom prst="rect">
            <a:avLst/>
          </a:prstGeom>
          <a:noFill/>
          <a:ln w="9525">
            <a:noFill/>
          </a:ln>
        </p:spPr>
      </p:pic>
      <p:cxnSp>
        <p:nvCxnSpPr>
          <p:cNvPr id="4" name="直接连接符 3"/>
          <p:cNvCxnSpPr/>
          <p:nvPr/>
        </p:nvCxnSpPr>
        <p:spPr>
          <a:xfrm>
            <a:off x="1833563" y="996950"/>
            <a:ext cx="0" cy="3633788"/>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0731" name="文本框 3"/>
          <p:cNvSpPr txBox="1"/>
          <p:nvPr/>
        </p:nvSpPr>
        <p:spPr>
          <a:xfrm>
            <a:off x="2870200" y="996950"/>
            <a:ext cx="1346844" cy="369332"/>
          </a:xfrm>
          <a:prstGeom prst="rect">
            <a:avLst/>
          </a:prstGeom>
          <a:noFill/>
          <a:ln w="9525">
            <a:noFill/>
          </a:ln>
        </p:spPr>
        <p:txBody>
          <a:bodyPr wrap="none" anchor="t">
            <a:spAutoFit/>
          </a:bodyPr>
          <a:lstStyle/>
          <a:p>
            <a:r>
              <a:rPr lang="zh-CN" altLang="en-US" b="1" dirty="0" smtClean="0">
                <a:latin typeface="Calibri" panose="020F0502020204030204" charset="0"/>
                <a:ea typeface="宋体" panose="02010600030101010101" pitchFamily="2" charset="-122"/>
              </a:rPr>
              <a:t>学生用户：</a:t>
            </a:r>
            <a:endParaRPr lang="zh-CN" altLang="en-US" b="1" dirty="0">
              <a:latin typeface="Calibri" panose="020F0502020204030204" charset="0"/>
              <a:ea typeface="宋体" panose="02010600030101010101" pitchFamily="2" charset="-122"/>
            </a:endParaRPr>
          </a:p>
        </p:txBody>
      </p:sp>
      <p:cxnSp>
        <p:nvCxnSpPr>
          <p:cNvPr id="5" name="直接连接符 4"/>
          <p:cNvCxnSpPr/>
          <p:nvPr/>
        </p:nvCxnSpPr>
        <p:spPr>
          <a:xfrm>
            <a:off x="1833563" y="2714625"/>
            <a:ext cx="0" cy="3633788"/>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0733" name="文本框 5"/>
          <p:cNvSpPr txBox="1"/>
          <p:nvPr/>
        </p:nvSpPr>
        <p:spPr>
          <a:xfrm>
            <a:off x="1957388" y="1531938"/>
            <a:ext cx="7535747" cy="4615366"/>
          </a:xfrm>
          <a:prstGeom prst="rect">
            <a:avLst/>
          </a:prstGeom>
          <a:noFill/>
          <a:ln w="9525">
            <a:noFill/>
          </a:ln>
        </p:spPr>
        <p:txBody>
          <a:bodyPr wrap="square" anchor="t">
            <a:spAutoFit/>
          </a:bodyPr>
          <a:lstStyle/>
          <a:p>
            <a:pPr lvl="0">
              <a:lnSpc>
                <a:spcPct val="150000"/>
              </a:lnSpc>
            </a:pPr>
            <a:r>
              <a:rPr lang="zh-CN" altLang="zh-CN" dirty="0"/>
              <a:t>可浏览本站的课程</a:t>
            </a:r>
            <a:endParaRPr lang="zh-CN" altLang="zh-CN" dirty="0"/>
          </a:p>
          <a:p>
            <a:pPr lvl="0">
              <a:lnSpc>
                <a:spcPct val="150000"/>
              </a:lnSpc>
            </a:pPr>
            <a:r>
              <a:rPr lang="zh-CN" altLang="zh-CN" dirty="0"/>
              <a:t>可报名学习课程</a:t>
            </a:r>
            <a:endParaRPr lang="zh-CN" altLang="zh-CN" dirty="0"/>
          </a:p>
          <a:p>
            <a:pPr lvl="0">
              <a:lnSpc>
                <a:spcPct val="150000"/>
              </a:lnSpc>
            </a:pPr>
            <a:r>
              <a:rPr lang="zh-CN" altLang="zh-CN" dirty="0"/>
              <a:t>可对接收到的通知进行管理</a:t>
            </a:r>
            <a:endParaRPr lang="zh-CN" altLang="zh-CN" dirty="0"/>
          </a:p>
          <a:p>
            <a:pPr lvl="0">
              <a:lnSpc>
                <a:spcPct val="150000"/>
              </a:lnSpc>
            </a:pPr>
            <a:r>
              <a:rPr lang="zh-CN" altLang="zh-CN" dirty="0"/>
              <a:t>可查看和下载本网站的资源</a:t>
            </a:r>
            <a:endParaRPr lang="zh-CN" altLang="zh-CN" dirty="0"/>
          </a:p>
          <a:p>
            <a:pPr lvl="0">
              <a:lnSpc>
                <a:spcPct val="150000"/>
              </a:lnSpc>
            </a:pPr>
            <a:r>
              <a:rPr lang="zh-CN" altLang="zh-CN" dirty="0"/>
              <a:t>可查看课程和教师的介绍</a:t>
            </a:r>
            <a:endParaRPr lang="zh-CN" altLang="zh-CN" dirty="0"/>
          </a:p>
          <a:p>
            <a:pPr lvl="0">
              <a:lnSpc>
                <a:spcPct val="150000"/>
              </a:lnSpc>
            </a:pPr>
            <a:r>
              <a:rPr lang="zh-CN" altLang="zh-CN" dirty="0"/>
              <a:t>可对自己的账号进行设置和管理</a:t>
            </a:r>
            <a:endParaRPr lang="zh-CN" altLang="zh-CN" dirty="0"/>
          </a:p>
          <a:p>
            <a:pPr lvl="0">
              <a:lnSpc>
                <a:spcPct val="150000"/>
              </a:lnSpc>
            </a:pPr>
            <a:r>
              <a:rPr lang="zh-CN" altLang="zh-CN" dirty="0"/>
              <a:t>可浏览本站中的论坛，可在论坛中发言</a:t>
            </a:r>
            <a:endParaRPr lang="zh-CN" altLang="zh-CN" dirty="0"/>
          </a:p>
          <a:p>
            <a:pPr lvl="0">
              <a:lnSpc>
                <a:spcPct val="150000"/>
              </a:lnSpc>
            </a:pPr>
            <a:r>
              <a:rPr lang="zh-CN" altLang="zh-CN" dirty="0"/>
              <a:t>在论坛中的发言及上传的资源符合网站发言的规则</a:t>
            </a:r>
            <a:endParaRPr lang="zh-CN" altLang="zh-CN" dirty="0"/>
          </a:p>
          <a:p>
            <a:pPr lvl="0">
              <a:lnSpc>
                <a:spcPct val="150000"/>
              </a:lnSpc>
            </a:pPr>
            <a:r>
              <a:rPr lang="zh-CN" altLang="zh-CN" dirty="0"/>
              <a:t>可向管理员反应问题，和提出建议</a:t>
            </a:r>
            <a:endParaRPr lang="zh-CN" altLang="zh-CN" dirty="0"/>
          </a:p>
          <a:p>
            <a:pPr lvl="0">
              <a:lnSpc>
                <a:spcPct val="150000"/>
              </a:lnSpc>
            </a:pPr>
            <a:r>
              <a:rPr lang="zh-CN" altLang="zh-CN" dirty="0"/>
              <a:t>对于自己已报名的课程可退出课程</a:t>
            </a:r>
            <a:endParaRPr lang="zh-CN" altLang="zh-CN" dirty="0"/>
          </a:p>
          <a:p>
            <a:pPr lvl="0">
              <a:lnSpc>
                <a:spcPct val="150000"/>
              </a:lnSpc>
            </a:pPr>
            <a:r>
              <a:rPr lang="zh-CN" altLang="zh-CN" dirty="0"/>
              <a:t>行为收到管理员的</a:t>
            </a:r>
            <a:r>
              <a:rPr lang="zh-CN" altLang="zh-CN" dirty="0" smtClean="0"/>
              <a:t>监督</a:t>
            </a:r>
            <a:r>
              <a:rPr lang="en-US" altLang="zh-CN" dirty="0">
                <a:latin typeface="Calibri" panose="020F0502020204030204" charset="0"/>
                <a:ea typeface="宋体" panose="02010600030101010101" pitchFamily="2" charset="-122"/>
              </a:rPr>
              <a:t>	</a:t>
            </a:r>
            <a:endParaRPr lang="en-US" altLang="zh-CN" dirty="0">
              <a:latin typeface="Calibri" panose="020F0502020204030204" charset="0"/>
              <a:ea typeface="宋体" panose="02010600030101010101" pitchFamily="2" charset="-122"/>
            </a:endParaRPr>
          </a:p>
        </p:txBody>
      </p:sp>
      <p:grpSp>
        <p:nvGrpSpPr>
          <p:cNvPr id="2" name="组合 1"/>
          <p:cNvGrpSpPr/>
          <p:nvPr/>
        </p:nvGrpSpPr>
        <p:grpSpPr>
          <a:xfrm>
            <a:off x="166255" y="413682"/>
            <a:ext cx="3763969" cy="735645"/>
            <a:chOff x="1096316" y="1743314"/>
            <a:chExt cx="3763969" cy="735645"/>
          </a:xfrm>
        </p:grpSpPr>
        <p:sp>
          <p:nvSpPr>
            <p:cNvPr id="3" name="矩形 2"/>
            <p:cNvSpPr/>
            <p:nvPr/>
          </p:nvSpPr>
          <p:spPr>
            <a:xfrm>
              <a:off x="1957065" y="1743314"/>
              <a:ext cx="2903220" cy="521970"/>
            </a:xfrm>
            <a:prstGeom prst="rect">
              <a:avLst/>
            </a:prstGeom>
          </p:spPr>
          <p:txBody>
            <a:bodyPr wrap="square" anchor="ctr">
              <a:spAutoFit/>
            </a:bodyPr>
            <a:lstStyle/>
            <a:p>
              <a:pPr lvl="0">
                <a:defRPr/>
              </a:pPr>
              <a:r>
                <a:rPr lang="zh-CN" altLang="en-US" sz="2800" b="1" kern="0" dirty="0" smtClean="0">
                  <a:latin typeface="微软雅黑" panose="020B0503020204020204" pitchFamily="34" charset="-122"/>
                  <a:ea typeface="微软雅黑" panose="020B0503020204020204" pitchFamily="34" charset="-122"/>
                  <a:cs typeface="微软雅黑" panose="020B0503020204020204" pitchFamily="34" charset="-122"/>
                </a:rPr>
                <a:t>角色设置</a:t>
              </a:r>
              <a:endParaRPr lang="zh-CN" altLang="en-US" sz="2800" b="1" kern="0" dirty="0">
                <a:latin typeface="微软雅黑" panose="020B0503020204020204" pitchFamily="34" charset="-122"/>
                <a:ea typeface="微软雅黑" panose="020B0503020204020204" pitchFamily="34" charset="-122"/>
                <a:cs typeface="微软雅黑" panose="020B0503020204020204" pitchFamily="34" charset="-122"/>
              </a:endParaRPr>
            </a:p>
          </p:txBody>
        </p:sp>
        <p:grpSp>
          <p:nvGrpSpPr>
            <p:cNvPr id="6" name="组合 5"/>
            <p:cNvGrpSpPr/>
            <p:nvPr/>
          </p:nvGrpSpPr>
          <p:grpSpPr>
            <a:xfrm>
              <a:off x="1096316" y="1758959"/>
              <a:ext cx="955963" cy="720000"/>
              <a:chOff x="826969" y="4056809"/>
              <a:chExt cx="955963" cy="720000"/>
            </a:xfrm>
          </p:grpSpPr>
          <p:sp>
            <p:nvSpPr>
              <p:cNvPr id="7" name="矩形 6"/>
              <p:cNvSpPr/>
              <p:nvPr/>
            </p:nvSpPr>
            <p:spPr>
              <a:xfrm>
                <a:off x="953397" y="4056809"/>
                <a:ext cx="720000" cy="72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1"/>
                  </a:solidFill>
                </a:endParaRPr>
              </a:p>
            </p:txBody>
          </p:sp>
          <p:sp>
            <p:nvSpPr>
              <p:cNvPr id="8" name="矩形 7"/>
              <p:cNvSpPr/>
              <p:nvPr/>
            </p:nvSpPr>
            <p:spPr>
              <a:xfrm>
                <a:off x="826969" y="4062866"/>
                <a:ext cx="955963" cy="707886"/>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lang="en-US" altLang="zh-CN" sz="4000" kern="0" noProof="0" dirty="0">
                    <a:latin typeface="微软雅黑" panose="020B0503020204020204" pitchFamily="34" charset="-122"/>
                    <a:ea typeface="微软雅黑" panose="020B0503020204020204" pitchFamily="34" charset="-122"/>
                    <a:cs typeface="微软雅黑" panose="020B0503020204020204" pitchFamily="34" charset="-122"/>
                  </a:rPr>
                  <a:t>5</a:t>
                </a:r>
                <a:endParaRPr kumimoji="0" lang="en-US" altLang="zh-CN" sz="40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grpSp>
      </p:gr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7" name="直接连接符 16"/>
          <p:cNvCxnSpPr/>
          <p:nvPr/>
        </p:nvCxnSpPr>
        <p:spPr>
          <a:xfrm>
            <a:off x="3060700" y="361950"/>
            <a:ext cx="89535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30727" name="图片 2" descr="小组logo"/>
          <p:cNvPicPr>
            <a:picLocks noChangeAspect="1"/>
          </p:cNvPicPr>
          <p:nvPr/>
        </p:nvPicPr>
        <p:blipFill>
          <a:blip r:embed="rId1"/>
          <a:stretch>
            <a:fillRect/>
          </a:stretch>
        </p:blipFill>
        <p:spPr>
          <a:xfrm>
            <a:off x="10318750" y="-190500"/>
            <a:ext cx="2105025" cy="2105025"/>
          </a:xfrm>
          <a:prstGeom prst="rect">
            <a:avLst/>
          </a:prstGeom>
          <a:noFill/>
          <a:ln w="9525">
            <a:noFill/>
          </a:ln>
        </p:spPr>
      </p:pic>
      <p:pic>
        <p:nvPicPr>
          <p:cNvPr id="30728" name="Picture 2" descr="C:\Documents and Settings\Administrator\My Documents\Downloads\006.png"/>
          <p:cNvPicPr>
            <a:picLocks noChangeAspect="1"/>
          </p:cNvPicPr>
          <p:nvPr/>
        </p:nvPicPr>
        <p:blipFill>
          <a:blip r:embed="rId2"/>
          <a:stretch>
            <a:fillRect/>
          </a:stretch>
        </p:blipFill>
        <p:spPr>
          <a:xfrm>
            <a:off x="724535" y="1301750"/>
            <a:ext cx="492125" cy="492125"/>
          </a:xfrm>
          <a:prstGeom prst="rect">
            <a:avLst/>
          </a:prstGeom>
          <a:noFill/>
          <a:ln w="9525">
            <a:noFill/>
          </a:ln>
        </p:spPr>
      </p:pic>
      <p:cxnSp>
        <p:nvCxnSpPr>
          <p:cNvPr id="4" name="直接连接符 3"/>
          <p:cNvCxnSpPr/>
          <p:nvPr/>
        </p:nvCxnSpPr>
        <p:spPr>
          <a:xfrm>
            <a:off x="1833563" y="996950"/>
            <a:ext cx="0" cy="3633788"/>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0731" name="文本框 3"/>
          <p:cNvSpPr txBox="1"/>
          <p:nvPr/>
        </p:nvSpPr>
        <p:spPr>
          <a:xfrm>
            <a:off x="2870200" y="630459"/>
            <a:ext cx="1579278" cy="369332"/>
          </a:xfrm>
          <a:prstGeom prst="rect">
            <a:avLst/>
          </a:prstGeom>
          <a:noFill/>
          <a:ln w="9525">
            <a:noFill/>
          </a:ln>
        </p:spPr>
        <p:txBody>
          <a:bodyPr wrap="none" anchor="t">
            <a:spAutoFit/>
          </a:bodyPr>
          <a:lstStyle/>
          <a:p>
            <a:r>
              <a:rPr lang="zh-CN" altLang="en-US" b="1" dirty="0" smtClean="0">
                <a:latin typeface="Calibri" panose="020F0502020204030204" charset="0"/>
                <a:ea typeface="宋体" panose="02010600030101010101" pitchFamily="2" charset="-122"/>
              </a:rPr>
              <a:t>管理员用户：</a:t>
            </a:r>
            <a:endParaRPr lang="zh-CN" altLang="en-US" b="1" dirty="0">
              <a:latin typeface="Calibri" panose="020F0502020204030204" charset="0"/>
              <a:ea typeface="宋体" panose="02010600030101010101" pitchFamily="2" charset="-122"/>
            </a:endParaRPr>
          </a:p>
        </p:txBody>
      </p:sp>
      <p:cxnSp>
        <p:nvCxnSpPr>
          <p:cNvPr id="5" name="直接连接符 4"/>
          <p:cNvCxnSpPr/>
          <p:nvPr/>
        </p:nvCxnSpPr>
        <p:spPr>
          <a:xfrm>
            <a:off x="1833563" y="2714625"/>
            <a:ext cx="0" cy="3633788"/>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0733" name="文本框 5"/>
          <p:cNvSpPr txBox="1"/>
          <p:nvPr/>
        </p:nvSpPr>
        <p:spPr>
          <a:xfrm>
            <a:off x="1957388" y="935652"/>
            <a:ext cx="7535747" cy="5861861"/>
          </a:xfrm>
          <a:prstGeom prst="rect">
            <a:avLst/>
          </a:prstGeom>
          <a:noFill/>
          <a:ln w="9525">
            <a:noFill/>
          </a:ln>
        </p:spPr>
        <p:txBody>
          <a:bodyPr wrap="square" anchor="t">
            <a:spAutoFit/>
          </a:bodyPr>
          <a:lstStyle/>
          <a:p>
            <a:pPr lvl="0">
              <a:lnSpc>
                <a:spcPct val="150000"/>
              </a:lnSpc>
            </a:pPr>
            <a:r>
              <a:rPr lang="zh-CN" altLang="zh-CN" dirty="0"/>
              <a:t>拥有所有用户及网站资源的管理权限</a:t>
            </a:r>
            <a:endParaRPr lang="zh-CN" altLang="zh-CN" dirty="0"/>
          </a:p>
          <a:p>
            <a:pPr lvl="0">
              <a:lnSpc>
                <a:spcPct val="150000"/>
              </a:lnSpc>
            </a:pPr>
            <a:r>
              <a:rPr lang="zh-CN" altLang="zh-CN" dirty="0"/>
              <a:t>对学生和教师等上传的相关资源审核</a:t>
            </a:r>
            <a:endParaRPr lang="zh-CN" altLang="zh-CN" dirty="0"/>
          </a:p>
          <a:p>
            <a:pPr lvl="0">
              <a:lnSpc>
                <a:spcPct val="150000"/>
              </a:lnSpc>
            </a:pPr>
            <a:r>
              <a:rPr lang="zh-CN" altLang="zh-CN" dirty="0"/>
              <a:t>可对论坛中的发言者进行禁言和解禁操作</a:t>
            </a:r>
            <a:endParaRPr lang="zh-CN" altLang="zh-CN" dirty="0"/>
          </a:p>
          <a:p>
            <a:pPr lvl="0">
              <a:lnSpc>
                <a:spcPct val="150000"/>
              </a:lnSpc>
            </a:pPr>
            <a:r>
              <a:rPr lang="zh-CN" altLang="zh-CN" dirty="0"/>
              <a:t>可查看用户的操作记录</a:t>
            </a:r>
            <a:endParaRPr lang="zh-CN" altLang="zh-CN" dirty="0"/>
          </a:p>
          <a:p>
            <a:pPr lvl="0">
              <a:lnSpc>
                <a:spcPct val="150000"/>
              </a:lnSpc>
            </a:pPr>
            <a:r>
              <a:rPr lang="zh-CN" altLang="zh-CN" dirty="0"/>
              <a:t>可对接收到的通知进行管理</a:t>
            </a:r>
            <a:endParaRPr lang="zh-CN" altLang="zh-CN" dirty="0"/>
          </a:p>
          <a:p>
            <a:pPr lvl="0">
              <a:lnSpc>
                <a:spcPct val="150000"/>
              </a:lnSpc>
            </a:pPr>
            <a:r>
              <a:rPr lang="zh-CN" altLang="zh-CN" dirty="0"/>
              <a:t>可对自己的</a:t>
            </a:r>
            <a:r>
              <a:rPr lang="zh-CN" altLang="zh-CN" dirty="0" smtClean="0"/>
              <a:t>账号进行</a:t>
            </a:r>
            <a:r>
              <a:rPr lang="zh-CN" altLang="zh-CN" dirty="0"/>
              <a:t>设置和管理</a:t>
            </a:r>
            <a:endParaRPr lang="zh-CN" altLang="zh-CN" dirty="0"/>
          </a:p>
          <a:p>
            <a:pPr lvl="0">
              <a:lnSpc>
                <a:spcPct val="150000"/>
              </a:lnSpc>
            </a:pPr>
            <a:r>
              <a:rPr lang="zh-CN" altLang="zh-CN" dirty="0"/>
              <a:t>可对论坛中的帖子进行删除等设置</a:t>
            </a:r>
            <a:endParaRPr lang="zh-CN" altLang="zh-CN" dirty="0"/>
          </a:p>
          <a:p>
            <a:pPr lvl="0">
              <a:lnSpc>
                <a:spcPct val="150000"/>
              </a:lnSpc>
            </a:pPr>
            <a:r>
              <a:rPr lang="zh-CN" altLang="zh-CN" dirty="0"/>
              <a:t>查看以及接受用户的建议</a:t>
            </a:r>
            <a:endParaRPr lang="zh-CN" altLang="zh-CN" dirty="0"/>
          </a:p>
          <a:p>
            <a:pPr lvl="0">
              <a:lnSpc>
                <a:spcPct val="150000"/>
              </a:lnSpc>
            </a:pPr>
            <a:r>
              <a:rPr lang="zh-CN" altLang="zh-CN" dirty="0"/>
              <a:t>对于违规行为果断惩处</a:t>
            </a:r>
            <a:endParaRPr lang="zh-CN" altLang="zh-CN" dirty="0"/>
          </a:p>
          <a:p>
            <a:pPr lvl="0">
              <a:lnSpc>
                <a:spcPct val="150000"/>
              </a:lnSpc>
            </a:pPr>
            <a:r>
              <a:rPr lang="zh-CN" altLang="zh-CN" dirty="0"/>
              <a:t>可接触数据库，保护用户的隐私</a:t>
            </a:r>
            <a:endParaRPr lang="zh-CN" altLang="zh-CN" dirty="0"/>
          </a:p>
          <a:p>
            <a:pPr lvl="0">
              <a:lnSpc>
                <a:spcPct val="150000"/>
              </a:lnSpc>
            </a:pPr>
            <a:r>
              <a:rPr lang="zh-CN" altLang="zh-CN" dirty="0"/>
              <a:t>为网站营造良好的学习，交流环境。</a:t>
            </a:r>
            <a:endParaRPr lang="zh-CN" altLang="zh-CN" dirty="0"/>
          </a:p>
          <a:p>
            <a:pPr lvl="0">
              <a:lnSpc>
                <a:spcPct val="150000"/>
              </a:lnSpc>
            </a:pPr>
            <a:r>
              <a:rPr lang="zh-CN" altLang="zh-CN" dirty="0"/>
              <a:t>可对教师和学生的信息进行增删改等操作</a:t>
            </a:r>
            <a:endParaRPr lang="zh-CN" altLang="zh-CN" dirty="0"/>
          </a:p>
          <a:p>
            <a:pPr lvl="0">
              <a:lnSpc>
                <a:spcPct val="150000"/>
              </a:lnSpc>
            </a:pPr>
            <a:r>
              <a:rPr lang="zh-CN" altLang="zh-CN" dirty="0"/>
              <a:t>可对教师及学生上传的资料进行管理</a:t>
            </a:r>
            <a:endParaRPr lang="zh-CN" altLang="zh-CN" dirty="0"/>
          </a:p>
          <a:p>
            <a:pPr lvl="0">
              <a:lnSpc>
                <a:spcPct val="150000"/>
              </a:lnSpc>
            </a:pPr>
            <a:r>
              <a:rPr lang="zh-CN" altLang="zh-CN" dirty="0"/>
              <a:t>可对本网站的课程中的内容进行</a:t>
            </a:r>
            <a:r>
              <a:rPr lang="zh-CN" altLang="zh-CN" dirty="0" smtClean="0"/>
              <a:t>管理</a:t>
            </a:r>
            <a:endParaRPr lang="zh-CN" altLang="zh-CN" dirty="0"/>
          </a:p>
        </p:txBody>
      </p:sp>
      <p:grpSp>
        <p:nvGrpSpPr>
          <p:cNvPr id="2" name="组合 1"/>
          <p:cNvGrpSpPr/>
          <p:nvPr/>
        </p:nvGrpSpPr>
        <p:grpSpPr>
          <a:xfrm>
            <a:off x="166255" y="413682"/>
            <a:ext cx="3763969" cy="735645"/>
            <a:chOff x="1096316" y="1743314"/>
            <a:chExt cx="3763969" cy="735645"/>
          </a:xfrm>
        </p:grpSpPr>
        <p:sp>
          <p:nvSpPr>
            <p:cNvPr id="3" name="矩形 2"/>
            <p:cNvSpPr/>
            <p:nvPr/>
          </p:nvSpPr>
          <p:spPr>
            <a:xfrm>
              <a:off x="1957065" y="1743314"/>
              <a:ext cx="2903220" cy="521970"/>
            </a:xfrm>
            <a:prstGeom prst="rect">
              <a:avLst/>
            </a:prstGeom>
          </p:spPr>
          <p:txBody>
            <a:bodyPr wrap="square" anchor="ctr">
              <a:spAutoFit/>
            </a:bodyPr>
            <a:lstStyle/>
            <a:p>
              <a:pPr lvl="0">
                <a:defRPr/>
              </a:pPr>
              <a:r>
                <a:rPr lang="zh-CN" altLang="en-US" sz="2800" b="1" kern="0" dirty="0" smtClean="0">
                  <a:latin typeface="微软雅黑" panose="020B0503020204020204" pitchFamily="34" charset="-122"/>
                  <a:ea typeface="微软雅黑" panose="020B0503020204020204" pitchFamily="34" charset="-122"/>
                  <a:cs typeface="微软雅黑" panose="020B0503020204020204" pitchFamily="34" charset="-122"/>
                </a:rPr>
                <a:t>角色设置</a:t>
              </a:r>
              <a:endParaRPr lang="zh-CN" altLang="en-US" sz="2800" b="1" kern="0" dirty="0">
                <a:latin typeface="微软雅黑" panose="020B0503020204020204" pitchFamily="34" charset="-122"/>
                <a:ea typeface="微软雅黑" panose="020B0503020204020204" pitchFamily="34" charset="-122"/>
                <a:cs typeface="微软雅黑" panose="020B0503020204020204" pitchFamily="34" charset="-122"/>
              </a:endParaRPr>
            </a:p>
          </p:txBody>
        </p:sp>
        <p:grpSp>
          <p:nvGrpSpPr>
            <p:cNvPr id="6" name="组合 5"/>
            <p:cNvGrpSpPr/>
            <p:nvPr/>
          </p:nvGrpSpPr>
          <p:grpSpPr>
            <a:xfrm>
              <a:off x="1096316" y="1758959"/>
              <a:ext cx="955963" cy="720000"/>
              <a:chOff x="826969" y="4056809"/>
              <a:chExt cx="955963" cy="720000"/>
            </a:xfrm>
          </p:grpSpPr>
          <p:sp>
            <p:nvSpPr>
              <p:cNvPr id="7" name="矩形 6"/>
              <p:cNvSpPr/>
              <p:nvPr/>
            </p:nvSpPr>
            <p:spPr>
              <a:xfrm>
                <a:off x="953397" y="4056809"/>
                <a:ext cx="720000" cy="72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1"/>
                  </a:solidFill>
                </a:endParaRPr>
              </a:p>
            </p:txBody>
          </p:sp>
          <p:sp>
            <p:nvSpPr>
              <p:cNvPr id="8" name="矩形 7"/>
              <p:cNvSpPr/>
              <p:nvPr/>
            </p:nvSpPr>
            <p:spPr>
              <a:xfrm>
                <a:off x="826969" y="4062866"/>
                <a:ext cx="955963" cy="707886"/>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lang="en-US" altLang="zh-CN" sz="4000" kern="0" noProof="0" dirty="0">
                    <a:latin typeface="微软雅黑" panose="020B0503020204020204" pitchFamily="34" charset="-122"/>
                    <a:ea typeface="微软雅黑" panose="020B0503020204020204" pitchFamily="34" charset="-122"/>
                    <a:cs typeface="微软雅黑" panose="020B0503020204020204" pitchFamily="34" charset="-122"/>
                  </a:rPr>
                  <a:t>5</a:t>
                </a:r>
                <a:endParaRPr kumimoji="0" lang="en-US" altLang="zh-CN" sz="40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grpSp>
      </p:gr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7" name="直接连接符 16"/>
          <p:cNvCxnSpPr/>
          <p:nvPr/>
        </p:nvCxnSpPr>
        <p:spPr>
          <a:xfrm>
            <a:off x="3060700" y="361950"/>
            <a:ext cx="89535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30727" name="图片 2" descr="小组logo"/>
          <p:cNvPicPr>
            <a:picLocks noChangeAspect="1"/>
          </p:cNvPicPr>
          <p:nvPr/>
        </p:nvPicPr>
        <p:blipFill>
          <a:blip r:embed="rId1"/>
          <a:stretch>
            <a:fillRect/>
          </a:stretch>
        </p:blipFill>
        <p:spPr>
          <a:xfrm>
            <a:off x="10318750" y="-190500"/>
            <a:ext cx="2105025" cy="2105025"/>
          </a:xfrm>
          <a:prstGeom prst="rect">
            <a:avLst/>
          </a:prstGeom>
          <a:noFill/>
          <a:ln w="9525">
            <a:noFill/>
          </a:ln>
        </p:spPr>
      </p:pic>
      <p:pic>
        <p:nvPicPr>
          <p:cNvPr id="30728" name="Picture 2" descr="C:\Documents and Settings\Administrator\My Documents\Downloads\006.png"/>
          <p:cNvPicPr>
            <a:picLocks noChangeAspect="1"/>
          </p:cNvPicPr>
          <p:nvPr/>
        </p:nvPicPr>
        <p:blipFill>
          <a:blip r:embed="rId2"/>
          <a:stretch>
            <a:fillRect/>
          </a:stretch>
        </p:blipFill>
        <p:spPr>
          <a:xfrm>
            <a:off x="724535" y="1301750"/>
            <a:ext cx="492125" cy="492125"/>
          </a:xfrm>
          <a:prstGeom prst="rect">
            <a:avLst/>
          </a:prstGeom>
          <a:noFill/>
          <a:ln w="9525">
            <a:noFill/>
          </a:ln>
        </p:spPr>
      </p:pic>
      <p:cxnSp>
        <p:nvCxnSpPr>
          <p:cNvPr id="4" name="直接连接符 3"/>
          <p:cNvCxnSpPr/>
          <p:nvPr/>
        </p:nvCxnSpPr>
        <p:spPr>
          <a:xfrm>
            <a:off x="1833563" y="996950"/>
            <a:ext cx="0" cy="3633788"/>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1833563" y="2714625"/>
            <a:ext cx="0" cy="3633788"/>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0733" name="文本框 5"/>
          <p:cNvSpPr txBox="1"/>
          <p:nvPr/>
        </p:nvSpPr>
        <p:spPr>
          <a:xfrm>
            <a:off x="1957386" y="2088140"/>
            <a:ext cx="8524961" cy="3416320"/>
          </a:xfrm>
          <a:prstGeom prst="rect">
            <a:avLst/>
          </a:prstGeom>
          <a:noFill/>
          <a:ln w="9525">
            <a:noFill/>
          </a:ln>
        </p:spPr>
        <p:txBody>
          <a:bodyPr wrap="square" anchor="t">
            <a:spAutoFit/>
          </a:bodyPr>
          <a:lstStyle/>
          <a:p>
            <a:pPr lvl="0">
              <a:lnSpc>
                <a:spcPct val="150000"/>
              </a:lnSpc>
            </a:pPr>
            <a:r>
              <a:rPr lang="zh-CN" altLang="zh-CN" dirty="0"/>
              <a:t>自动生成管理员账户，分配给本网站的管理员，管理员可对自己的账户进行修改</a:t>
            </a:r>
            <a:endParaRPr lang="zh-CN" altLang="zh-CN" dirty="0"/>
          </a:p>
          <a:p>
            <a:pPr lvl="0">
              <a:lnSpc>
                <a:spcPct val="150000"/>
              </a:lnSpc>
            </a:pPr>
            <a:r>
              <a:rPr lang="zh-CN" altLang="zh-CN" dirty="0"/>
              <a:t>初始化网站的数据库，录入基本的用户及课程信息</a:t>
            </a:r>
            <a:endParaRPr lang="zh-CN" altLang="zh-CN" dirty="0"/>
          </a:p>
          <a:p>
            <a:pPr lvl="0">
              <a:lnSpc>
                <a:spcPct val="150000"/>
              </a:lnSpc>
            </a:pPr>
            <a:r>
              <a:rPr lang="zh-CN" altLang="zh-CN" dirty="0"/>
              <a:t>初始化网站的首页内容</a:t>
            </a:r>
            <a:endParaRPr lang="zh-CN" altLang="zh-CN" dirty="0"/>
          </a:p>
          <a:p>
            <a:pPr lvl="0">
              <a:lnSpc>
                <a:spcPct val="150000"/>
              </a:lnSpc>
            </a:pPr>
            <a:r>
              <a:rPr lang="zh-CN" altLang="zh-CN" dirty="0"/>
              <a:t>初始化课程分类及管理模块</a:t>
            </a:r>
            <a:endParaRPr lang="zh-CN" altLang="zh-CN" dirty="0"/>
          </a:p>
          <a:p>
            <a:pPr lvl="0">
              <a:lnSpc>
                <a:spcPct val="150000"/>
              </a:lnSpc>
            </a:pPr>
            <a:r>
              <a:rPr lang="zh-CN" altLang="zh-CN" dirty="0"/>
              <a:t>初始化用户帮助模块，录入用户手册信息</a:t>
            </a:r>
            <a:endParaRPr lang="zh-CN" altLang="zh-CN" dirty="0"/>
          </a:p>
          <a:p>
            <a:pPr lvl="0">
              <a:lnSpc>
                <a:spcPct val="150000"/>
              </a:lnSpc>
            </a:pPr>
            <a:r>
              <a:rPr lang="zh-CN" altLang="zh-CN" dirty="0"/>
              <a:t>初始化网站介绍模块，录入网站介绍相关信息</a:t>
            </a:r>
            <a:endParaRPr lang="zh-CN" altLang="zh-CN" dirty="0"/>
          </a:p>
          <a:p>
            <a:pPr lvl="0">
              <a:lnSpc>
                <a:spcPct val="150000"/>
              </a:lnSpc>
            </a:pPr>
            <a:r>
              <a:rPr lang="zh-CN" altLang="zh-CN" dirty="0"/>
              <a:t>初始化友情链接模块，录入网站友情链接的网站列表</a:t>
            </a:r>
            <a:endParaRPr lang="zh-CN" altLang="zh-CN" dirty="0"/>
          </a:p>
          <a:p>
            <a:pPr lvl="0">
              <a:lnSpc>
                <a:spcPct val="150000"/>
              </a:lnSpc>
            </a:pPr>
            <a:r>
              <a:rPr lang="zh-CN" altLang="zh-CN" dirty="0"/>
              <a:t>初始化网站的关于我们模块，录入网站的基本信息，包括管理员的联系方式等</a:t>
            </a:r>
            <a:endParaRPr lang="zh-CN" altLang="zh-CN" dirty="0"/>
          </a:p>
        </p:txBody>
      </p:sp>
      <p:grpSp>
        <p:nvGrpSpPr>
          <p:cNvPr id="2" name="组合 1"/>
          <p:cNvGrpSpPr/>
          <p:nvPr/>
        </p:nvGrpSpPr>
        <p:grpSpPr>
          <a:xfrm>
            <a:off x="166255" y="413682"/>
            <a:ext cx="3763969" cy="735645"/>
            <a:chOff x="1096316" y="1743314"/>
            <a:chExt cx="3763969" cy="735645"/>
          </a:xfrm>
        </p:grpSpPr>
        <p:sp>
          <p:nvSpPr>
            <p:cNvPr id="3" name="矩形 2"/>
            <p:cNvSpPr/>
            <p:nvPr/>
          </p:nvSpPr>
          <p:spPr>
            <a:xfrm>
              <a:off x="1957065" y="1743314"/>
              <a:ext cx="2903220" cy="521970"/>
            </a:xfrm>
            <a:prstGeom prst="rect">
              <a:avLst/>
            </a:prstGeom>
          </p:spPr>
          <p:txBody>
            <a:bodyPr wrap="square" anchor="ctr">
              <a:spAutoFit/>
            </a:bodyPr>
            <a:lstStyle/>
            <a:p>
              <a:pPr lvl="0">
                <a:defRPr/>
              </a:pPr>
              <a:r>
                <a:rPr lang="zh-CN" altLang="en-US" sz="2800" b="1" kern="0" dirty="0">
                  <a:latin typeface="微软雅黑" panose="020B0503020204020204" pitchFamily="34" charset="-122"/>
                  <a:ea typeface="微软雅黑" panose="020B0503020204020204" pitchFamily="34" charset="-122"/>
                  <a:cs typeface="微软雅黑" panose="020B0503020204020204" pitchFamily="34" charset="-122"/>
                </a:rPr>
                <a:t>初始化数据</a:t>
              </a:r>
              <a:endParaRPr lang="zh-CN" altLang="en-US" sz="2800" b="1" kern="0" dirty="0">
                <a:latin typeface="微软雅黑" panose="020B0503020204020204" pitchFamily="34" charset="-122"/>
                <a:ea typeface="微软雅黑" panose="020B0503020204020204" pitchFamily="34" charset="-122"/>
                <a:cs typeface="微软雅黑" panose="020B0503020204020204" pitchFamily="34" charset="-122"/>
              </a:endParaRPr>
            </a:p>
          </p:txBody>
        </p:sp>
        <p:grpSp>
          <p:nvGrpSpPr>
            <p:cNvPr id="6" name="组合 5"/>
            <p:cNvGrpSpPr/>
            <p:nvPr/>
          </p:nvGrpSpPr>
          <p:grpSpPr>
            <a:xfrm>
              <a:off x="1096316" y="1758959"/>
              <a:ext cx="955963" cy="720000"/>
              <a:chOff x="826969" y="4056809"/>
              <a:chExt cx="955963" cy="720000"/>
            </a:xfrm>
          </p:grpSpPr>
          <p:sp>
            <p:nvSpPr>
              <p:cNvPr id="7" name="矩形 6"/>
              <p:cNvSpPr/>
              <p:nvPr/>
            </p:nvSpPr>
            <p:spPr>
              <a:xfrm>
                <a:off x="953397" y="4056809"/>
                <a:ext cx="720000" cy="72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1"/>
                  </a:solidFill>
                </a:endParaRPr>
              </a:p>
            </p:txBody>
          </p:sp>
          <p:sp>
            <p:nvSpPr>
              <p:cNvPr id="8" name="矩形 7"/>
              <p:cNvSpPr/>
              <p:nvPr/>
            </p:nvSpPr>
            <p:spPr>
              <a:xfrm>
                <a:off x="826969" y="4062866"/>
                <a:ext cx="955963" cy="707886"/>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lang="en-US" altLang="zh-CN" sz="4000" kern="0" dirty="0">
                    <a:latin typeface="微软雅黑" panose="020B0503020204020204" pitchFamily="34" charset="-122"/>
                    <a:ea typeface="微软雅黑" panose="020B0503020204020204" pitchFamily="34" charset="-122"/>
                    <a:cs typeface="微软雅黑" panose="020B0503020204020204" pitchFamily="34" charset="-122"/>
                  </a:rPr>
                  <a:t>6</a:t>
                </a:r>
                <a:endParaRPr kumimoji="0" lang="en-US" altLang="zh-CN" sz="40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grpSp>
      </p:grpSp>
      <p:sp>
        <p:nvSpPr>
          <p:cNvPr id="9" name="矩形 8"/>
          <p:cNvSpPr/>
          <p:nvPr/>
        </p:nvSpPr>
        <p:spPr>
          <a:xfrm>
            <a:off x="1957388" y="1344593"/>
            <a:ext cx="3416320" cy="369332"/>
          </a:xfrm>
          <a:prstGeom prst="rect">
            <a:avLst/>
          </a:prstGeom>
        </p:spPr>
        <p:txBody>
          <a:bodyPr wrap="none">
            <a:spAutoFit/>
          </a:bodyPr>
          <a:lstStyle/>
          <a:p>
            <a:r>
              <a:rPr lang="zh-CN" altLang="zh-CN" dirty="0"/>
              <a:t>系统初始化时需要录入的数据：</a:t>
            </a:r>
            <a:endParaRPr lang="zh-CN" alt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31"/>
          <p:cNvSpPr/>
          <p:nvPr/>
        </p:nvSpPr>
        <p:spPr>
          <a:xfrm>
            <a:off x="5737541" y="4262747"/>
            <a:ext cx="3599815" cy="784860"/>
          </a:xfrm>
          <a:prstGeom prst="rect">
            <a:avLst/>
          </a:prstGeom>
          <a:solidFill>
            <a:schemeClr val="accent4">
              <a:alpha val="39999"/>
            </a:schemeClr>
          </a:solidFill>
          <a:ln w="9525">
            <a:noFill/>
          </a:ln>
        </p:spPr>
        <p:txBody>
          <a:bodyPr/>
          <a:lstStyle/>
          <a:p>
            <a:pPr lvl="0" eaLnBrk="1" hangingPunct="1">
              <a:buNone/>
            </a:pPr>
            <a:endParaRPr lang="zh-CN" altLang="en-US" sz="2800" b="1" dirty="0">
              <a:solidFill>
                <a:schemeClr val="bg1"/>
              </a:solidFill>
              <a:latin typeface="Arial" panose="020B0604020202020204" pitchFamily="34" charset="0"/>
              <a:ea typeface="宋体" panose="02010600030101010101" pitchFamily="2" charset="-122"/>
            </a:endParaRPr>
          </a:p>
        </p:txBody>
      </p:sp>
      <p:cxnSp>
        <p:nvCxnSpPr>
          <p:cNvPr id="17" name="直接连接符 16"/>
          <p:cNvCxnSpPr/>
          <p:nvPr/>
        </p:nvCxnSpPr>
        <p:spPr>
          <a:xfrm>
            <a:off x="3060700" y="361950"/>
            <a:ext cx="89535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30727" name="图片 2" descr="小组logo"/>
          <p:cNvPicPr>
            <a:picLocks noChangeAspect="1"/>
          </p:cNvPicPr>
          <p:nvPr/>
        </p:nvPicPr>
        <p:blipFill>
          <a:blip r:embed="rId1"/>
          <a:stretch>
            <a:fillRect/>
          </a:stretch>
        </p:blipFill>
        <p:spPr>
          <a:xfrm>
            <a:off x="10318750" y="-190500"/>
            <a:ext cx="2105025" cy="2105025"/>
          </a:xfrm>
          <a:prstGeom prst="rect">
            <a:avLst/>
          </a:prstGeom>
          <a:noFill/>
          <a:ln w="9525">
            <a:noFill/>
          </a:ln>
        </p:spPr>
      </p:pic>
      <p:grpSp>
        <p:nvGrpSpPr>
          <p:cNvPr id="2" name="组合 1"/>
          <p:cNvGrpSpPr/>
          <p:nvPr/>
        </p:nvGrpSpPr>
        <p:grpSpPr>
          <a:xfrm>
            <a:off x="251582" y="413682"/>
            <a:ext cx="3678642" cy="735645"/>
            <a:chOff x="1181643" y="1743314"/>
            <a:chExt cx="3678642" cy="735645"/>
          </a:xfrm>
        </p:grpSpPr>
        <p:sp>
          <p:nvSpPr>
            <p:cNvPr id="3" name="矩形 2"/>
            <p:cNvSpPr/>
            <p:nvPr/>
          </p:nvSpPr>
          <p:spPr>
            <a:xfrm>
              <a:off x="1957065" y="1743314"/>
              <a:ext cx="2903220" cy="521970"/>
            </a:xfrm>
            <a:prstGeom prst="rect">
              <a:avLst/>
            </a:prstGeom>
          </p:spPr>
          <p:txBody>
            <a:bodyPr wrap="square" anchor="ctr">
              <a:spAutoFit/>
            </a:bodyPr>
            <a:lstStyle/>
            <a:p>
              <a:pPr lvl="0">
                <a:defRPr/>
              </a:pPr>
              <a:r>
                <a:rPr lang="zh-CN" altLang="en-US" sz="2800" b="1" kern="0" dirty="0" smtClean="0">
                  <a:latin typeface="微软雅黑" panose="020B0503020204020204" pitchFamily="34" charset="-122"/>
                  <a:ea typeface="微软雅黑" panose="020B0503020204020204" pitchFamily="34" charset="-122"/>
                  <a:cs typeface="微软雅黑" panose="020B0503020204020204" pitchFamily="34" charset="-122"/>
                  <a:sym typeface="+mn-ea"/>
                </a:rPr>
                <a:t>引言</a:t>
              </a:r>
              <a:endParaRPr lang="zh-CN" altLang="en-US" sz="2800" b="1" kern="0" dirty="0">
                <a:latin typeface="微软雅黑" panose="020B0503020204020204" pitchFamily="34" charset="-122"/>
                <a:ea typeface="微软雅黑" panose="020B0503020204020204" pitchFamily="34" charset="-122"/>
                <a:cs typeface="微软雅黑" panose="020B0503020204020204" pitchFamily="34" charset="-122"/>
              </a:endParaRPr>
            </a:p>
          </p:txBody>
        </p:sp>
        <p:grpSp>
          <p:nvGrpSpPr>
            <p:cNvPr id="6" name="组合 5"/>
            <p:cNvGrpSpPr/>
            <p:nvPr/>
          </p:nvGrpSpPr>
          <p:grpSpPr>
            <a:xfrm>
              <a:off x="1181643" y="1758959"/>
              <a:ext cx="802204" cy="720000"/>
              <a:chOff x="912296" y="4056809"/>
              <a:chExt cx="802204" cy="720000"/>
            </a:xfrm>
          </p:grpSpPr>
          <p:sp>
            <p:nvSpPr>
              <p:cNvPr id="7" name="矩形 6"/>
              <p:cNvSpPr/>
              <p:nvPr/>
            </p:nvSpPr>
            <p:spPr>
              <a:xfrm>
                <a:off x="953397" y="4056809"/>
                <a:ext cx="720000" cy="72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1"/>
                  </a:solidFill>
                </a:endParaRPr>
              </a:p>
            </p:txBody>
          </p:sp>
          <p:sp>
            <p:nvSpPr>
              <p:cNvPr id="8" name="矩形 7"/>
              <p:cNvSpPr/>
              <p:nvPr/>
            </p:nvSpPr>
            <p:spPr>
              <a:xfrm>
                <a:off x="912296" y="4062866"/>
                <a:ext cx="802204" cy="707886"/>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4000" b="0"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rPr>
                  <a:t>1</a:t>
                </a:r>
                <a:endParaRPr kumimoji="0" lang="en-US" altLang="zh-CN" sz="40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grpSp>
      </p:grpSp>
      <p:sp>
        <p:nvSpPr>
          <p:cNvPr id="16" name="矩形 8"/>
          <p:cNvSpPr/>
          <p:nvPr/>
        </p:nvSpPr>
        <p:spPr>
          <a:xfrm>
            <a:off x="2496820" y="2744490"/>
            <a:ext cx="1505585" cy="863600"/>
          </a:xfrm>
          <a:prstGeom prst="rect">
            <a:avLst/>
          </a:prstGeom>
          <a:solidFill>
            <a:schemeClr val="accent4">
              <a:alpha val="25098"/>
            </a:schemeClr>
          </a:solidFill>
          <a:ln w="9525">
            <a:noFill/>
          </a:ln>
        </p:spPr>
        <p:txBody>
          <a:bodyPr/>
          <a:lstStyle/>
          <a:p>
            <a:pPr lvl="0" eaLnBrk="1" hangingPunct="1">
              <a:buNone/>
            </a:pPr>
            <a:endParaRPr lang="zh-CN" altLang="en-US" dirty="0">
              <a:latin typeface="Arial" panose="020B0604020202020204" pitchFamily="34" charset="0"/>
              <a:ea typeface="宋体" panose="02010600030101010101" pitchFamily="2" charset="-122"/>
            </a:endParaRPr>
          </a:p>
        </p:txBody>
      </p:sp>
      <p:sp>
        <p:nvSpPr>
          <p:cNvPr id="18" name="矩形 31"/>
          <p:cNvSpPr/>
          <p:nvPr/>
        </p:nvSpPr>
        <p:spPr>
          <a:xfrm>
            <a:off x="5761355" y="1332250"/>
            <a:ext cx="3599815" cy="784860"/>
          </a:xfrm>
          <a:prstGeom prst="rect">
            <a:avLst/>
          </a:prstGeom>
          <a:solidFill>
            <a:schemeClr val="accent4">
              <a:alpha val="39999"/>
            </a:schemeClr>
          </a:solidFill>
          <a:ln w="9525">
            <a:noFill/>
          </a:ln>
        </p:spPr>
        <p:txBody>
          <a:bodyPr/>
          <a:lstStyle/>
          <a:p>
            <a:pPr lvl="0" eaLnBrk="1" hangingPunct="1">
              <a:buNone/>
            </a:pPr>
            <a:endParaRPr lang="zh-CN" altLang="en-US" sz="2800" b="1" dirty="0">
              <a:solidFill>
                <a:schemeClr val="bg1"/>
              </a:solidFill>
              <a:latin typeface="Arial" panose="020B0604020202020204" pitchFamily="34" charset="0"/>
              <a:ea typeface="宋体" panose="02010600030101010101" pitchFamily="2" charset="-122"/>
            </a:endParaRPr>
          </a:p>
        </p:txBody>
      </p:sp>
      <p:sp>
        <p:nvSpPr>
          <p:cNvPr id="19" name="文本框 9"/>
          <p:cNvSpPr txBox="1"/>
          <p:nvPr/>
        </p:nvSpPr>
        <p:spPr>
          <a:xfrm>
            <a:off x="2712720" y="2923560"/>
            <a:ext cx="1126490" cy="523220"/>
          </a:xfrm>
          <a:prstGeom prst="rect">
            <a:avLst/>
          </a:prstGeom>
          <a:noFill/>
          <a:ln w="9525">
            <a:noFill/>
          </a:ln>
        </p:spPr>
        <p:txBody>
          <a:bodyPr wrap="square">
            <a:spAutoFit/>
          </a:bodyPr>
          <a:lstStyle/>
          <a:p>
            <a:pPr lvl="0" eaLnBrk="1" hangingPunct="1">
              <a:buNone/>
            </a:pPr>
            <a:r>
              <a:rPr lang="zh-CN" sz="2800" dirty="0">
                <a:latin typeface="微软雅黑" panose="020B0503020204020204" pitchFamily="34" charset="-122"/>
                <a:ea typeface="微软雅黑" panose="020B0503020204020204" pitchFamily="34" charset="-122"/>
              </a:rPr>
              <a:t>引言</a:t>
            </a:r>
            <a:endParaRPr lang="zh-CN" sz="2800" dirty="0">
              <a:latin typeface="微软雅黑" panose="020B0503020204020204" pitchFamily="34" charset="-122"/>
              <a:ea typeface="微软雅黑" panose="020B0503020204020204" pitchFamily="34" charset="-122"/>
            </a:endParaRPr>
          </a:p>
        </p:txBody>
      </p:sp>
      <p:sp>
        <p:nvSpPr>
          <p:cNvPr id="21" name="文本框 2"/>
          <p:cNvSpPr txBox="1"/>
          <p:nvPr/>
        </p:nvSpPr>
        <p:spPr>
          <a:xfrm>
            <a:off x="6801484" y="4426577"/>
            <a:ext cx="1520190" cy="457200"/>
          </a:xfrm>
          <a:prstGeom prst="rect">
            <a:avLst/>
          </a:prstGeom>
          <a:noFill/>
          <a:ln w="9525">
            <a:noFill/>
          </a:ln>
        </p:spPr>
        <p:txBody>
          <a:bodyPr wrap="square">
            <a:spAutoFit/>
          </a:bodyPr>
          <a:lstStyle/>
          <a:p>
            <a:pPr marL="360045" indent="-360045" algn="l"/>
            <a:r>
              <a:rPr lang="zh-CN" altLang="en-US" sz="2400" b="1" u="none" dirty="0" smtClean="0">
                <a:latin typeface="宋体" panose="02010600030101010101" pitchFamily="2" charset="-122"/>
                <a:ea typeface="宋体" panose="02010600030101010101" pitchFamily="2" charset="-122"/>
                <a:cs typeface="宋体" panose="02010600030101010101" pitchFamily="2" charset="-122"/>
              </a:rPr>
              <a:t>参考资料</a:t>
            </a:r>
            <a:endParaRPr lang="zh-CN" altLang="en-US" sz="2400" b="1" u="none" dirty="0">
              <a:latin typeface="宋体" panose="02010600030101010101" pitchFamily="2" charset="-122"/>
              <a:ea typeface="宋体" panose="02010600030101010101" pitchFamily="2" charset="-122"/>
              <a:cs typeface="宋体" panose="02010600030101010101" pitchFamily="2" charset="-122"/>
            </a:endParaRPr>
          </a:p>
        </p:txBody>
      </p:sp>
      <p:sp>
        <p:nvSpPr>
          <p:cNvPr id="22" name="矩形 31"/>
          <p:cNvSpPr/>
          <p:nvPr/>
        </p:nvSpPr>
        <p:spPr>
          <a:xfrm>
            <a:off x="5761355" y="2823230"/>
            <a:ext cx="3599815" cy="784860"/>
          </a:xfrm>
          <a:prstGeom prst="rect">
            <a:avLst/>
          </a:prstGeom>
          <a:solidFill>
            <a:schemeClr val="accent4">
              <a:alpha val="39999"/>
            </a:schemeClr>
          </a:solidFill>
          <a:ln w="9525">
            <a:noFill/>
          </a:ln>
        </p:spPr>
        <p:txBody>
          <a:bodyPr/>
          <a:lstStyle/>
          <a:p>
            <a:pPr lvl="0" eaLnBrk="1" hangingPunct="1">
              <a:buNone/>
            </a:pPr>
            <a:endParaRPr lang="zh-CN" altLang="en-US" sz="2800" b="1" dirty="0">
              <a:solidFill>
                <a:schemeClr val="bg1"/>
              </a:solidFill>
              <a:latin typeface="Arial" panose="020B0604020202020204" pitchFamily="34" charset="0"/>
              <a:ea typeface="宋体" panose="02010600030101010101" pitchFamily="2" charset="-122"/>
            </a:endParaRPr>
          </a:p>
        </p:txBody>
      </p:sp>
      <p:sp>
        <p:nvSpPr>
          <p:cNvPr id="25" name="文本框 6"/>
          <p:cNvSpPr txBox="1"/>
          <p:nvPr/>
        </p:nvSpPr>
        <p:spPr>
          <a:xfrm>
            <a:off x="6801485" y="2987060"/>
            <a:ext cx="1519555" cy="457200"/>
          </a:xfrm>
          <a:prstGeom prst="rect">
            <a:avLst/>
          </a:prstGeom>
          <a:noFill/>
          <a:ln w="9525">
            <a:noFill/>
          </a:ln>
        </p:spPr>
        <p:txBody>
          <a:bodyPr wrap="square">
            <a:spAutoFit/>
          </a:bodyPr>
          <a:lstStyle/>
          <a:p>
            <a:pPr marL="360045" indent="-360045" algn="l"/>
            <a:r>
              <a:rPr lang="zh-CN" altLang="en-US" sz="2400" b="1" u="none" dirty="0" smtClean="0">
                <a:latin typeface="宋体" panose="02010600030101010101" pitchFamily="2" charset="-122"/>
                <a:ea typeface="宋体" panose="02010600030101010101" pitchFamily="2" charset="-122"/>
                <a:cs typeface="宋体" panose="02010600030101010101" pitchFamily="2" charset="-122"/>
              </a:rPr>
              <a:t>项目背景</a:t>
            </a:r>
            <a:endParaRPr lang="zh-CN" altLang="en-US" sz="2400" b="1" u="none" dirty="0">
              <a:latin typeface="宋体" panose="02010600030101010101" pitchFamily="2" charset="-122"/>
              <a:ea typeface="宋体" panose="02010600030101010101" pitchFamily="2" charset="-122"/>
              <a:cs typeface="宋体" panose="02010600030101010101" pitchFamily="2" charset="-122"/>
            </a:endParaRPr>
          </a:p>
        </p:txBody>
      </p:sp>
      <p:sp>
        <p:nvSpPr>
          <p:cNvPr id="26" name="文本框 7"/>
          <p:cNvSpPr txBox="1"/>
          <p:nvPr/>
        </p:nvSpPr>
        <p:spPr>
          <a:xfrm>
            <a:off x="6907471" y="1496080"/>
            <a:ext cx="1654637" cy="461665"/>
          </a:xfrm>
          <a:prstGeom prst="rect">
            <a:avLst/>
          </a:prstGeom>
          <a:noFill/>
          <a:ln w="9525">
            <a:noFill/>
          </a:ln>
        </p:spPr>
        <p:txBody>
          <a:bodyPr wrap="square">
            <a:spAutoFit/>
          </a:bodyPr>
          <a:lstStyle/>
          <a:p>
            <a:pPr marL="360045" indent="-360045" algn="l"/>
            <a:r>
              <a:rPr lang="zh-CN" altLang="en-US" sz="2400" b="1" u="none" dirty="0" smtClean="0">
                <a:latin typeface="宋体" panose="02010600030101010101" pitchFamily="2" charset="-122"/>
                <a:ea typeface="宋体" panose="02010600030101010101" pitchFamily="2" charset="-122"/>
                <a:cs typeface="宋体" panose="02010600030101010101" pitchFamily="2" charset="-122"/>
              </a:rPr>
              <a:t>编写目的</a:t>
            </a:r>
            <a:endParaRPr lang="zh-CN" altLang="en-US" sz="2400" b="1" u="none" dirty="0">
              <a:latin typeface="宋体" panose="02010600030101010101" pitchFamily="2" charset="-122"/>
              <a:ea typeface="宋体" panose="02010600030101010101" pitchFamily="2" charset="-122"/>
              <a:cs typeface="宋体" panose="02010600030101010101" pitchFamily="2" charset="-122"/>
            </a:endParaRPr>
          </a:p>
        </p:txBody>
      </p:sp>
      <p:cxnSp>
        <p:nvCxnSpPr>
          <p:cNvPr id="27" name="직선 화살표 연결선 9"/>
          <p:cNvCxnSpPr/>
          <p:nvPr/>
        </p:nvCxnSpPr>
        <p:spPr>
          <a:xfrm flipH="1">
            <a:off x="4190365" y="1800880"/>
            <a:ext cx="1426210" cy="925830"/>
          </a:xfrm>
          <a:prstGeom prst="straightConnector1">
            <a:avLst/>
          </a:prstGeom>
          <a:ln w="12700" cmpd="sng">
            <a:solidFill>
              <a:schemeClr val="bg2"/>
            </a:solidFill>
            <a:prstDash val="solid"/>
            <a:tailEnd type="triangle" w="med" len="med"/>
          </a:ln>
        </p:spPr>
        <p:style>
          <a:lnRef idx="1">
            <a:schemeClr val="accent1"/>
          </a:lnRef>
          <a:fillRef idx="0">
            <a:schemeClr val="accent1"/>
          </a:fillRef>
          <a:effectRef idx="0">
            <a:schemeClr val="accent1"/>
          </a:effectRef>
          <a:fontRef idx="minor">
            <a:schemeClr val="tx1"/>
          </a:fontRef>
        </p:style>
      </p:cxnSp>
      <p:cxnSp>
        <p:nvCxnSpPr>
          <p:cNvPr id="28" name="직선 화살표 연결선 9"/>
          <p:cNvCxnSpPr/>
          <p:nvPr/>
        </p:nvCxnSpPr>
        <p:spPr>
          <a:xfrm flipH="1" flipV="1">
            <a:off x="4190365" y="3176290"/>
            <a:ext cx="1443990" cy="30490"/>
          </a:xfrm>
          <a:prstGeom prst="straightConnector1">
            <a:avLst/>
          </a:prstGeom>
          <a:ln w="12700" cmpd="sng">
            <a:solidFill>
              <a:schemeClr val="bg2"/>
            </a:solidFill>
            <a:prstDash val="solid"/>
            <a:tailEnd type="triangle" w="med" len="med"/>
          </a:ln>
        </p:spPr>
        <p:style>
          <a:lnRef idx="1">
            <a:schemeClr val="accent1"/>
          </a:lnRef>
          <a:fillRef idx="0">
            <a:schemeClr val="accent1"/>
          </a:fillRef>
          <a:effectRef idx="0">
            <a:schemeClr val="accent1"/>
          </a:effectRef>
          <a:fontRef idx="minor">
            <a:schemeClr val="tx1"/>
          </a:fontRef>
        </p:style>
      </p:cxnSp>
      <p:cxnSp>
        <p:nvCxnSpPr>
          <p:cNvPr id="30" name="직선 화살표 연결선 9"/>
          <p:cNvCxnSpPr/>
          <p:nvPr/>
        </p:nvCxnSpPr>
        <p:spPr>
          <a:xfrm flipH="1" flipV="1">
            <a:off x="4190365" y="3539164"/>
            <a:ext cx="1443990" cy="1014904"/>
          </a:xfrm>
          <a:prstGeom prst="straightConnector1">
            <a:avLst/>
          </a:prstGeom>
          <a:ln w="12700" cmpd="sng">
            <a:solidFill>
              <a:schemeClr val="bg2"/>
            </a:solidFill>
            <a:prstDash val="solid"/>
            <a:tailEnd type="triangle" w="med" len="med"/>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矩形 31"/>
          <p:cNvSpPr/>
          <p:nvPr/>
        </p:nvSpPr>
        <p:spPr>
          <a:xfrm>
            <a:off x="8553450" y="3146425"/>
            <a:ext cx="1824355" cy="784860"/>
          </a:xfrm>
          <a:prstGeom prst="rect">
            <a:avLst/>
          </a:prstGeom>
          <a:solidFill>
            <a:schemeClr val="bg1">
              <a:alpha val="39999"/>
            </a:schemeClr>
          </a:solidFill>
          <a:ln w="9525">
            <a:noFill/>
          </a:ln>
        </p:spPr>
        <p:txBody>
          <a:bodyPr/>
          <a:lstStyle/>
          <a:p>
            <a:pPr lvl="0" eaLnBrk="1" hangingPunct="1">
              <a:buNone/>
            </a:pPr>
            <a:endParaRPr lang="zh-CN" altLang="en-US" sz="2800" b="1" dirty="0">
              <a:solidFill>
                <a:schemeClr val="bg1"/>
              </a:solidFill>
              <a:latin typeface="Arial" panose="020B0604020202020204" pitchFamily="34" charset="0"/>
              <a:ea typeface="宋体" panose="02010600030101010101" pitchFamily="2" charset="-122"/>
            </a:endParaRPr>
          </a:p>
        </p:txBody>
      </p:sp>
      <p:sp>
        <p:nvSpPr>
          <p:cNvPr id="67" name="矩形 31"/>
          <p:cNvSpPr/>
          <p:nvPr/>
        </p:nvSpPr>
        <p:spPr>
          <a:xfrm>
            <a:off x="8553450" y="1730548"/>
            <a:ext cx="2002155" cy="784860"/>
          </a:xfrm>
          <a:prstGeom prst="rect">
            <a:avLst/>
          </a:prstGeom>
          <a:solidFill>
            <a:schemeClr val="accent4">
              <a:alpha val="39999"/>
            </a:schemeClr>
          </a:solidFill>
          <a:ln w="9525">
            <a:noFill/>
          </a:ln>
        </p:spPr>
        <p:txBody>
          <a:bodyPr/>
          <a:lstStyle/>
          <a:p>
            <a:pPr lvl="0" eaLnBrk="1" hangingPunct="1">
              <a:buNone/>
            </a:pPr>
            <a:endParaRPr lang="zh-CN" altLang="en-US" sz="2800" b="1" dirty="0">
              <a:solidFill>
                <a:schemeClr val="bg1"/>
              </a:solidFill>
              <a:latin typeface="Arial" panose="020B0604020202020204" pitchFamily="34" charset="0"/>
              <a:ea typeface="宋体" panose="02010600030101010101" pitchFamily="2" charset="-122"/>
            </a:endParaRPr>
          </a:p>
        </p:txBody>
      </p:sp>
      <p:cxnSp>
        <p:nvCxnSpPr>
          <p:cNvPr id="17" name="直接连接符 16"/>
          <p:cNvCxnSpPr/>
          <p:nvPr/>
        </p:nvCxnSpPr>
        <p:spPr>
          <a:xfrm>
            <a:off x="3060700" y="361950"/>
            <a:ext cx="89535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30727" name="图片 2" descr="小组logo"/>
          <p:cNvPicPr>
            <a:picLocks noChangeAspect="1"/>
          </p:cNvPicPr>
          <p:nvPr/>
        </p:nvPicPr>
        <p:blipFill>
          <a:blip r:embed="rId1"/>
          <a:stretch>
            <a:fillRect/>
          </a:stretch>
        </p:blipFill>
        <p:spPr>
          <a:xfrm>
            <a:off x="10318750" y="-190500"/>
            <a:ext cx="2105025" cy="2105025"/>
          </a:xfrm>
          <a:prstGeom prst="rect">
            <a:avLst/>
          </a:prstGeom>
          <a:noFill/>
          <a:ln w="9525">
            <a:noFill/>
          </a:ln>
        </p:spPr>
      </p:pic>
      <p:grpSp>
        <p:nvGrpSpPr>
          <p:cNvPr id="2" name="组合 1"/>
          <p:cNvGrpSpPr/>
          <p:nvPr/>
        </p:nvGrpSpPr>
        <p:grpSpPr>
          <a:xfrm>
            <a:off x="251582" y="413682"/>
            <a:ext cx="3678642" cy="735645"/>
            <a:chOff x="1181643" y="1743314"/>
            <a:chExt cx="3678642" cy="735645"/>
          </a:xfrm>
        </p:grpSpPr>
        <p:sp>
          <p:nvSpPr>
            <p:cNvPr id="3" name="矩形 2"/>
            <p:cNvSpPr/>
            <p:nvPr/>
          </p:nvSpPr>
          <p:spPr>
            <a:xfrm>
              <a:off x="1957065" y="1743314"/>
              <a:ext cx="2903220" cy="521970"/>
            </a:xfrm>
            <a:prstGeom prst="rect">
              <a:avLst/>
            </a:prstGeom>
          </p:spPr>
          <p:txBody>
            <a:bodyPr wrap="square" anchor="ctr">
              <a:spAutoFit/>
            </a:bodyPr>
            <a:lstStyle/>
            <a:p>
              <a:pPr lvl="0">
                <a:defRPr/>
              </a:pPr>
              <a:r>
                <a:rPr lang="zh-CN" altLang="en-US" sz="2800" b="1" kern="0" dirty="0" smtClean="0">
                  <a:latin typeface="微软雅黑" panose="020B0503020204020204" pitchFamily="34" charset="-122"/>
                  <a:ea typeface="微软雅黑" panose="020B0503020204020204" pitchFamily="34" charset="-122"/>
                  <a:cs typeface="微软雅黑" panose="020B0503020204020204" pitchFamily="34" charset="-122"/>
                </a:rPr>
                <a:t>一般约束</a:t>
              </a:r>
              <a:endParaRPr lang="zh-CN" altLang="en-US" sz="2800" b="1" kern="0" dirty="0">
                <a:latin typeface="微软雅黑" panose="020B0503020204020204" pitchFamily="34" charset="-122"/>
                <a:ea typeface="微软雅黑" panose="020B0503020204020204" pitchFamily="34" charset="-122"/>
                <a:cs typeface="微软雅黑" panose="020B0503020204020204" pitchFamily="34" charset="-122"/>
              </a:endParaRPr>
            </a:p>
          </p:txBody>
        </p:sp>
        <p:grpSp>
          <p:nvGrpSpPr>
            <p:cNvPr id="6" name="组合 5"/>
            <p:cNvGrpSpPr/>
            <p:nvPr/>
          </p:nvGrpSpPr>
          <p:grpSpPr>
            <a:xfrm>
              <a:off x="1181643" y="1758959"/>
              <a:ext cx="802204" cy="720000"/>
              <a:chOff x="912296" y="4056809"/>
              <a:chExt cx="802204" cy="720000"/>
            </a:xfrm>
          </p:grpSpPr>
          <p:sp>
            <p:nvSpPr>
              <p:cNvPr id="7" name="矩形 6"/>
              <p:cNvSpPr/>
              <p:nvPr/>
            </p:nvSpPr>
            <p:spPr>
              <a:xfrm>
                <a:off x="953397" y="4056809"/>
                <a:ext cx="720000" cy="72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1"/>
                  </a:solidFill>
                </a:endParaRPr>
              </a:p>
            </p:txBody>
          </p:sp>
          <p:sp>
            <p:nvSpPr>
              <p:cNvPr id="8" name="矩形 7"/>
              <p:cNvSpPr/>
              <p:nvPr/>
            </p:nvSpPr>
            <p:spPr>
              <a:xfrm>
                <a:off x="912296" y="4062866"/>
                <a:ext cx="802204" cy="707886"/>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lang="en-US" altLang="zh-CN" sz="4000" kern="0" dirty="0">
                    <a:latin typeface="微软雅黑" panose="020B0503020204020204" pitchFamily="34" charset="-122"/>
                    <a:ea typeface="微软雅黑" panose="020B0503020204020204" pitchFamily="34" charset="-122"/>
                    <a:cs typeface="微软雅黑" panose="020B0503020204020204" pitchFamily="34" charset="-122"/>
                  </a:rPr>
                  <a:t>7</a:t>
                </a:r>
                <a:endParaRPr kumimoji="0" lang="en-US" altLang="zh-CN" sz="40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grpSp>
      </p:grpSp>
      <p:sp>
        <p:nvSpPr>
          <p:cNvPr id="23" name="矩形 8"/>
          <p:cNvSpPr/>
          <p:nvPr/>
        </p:nvSpPr>
        <p:spPr>
          <a:xfrm>
            <a:off x="4887595" y="3085465"/>
            <a:ext cx="2434590" cy="863600"/>
          </a:xfrm>
          <a:prstGeom prst="rect">
            <a:avLst/>
          </a:prstGeom>
          <a:solidFill>
            <a:schemeClr val="accent4">
              <a:alpha val="25098"/>
            </a:schemeClr>
          </a:solidFill>
          <a:ln w="9525">
            <a:noFill/>
          </a:ln>
        </p:spPr>
        <p:txBody>
          <a:bodyPr/>
          <a:lstStyle/>
          <a:p>
            <a:pPr lvl="0" eaLnBrk="1" hangingPunct="1">
              <a:buNone/>
            </a:pPr>
            <a:endParaRPr lang="zh-CN" altLang="en-US" dirty="0">
              <a:latin typeface="Arial" panose="020B0604020202020204" pitchFamily="34" charset="0"/>
              <a:ea typeface="宋体" panose="02010600030101010101" pitchFamily="2" charset="-122"/>
            </a:endParaRPr>
          </a:p>
        </p:txBody>
      </p:sp>
      <p:sp>
        <p:nvSpPr>
          <p:cNvPr id="25" name="矩形 31"/>
          <p:cNvSpPr/>
          <p:nvPr/>
        </p:nvSpPr>
        <p:spPr>
          <a:xfrm>
            <a:off x="4094480" y="1721485"/>
            <a:ext cx="1836420" cy="784860"/>
          </a:xfrm>
          <a:prstGeom prst="rect">
            <a:avLst/>
          </a:prstGeom>
          <a:solidFill>
            <a:schemeClr val="accent4">
              <a:alpha val="39999"/>
            </a:schemeClr>
          </a:solidFill>
          <a:ln w="9525">
            <a:noFill/>
          </a:ln>
        </p:spPr>
        <p:txBody>
          <a:bodyPr/>
          <a:lstStyle/>
          <a:p>
            <a:pPr lvl="0" eaLnBrk="1" hangingPunct="1">
              <a:buNone/>
            </a:pPr>
            <a:endParaRPr lang="zh-CN" altLang="en-US" sz="2800" b="1" dirty="0">
              <a:solidFill>
                <a:schemeClr val="bg1"/>
              </a:solidFill>
              <a:latin typeface="Arial" panose="020B0604020202020204" pitchFamily="34" charset="0"/>
              <a:ea typeface="宋体" panose="02010600030101010101" pitchFamily="2" charset="-122"/>
            </a:endParaRPr>
          </a:p>
        </p:txBody>
      </p:sp>
      <p:sp>
        <p:nvSpPr>
          <p:cNvPr id="26" name="文本框 9"/>
          <p:cNvSpPr txBox="1"/>
          <p:nvPr/>
        </p:nvSpPr>
        <p:spPr>
          <a:xfrm>
            <a:off x="5179060" y="3264535"/>
            <a:ext cx="1836420" cy="523220"/>
          </a:xfrm>
          <a:prstGeom prst="rect">
            <a:avLst/>
          </a:prstGeom>
          <a:noFill/>
          <a:ln w="9525">
            <a:noFill/>
          </a:ln>
        </p:spPr>
        <p:txBody>
          <a:bodyPr wrap="square">
            <a:spAutoFit/>
          </a:bodyPr>
          <a:lstStyle/>
          <a:p>
            <a:pPr lvl="0" eaLnBrk="1" hangingPunct="1">
              <a:buNone/>
            </a:pPr>
            <a:r>
              <a:rPr lang="zh-CN" altLang="en-US" sz="2800" dirty="0" smtClean="0">
                <a:latin typeface="微软雅黑" panose="020B0503020204020204" pitchFamily="34" charset="-122"/>
                <a:ea typeface="微软雅黑" panose="020B0503020204020204" pitchFamily="34" charset="-122"/>
              </a:rPr>
              <a:t>一般约束</a:t>
            </a:r>
            <a:endParaRPr lang="zh-CN" sz="2800" dirty="0">
              <a:latin typeface="微软雅黑" panose="020B0503020204020204" pitchFamily="34" charset="-122"/>
              <a:ea typeface="微软雅黑" panose="020B0503020204020204" pitchFamily="34" charset="-122"/>
            </a:endParaRPr>
          </a:p>
        </p:txBody>
      </p:sp>
      <p:sp>
        <p:nvSpPr>
          <p:cNvPr id="27" name="矩形 31"/>
          <p:cNvSpPr/>
          <p:nvPr/>
        </p:nvSpPr>
        <p:spPr>
          <a:xfrm>
            <a:off x="1969770" y="1721485"/>
            <a:ext cx="1824355" cy="784860"/>
          </a:xfrm>
          <a:prstGeom prst="rect">
            <a:avLst/>
          </a:prstGeom>
          <a:solidFill>
            <a:schemeClr val="bg1">
              <a:alpha val="39999"/>
            </a:schemeClr>
          </a:solidFill>
          <a:ln w="9525">
            <a:noFill/>
          </a:ln>
        </p:spPr>
        <p:txBody>
          <a:bodyPr/>
          <a:lstStyle/>
          <a:p>
            <a:pPr lvl="0" eaLnBrk="1" hangingPunct="1">
              <a:buNone/>
            </a:pPr>
            <a:endParaRPr lang="zh-CN" altLang="en-US" sz="2800" b="1" dirty="0">
              <a:solidFill>
                <a:schemeClr val="bg1"/>
              </a:solidFill>
              <a:latin typeface="Arial" panose="020B0604020202020204" pitchFamily="34" charset="0"/>
              <a:ea typeface="宋体" panose="02010600030101010101" pitchFamily="2" charset="-122"/>
            </a:endParaRPr>
          </a:p>
        </p:txBody>
      </p:sp>
      <p:sp>
        <p:nvSpPr>
          <p:cNvPr id="28" name="矩形 31"/>
          <p:cNvSpPr/>
          <p:nvPr/>
        </p:nvSpPr>
        <p:spPr>
          <a:xfrm>
            <a:off x="6293485" y="1721485"/>
            <a:ext cx="2032635" cy="784860"/>
          </a:xfrm>
          <a:prstGeom prst="rect">
            <a:avLst/>
          </a:prstGeom>
          <a:solidFill>
            <a:schemeClr val="accent4">
              <a:alpha val="39999"/>
            </a:schemeClr>
          </a:solidFill>
          <a:ln w="9525">
            <a:noFill/>
          </a:ln>
        </p:spPr>
        <p:txBody>
          <a:bodyPr/>
          <a:lstStyle/>
          <a:p>
            <a:pPr lvl="0" eaLnBrk="1" hangingPunct="1">
              <a:buNone/>
            </a:pPr>
            <a:endParaRPr lang="zh-CN" altLang="en-US" sz="2800" b="1" dirty="0">
              <a:solidFill>
                <a:schemeClr val="bg1"/>
              </a:solidFill>
              <a:latin typeface="Arial" panose="020B0604020202020204" pitchFamily="34" charset="0"/>
              <a:ea typeface="宋体" panose="02010600030101010101" pitchFamily="2" charset="-122"/>
            </a:endParaRPr>
          </a:p>
        </p:txBody>
      </p:sp>
      <p:cxnSp>
        <p:nvCxnSpPr>
          <p:cNvPr id="30" name="직선 화살표 연결선 9"/>
          <p:cNvCxnSpPr/>
          <p:nvPr/>
        </p:nvCxnSpPr>
        <p:spPr>
          <a:xfrm flipH="1" flipV="1">
            <a:off x="3794125" y="2670810"/>
            <a:ext cx="917575" cy="454025"/>
          </a:xfrm>
          <a:prstGeom prst="straightConnector1">
            <a:avLst/>
          </a:prstGeom>
          <a:ln w="12700" cmpd="sng">
            <a:solidFill>
              <a:schemeClr val="bg2"/>
            </a:solidFill>
            <a:prstDash val="solid"/>
            <a:tailEnd type="triangle" w="med" len="med"/>
          </a:ln>
        </p:spPr>
        <p:style>
          <a:lnRef idx="1">
            <a:schemeClr val="accent1"/>
          </a:lnRef>
          <a:fillRef idx="0">
            <a:schemeClr val="accent1"/>
          </a:fillRef>
          <a:effectRef idx="0">
            <a:schemeClr val="accent1"/>
          </a:effectRef>
          <a:fontRef idx="minor">
            <a:schemeClr val="tx1"/>
          </a:fontRef>
        </p:style>
      </p:cxnSp>
      <p:sp>
        <p:nvSpPr>
          <p:cNvPr id="42" name="矩形 31"/>
          <p:cNvSpPr/>
          <p:nvPr/>
        </p:nvSpPr>
        <p:spPr>
          <a:xfrm>
            <a:off x="1969770" y="3124835"/>
            <a:ext cx="1824355" cy="784860"/>
          </a:xfrm>
          <a:prstGeom prst="rect">
            <a:avLst/>
          </a:prstGeom>
          <a:solidFill>
            <a:schemeClr val="accent4">
              <a:alpha val="39999"/>
            </a:schemeClr>
          </a:solidFill>
          <a:ln w="9525">
            <a:noFill/>
          </a:ln>
        </p:spPr>
        <p:txBody>
          <a:bodyPr/>
          <a:lstStyle/>
          <a:p>
            <a:pPr lvl="0" eaLnBrk="1" hangingPunct="1">
              <a:buNone/>
            </a:pPr>
            <a:endParaRPr lang="zh-CN" altLang="en-US" sz="2800" b="1" dirty="0">
              <a:solidFill>
                <a:schemeClr val="bg1"/>
              </a:solidFill>
              <a:latin typeface="Arial" panose="020B0604020202020204" pitchFamily="34" charset="0"/>
              <a:ea typeface="宋体" panose="02010600030101010101" pitchFamily="2" charset="-122"/>
            </a:endParaRPr>
          </a:p>
        </p:txBody>
      </p:sp>
      <p:sp>
        <p:nvSpPr>
          <p:cNvPr id="43" name="矩形 31"/>
          <p:cNvSpPr/>
          <p:nvPr/>
        </p:nvSpPr>
        <p:spPr>
          <a:xfrm>
            <a:off x="8553450" y="3124835"/>
            <a:ext cx="1824355" cy="784860"/>
          </a:xfrm>
          <a:prstGeom prst="rect">
            <a:avLst/>
          </a:prstGeom>
          <a:solidFill>
            <a:schemeClr val="bg1">
              <a:alpha val="39999"/>
            </a:schemeClr>
          </a:solidFill>
          <a:ln w="9525">
            <a:noFill/>
          </a:ln>
        </p:spPr>
        <p:txBody>
          <a:bodyPr/>
          <a:lstStyle/>
          <a:p>
            <a:pPr lvl="0" eaLnBrk="1" hangingPunct="1">
              <a:buNone/>
            </a:pPr>
            <a:endParaRPr lang="zh-CN" altLang="en-US" sz="2800" b="1" dirty="0">
              <a:solidFill>
                <a:schemeClr val="bg1"/>
              </a:solidFill>
              <a:latin typeface="Arial" panose="020B0604020202020204" pitchFamily="34" charset="0"/>
              <a:ea typeface="宋体" panose="02010600030101010101" pitchFamily="2" charset="-122"/>
            </a:endParaRPr>
          </a:p>
        </p:txBody>
      </p:sp>
      <p:sp>
        <p:nvSpPr>
          <p:cNvPr id="44" name="矩形 31"/>
          <p:cNvSpPr/>
          <p:nvPr/>
        </p:nvSpPr>
        <p:spPr>
          <a:xfrm>
            <a:off x="1969770" y="4699000"/>
            <a:ext cx="1824355" cy="784860"/>
          </a:xfrm>
          <a:prstGeom prst="rect">
            <a:avLst/>
          </a:prstGeom>
          <a:solidFill>
            <a:schemeClr val="accent4">
              <a:alpha val="39999"/>
            </a:schemeClr>
          </a:solidFill>
          <a:ln w="9525">
            <a:noFill/>
          </a:ln>
        </p:spPr>
        <p:txBody>
          <a:bodyPr/>
          <a:lstStyle/>
          <a:p>
            <a:pPr lvl="0" eaLnBrk="1" hangingPunct="1">
              <a:buNone/>
            </a:pPr>
            <a:endParaRPr lang="zh-CN" altLang="en-US" sz="2800" b="1" dirty="0">
              <a:solidFill>
                <a:schemeClr val="bg1"/>
              </a:solidFill>
              <a:latin typeface="Arial" panose="020B0604020202020204" pitchFamily="34" charset="0"/>
              <a:ea typeface="宋体" panose="02010600030101010101" pitchFamily="2" charset="-122"/>
            </a:endParaRPr>
          </a:p>
        </p:txBody>
      </p:sp>
      <p:sp>
        <p:nvSpPr>
          <p:cNvPr id="45" name="矩形 31"/>
          <p:cNvSpPr/>
          <p:nvPr/>
        </p:nvSpPr>
        <p:spPr>
          <a:xfrm>
            <a:off x="4100830" y="4699000"/>
            <a:ext cx="1824355" cy="784860"/>
          </a:xfrm>
          <a:prstGeom prst="rect">
            <a:avLst/>
          </a:prstGeom>
          <a:solidFill>
            <a:schemeClr val="bg1">
              <a:alpha val="39999"/>
            </a:schemeClr>
          </a:solidFill>
          <a:ln w="9525">
            <a:noFill/>
          </a:ln>
        </p:spPr>
        <p:txBody>
          <a:bodyPr/>
          <a:lstStyle/>
          <a:p>
            <a:pPr lvl="0" eaLnBrk="1" hangingPunct="1">
              <a:buNone/>
            </a:pPr>
            <a:endParaRPr lang="zh-CN" altLang="en-US" sz="2800" b="1" dirty="0">
              <a:solidFill>
                <a:schemeClr val="bg1"/>
              </a:solidFill>
              <a:latin typeface="Arial" panose="020B0604020202020204" pitchFamily="34" charset="0"/>
              <a:ea typeface="宋体" panose="02010600030101010101" pitchFamily="2" charset="-122"/>
            </a:endParaRPr>
          </a:p>
        </p:txBody>
      </p:sp>
      <p:sp>
        <p:nvSpPr>
          <p:cNvPr id="46" name="矩形 31"/>
          <p:cNvSpPr/>
          <p:nvPr/>
        </p:nvSpPr>
        <p:spPr>
          <a:xfrm>
            <a:off x="5236845" y="4726305"/>
            <a:ext cx="1824355" cy="784860"/>
          </a:xfrm>
          <a:prstGeom prst="rect">
            <a:avLst/>
          </a:prstGeom>
          <a:solidFill>
            <a:schemeClr val="accent4">
              <a:alpha val="39999"/>
            </a:schemeClr>
          </a:solidFill>
          <a:ln w="9525">
            <a:noFill/>
          </a:ln>
        </p:spPr>
        <p:txBody>
          <a:bodyPr/>
          <a:lstStyle/>
          <a:p>
            <a:pPr lvl="0" eaLnBrk="1" hangingPunct="1">
              <a:buNone/>
            </a:pPr>
            <a:endParaRPr lang="zh-CN" altLang="en-US" sz="2800" b="1" dirty="0">
              <a:solidFill>
                <a:schemeClr val="bg1"/>
              </a:solidFill>
              <a:latin typeface="Arial" panose="020B0604020202020204" pitchFamily="34" charset="0"/>
              <a:ea typeface="宋体" panose="02010600030101010101" pitchFamily="2" charset="-122"/>
            </a:endParaRPr>
          </a:p>
        </p:txBody>
      </p:sp>
      <p:sp>
        <p:nvSpPr>
          <p:cNvPr id="47" name="矩形 31"/>
          <p:cNvSpPr/>
          <p:nvPr/>
        </p:nvSpPr>
        <p:spPr>
          <a:xfrm>
            <a:off x="8538845" y="4620664"/>
            <a:ext cx="2253499" cy="784860"/>
          </a:xfrm>
          <a:prstGeom prst="rect">
            <a:avLst/>
          </a:prstGeom>
          <a:solidFill>
            <a:schemeClr val="accent4">
              <a:alpha val="39999"/>
            </a:schemeClr>
          </a:solidFill>
          <a:ln w="9525">
            <a:noFill/>
          </a:ln>
        </p:spPr>
        <p:txBody>
          <a:bodyPr/>
          <a:lstStyle/>
          <a:p>
            <a:pPr lvl="0" eaLnBrk="1" hangingPunct="1">
              <a:buNone/>
            </a:pPr>
            <a:endParaRPr lang="zh-CN" altLang="en-US" sz="2800" b="1" dirty="0">
              <a:solidFill>
                <a:schemeClr val="bg1"/>
              </a:solidFill>
              <a:latin typeface="Arial" panose="020B0604020202020204" pitchFamily="34" charset="0"/>
              <a:ea typeface="宋体" panose="02010600030101010101" pitchFamily="2" charset="-122"/>
            </a:endParaRPr>
          </a:p>
        </p:txBody>
      </p:sp>
      <p:cxnSp>
        <p:nvCxnSpPr>
          <p:cNvPr id="48" name="직선 화살표 연결선 9"/>
          <p:cNvCxnSpPr/>
          <p:nvPr/>
        </p:nvCxnSpPr>
        <p:spPr>
          <a:xfrm flipH="1" flipV="1">
            <a:off x="5236845" y="2670810"/>
            <a:ext cx="377825" cy="247650"/>
          </a:xfrm>
          <a:prstGeom prst="straightConnector1">
            <a:avLst/>
          </a:prstGeom>
          <a:ln w="12700" cmpd="sng">
            <a:solidFill>
              <a:schemeClr val="bg2"/>
            </a:solidFill>
            <a:prstDash val="solid"/>
            <a:tailEnd type="triangle" w="med" len="med"/>
          </a:ln>
        </p:spPr>
        <p:style>
          <a:lnRef idx="1">
            <a:schemeClr val="accent1"/>
          </a:lnRef>
          <a:fillRef idx="0">
            <a:schemeClr val="accent1"/>
          </a:fillRef>
          <a:effectRef idx="0">
            <a:schemeClr val="accent1"/>
          </a:effectRef>
          <a:fontRef idx="minor">
            <a:schemeClr val="tx1"/>
          </a:fontRef>
        </p:style>
      </p:cxnSp>
      <p:cxnSp>
        <p:nvCxnSpPr>
          <p:cNvPr id="49" name="직선 화살표 연결선 9"/>
          <p:cNvCxnSpPr/>
          <p:nvPr/>
        </p:nvCxnSpPr>
        <p:spPr>
          <a:xfrm flipV="1">
            <a:off x="6741160" y="2628900"/>
            <a:ext cx="274320" cy="289560"/>
          </a:xfrm>
          <a:prstGeom prst="straightConnector1">
            <a:avLst/>
          </a:prstGeom>
          <a:ln w="12700" cmpd="sng">
            <a:solidFill>
              <a:schemeClr val="bg2"/>
            </a:solidFill>
            <a:prstDash val="solid"/>
            <a:tailEnd type="triangle" w="med" len="med"/>
          </a:ln>
        </p:spPr>
        <p:style>
          <a:lnRef idx="1">
            <a:schemeClr val="accent1"/>
          </a:lnRef>
          <a:fillRef idx="0">
            <a:schemeClr val="accent1"/>
          </a:fillRef>
          <a:effectRef idx="0">
            <a:schemeClr val="accent1"/>
          </a:effectRef>
          <a:fontRef idx="minor">
            <a:schemeClr val="tx1"/>
          </a:fontRef>
        </p:style>
      </p:cxnSp>
      <p:cxnSp>
        <p:nvCxnSpPr>
          <p:cNvPr id="50" name="직선 화살표 연결선 9"/>
          <p:cNvCxnSpPr/>
          <p:nvPr/>
        </p:nvCxnSpPr>
        <p:spPr>
          <a:xfrm flipV="1">
            <a:off x="7768590" y="2670810"/>
            <a:ext cx="873760" cy="530860"/>
          </a:xfrm>
          <a:prstGeom prst="straightConnector1">
            <a:avLst/>
          </a:prstGeom>
          <a:ln w="12700" cmpd="sng">
            <a:solidFill>
              <a:schemeClr val="bg2"/>
            </a:solidFill>
            <a:prstDash val="solid"/>
            <a:tailEnd type="triangle" w="med" len="med"/>
          </a:ln>
        </p:spPr>
        <p:style>
          <a:lnRef idx="1">
            <a:schemeClr val="accent1"/>
          </a:lnRef>
          <a:fillRef idx="0">
            <a:schemeClr val="accent1"/>
          </a:fillRef>
          <a:effectRef idx="0">
            <a:schemeClr val="accent1"/>
          </a:effectRef>
          <a:fontRef idx="minor">
            <a:schemeClr val="tx1"/>
          </a:fontRef>
        </p:style>
      </p:cxnSp>
      <p:cxnSp>
        <p:nvCxnSpPr>
          <p:cNvPr id="51" name="직선 화살표 연결선 9"/>
          <p:cNvCxnSpPr/>
          <p:nvPr/>
        </p:nvCxnSpPr>
        <p:spPr>
          <a:xfrm flipH="1">
            <a:off x="3970020" y="3538855"/>
            <a:ext cx="741680" cy="0"/>
          </a:xfrm>
          <a:prstGeom prst="straightConnector1">
            <a:avLst/>
          </a:prstGeom>
          <a:ln w="12700" cmpd="sng">
            <a:solidFill>
              <a:schemeClr val="bg2"/>
            </a:solidFill>
            <a:prstDash val="solid"/>
            <a:tailEnd type="triangle" w="med" len="med"/>
          </a:ln>
        </p:spPr>
        <p:style>
          <a:lnRef idx="1">
            <a:schemeClr val="accent1"/>
          </a:lnRef>
          <a:fillRef idx="0">
            <a:schemeClr val="accent1"/>
          </a:fillRef>
          <a:effectRef idx="0">
            <a:schemeClr val="accent1"/>
          </a:effectRef>
          <a:fontRef idx="minor">
            <a:schemeClr val="tx1"/>
          </a:fontRef>
        </p:style>
      </p:cxnSp>
      <p:cxnSp>
        <p:nvCxnSpPr>
          <p:cNvPr id="52" name="직선 화살표 연결선 9"/>
          <p:cNvCxnSpPr/>
          <p:nvPr/>
        </p:nvCxnSpPr>
        <p:spPr>
          <a:xfrm>
            <a:off x="7564120" y="3578860"/>
            <a:ext cx="762000" cy="0"/>
          </a:xfrm>
          <a:prstGeom prst="straightConnector1">
            <a:avLst/>
          </a:prstGeom>
          <a:ln w="12700" cmpd="sng">
            <a:solidFill>
              <a:schemeClr val="bg2"/>
            </a:solidFill>
            <a:prstDash val="solid"/>
            <a:tailEnd type="triangle" w="med" len="med"/>
          </a:ln>
        </p:spPr>
        <p:style>
          <a:lnRef idx="1">
            <a:schemeClr val="accent1"/>
          </a:lnRef>
          <a:fillRef idx="0">
            <a:schemeClr val="accent1"/>
          </a:fillRef>
          <a:effectRef idx="0">
            <a:schemeClr val="accent1"/>
          </a:effectRef>
          <a:fontRef idx="minor">
            <a:schemeClr val="tx1"/>
          </a:fontRef>
        </p:style>
      </p:cxnSp>
      <p:cxnSp>
        <p:nvCxnSpPr>
          <p:cNvPr id="53" name="직선 화살표 연결선 9"/>
          <p:cNvCxnSpPr/>
          <p:nvPr/>
        </p:nvCxnSpPr>
        <p:spPr>
          <a:xfrm flipH="1">
            <a:off x="3794125" y="4032885"/>
            <a:ext cx="1217930" cy="529590"/>
          </a:xfrm>
          <a:prstGeom prst="straightConnector1">
            <a:avLst/>
          </a:prstGeom>
          <a:ln w="12700" cmpd="sng">
            <a:solidFill>
              <a:schemeClr val="bg2"/>
            </a:solidFill>
            <a:prstDash val="solid"/>
            <a:tailEnd type="triangle" w="med" len="med"/>
          </a:ln>
        </p:spPr>
        <p:style>
          <a:lnRef idx="1">
            <a:schemeClr val="accent1"/>
          </a:lnRef>
          <a:fillRef idx="0">
            <a:schemeClr val="accent1"/>
          </a:fillRef>
          <a:effectRef idx="0">
            <a:schemeClr val="accent1"/>
          </a:effectRef>
          <a:fontRef idx="minor">
            <a:schemeClr val="tx1"/>
          </a:fontRef>
        </p:style>
      </p:cxnSp>
      <p:cxnSp>
        <p:nvCxnSpPr>
          <p:cNvPr id="55" name="직선 화살표 연결선 9"/>
          <p:cNvCxnSpPr/>
          <p:nvPr/>
        </p:nvCxnSpPr>
        <p:spPr>
          <a:xfrm>
            <a:off x="6149022" y="4106487"/>
            <a:ext cx="1" cy="592513"/>
          </a:xfrm>
          <a:prstGeom prst="straightConnector1">
            <a:avLst/>
          </a:prstGeom>
          <a:ln w="12700" cmpd="sng">
            <a:solidFill>
              <a:schemeClr val="bg2"/>
            </a:solidFill>
            <a:prstDash val="solid"/>
            <a:tailEnd type="triangle" w="med" len="med"/>
          </a:ln>
        </p:spPr>
        <p:style>
          <a:lnRef idx="1">
            <a:schemeClr val="accent1"/>
          </a:lnRef>
          <a:fillRef idx="0">
            <a:schemeClr val="accent1"/>
          </a:fillRef>
          <a:effectRef idx="0">
            <a:schemeClr val="accent1"/>
          </a:effectRef>
          <a:fontRef idx="minor">
            <a:schemeClr val="tx1"/>
          </a:fontRef>
        </p:style>
      </p:cxnSp>
      <p:cxnSp>
        <p:nvCxnSpPr>
          <p:cNvPr id="56" name="직선 화살표 연결선 9"/>
          <p:cNvCxnSpPr/>
          <p:nvPr/>
        </p:nvCxnSpPr>
        <p:spPr>
          <a:xfrm>
            <a:off x="7564120" y="4032885"/>
            <a:ext cx="898236" cy="529590"/>
          </a:xfrm>
          <a:prstGeom prst="straightConnector1">
            <a:avLst/>
          </a:prstGeom>
          <a:ln w="12700" cmpd="sng">
            <a:solidFill>
              <a:schemeClr val="bg2"/>
            </a:solidFill>
            <a:prstDash val="solid"/>
            <a:tailEnd type="triangle" w="med" len="med"/>
          </a:ln>
        </p:spPr>
        <p:style>
          <a:lnRef idx="1">
            <a:schemeClr val="accent1"/>
          </a:lnRef>
          <a:fillRef idx="0">
            <a:schemeClr val="accent1"/>
          </a:fillRef>
          <a:effectRef idx="0">
            <a:schemeClr val="accent1"/>
          </a:effectRef>
          <a:fontRef idx="minor">
            <a:schemeClr val="tx1"/>
          </a:fontRef>
        </p:style>
      </p:cxnSp>
      <p:sp>
        <p:nvSpPr>
          <p:cNvPr id="57" name="文本框 99"/>
          <p:cNvSpPr txBox="1"/>
          <p:nvPr/>
        </p:nvSpPr>
        <p:spPr>
          <a:xfrm>
            <a:off x="1969770" y="1885315"/>
            <a:ext cx="1510031" cy="461665"/>
          </a:xfrm>
          <a:prstGeom prst="rect">
            <a:avLst/>
          </a:prstGeom>
          <a:solidFill>
            <a:schemeClr val="accent4">
              <a:lumMod val="40000"/>
              <a:lumOff val="60000"/>
            </a:schemeClr>
          </a:solidFill>
          <a:ln w="9525">
            <a:noFill/>
          </a:ln>
        </p:spPr>
        <p:txBody>
          <a:bodyPr wrap="square">
            <a:spAutoFit/>
          </a:bodyPr>
          <a:lstStyle/>
          <a:p>
            <a:pPr marL="0" indent="0" algn="l"/>
            <a:r>
              <a:rPr lang="zh-CN" altLang="en-US" sz="2400" b="1" dirty="0">
                <a:latin typeface="宋体" panose="02010600030101010101" pitchFamily="2" charset="-122"/>
                <a:ea typeface="宋体" panose="02010600030101010101" pitchFamily="2" charset="-122"/>
                <a:cs typeface="宋体" panose="02010600030101010101" pitchFamily="2" charset="-122"/>
              </a:rPr>
              <a:t>硬件约束</a:t>
            </a:r>
            <a:endParaRPr lang="zh-CN" altLang="en-US" sz="2400" b="1" dirty="0">
              <a:latin typeface="宋体" panose="02010600030101010101" pitchFamily="2" charset="-122"/>
              <a:ea typeface="宋体" panose="02010600030101010101" pitchFamily="2" charset="-122"/>
              <a:cs typeface="宋体" panose="02010600030101010101" pitchFamily="2" charset="-122"/>
            </a:endParaRPr>
          </a:p>
        </p:txBody>
      </p:sp>
      <p:sp>
        <p:nvSpPr>
          <p:cNvPr id="58" name="文本框 28"/>
          <p:cNvSpPr txBox="1"/>
          <p:nvPr/>
        </p:nvSpPr>
        <p:spPr>
          <a:xfrm>
            <a:off x="4192270" y="1885315"/>
            <a:ext cx="1642110" cy="457200"/>
          </a:xfrm>
          <a:prstGeom prst="rect">
            <a:avLst/>
          </a:prstGeom>
          <a:noFill/>
          <a:ln w="9525">
            <a:noFill/>
          </a:ln>
        </p:spPr>
        <p:txBody>
          <a:bodyPr wrap="square">
            <a:spAutoFit/>
          </a:bodyPr>
          <a:lstStyle/>
          <a:p>
            <a:pPr marL="0" indent="0" algn="l"/>
            <a:r>
              <a:rPr lang="zh-CN" altLang="en-US" sz="2400" b="1" dirty="0" smtClean="0">
                <a:latin typeface="宋体" panose="02010600030101010101" pitchFamily="2" charset="-122"/>
                <a:ea typeface="宋体" panose="02010600030101010101" pitchFamily="2" charset="-122"/>
                <a:cs typeface="宋体" panose="02010600030101010101" pitchFamily="2" charset="-122"/>
              </a:rPr>
              <a:t>安全性</a:t>
            </a:r>
            <a:endParaRPr lang="zh-CN" altLang="en-US" sz="2400" b="1" dirty="0">
              <a:latin typeface="宋体" panose="02010600030101010101" pitchFamily="2" charset="-122"/>
              <a:ea typeface="宋体" panose="02010600030101010101" pitchFamily="2" charset="-122"/>
              <a:cs typeface="宋体" panose="02010600030101010101" pitchFamily="2" charset="-122"/>
            </a:endParaRPr>
          </a:p>
        </p:txBody>
      </p:sp>
      <p:sp>
        <p:nvSpPr>
          <p:cNvPr id="59" name="文本框 29"/>
          <p:cNvSpPr txBox="1"/>
          <p:nvPr/>
        </p:nvSpPr>
        <p:spPr>
          <a:xfrm>
            <a:off x="6476365" y="1885315"/>
            <a:ext cx="1666875" cy="457200"/>
          </a:xfrm>
          <a:prstGeom prst="rect">
            <a:avLst/>
          </a:prstGeom>
          <a:noFill/>
          <a:ln w="9525">
            <a:noFill/>
          </a:ln>
        </p:spPr>
        <p:txBody>
          <a:bodyPr wrap="square">
            <a:spAutoFit/>
          </a:bodyPr>
          <a:lstStyle/>
          <a:p>
            <a:pPr marL="0" indent="0" algn="l"/>
            <a:r>
              <a:rPr lang="zh-CN" altLang="en-US" sz="2400" b="1" dirty="0" smtClean="0">
                <a:latin typeface="宋体" panose="02010600030101010101" pitchFamily="2" charset="-122"/>
                <a:ea typeface="宋体" panose="02010600030101010101" pitchFamily="2" charset="-122"/>
                <a:cs typeface="宋体" panose="02010600030101010101" pitchFamily="2" charset="-122"/>
              </a:rPr>
              <a:t>可靠性</a:t>
            </a:r>
            <a:endParaRPr lang="zh-CN" altLang="en-US" sz="2400" b="1" dirty="0">
              <a:latin typeface="宋体" panose="02010600030101010101" pitchFamily="2" charset="-122"/>
              <a:ea typeface="宋体" panose="02010600030101010101" pitchFamily="2" charset="-122"/>
              <a:cs typeface="宋体" panose="02010600030101010101" pitchFamily="2" charset="-122"/>
            </a:endParaRPr>
          </a:p>
        </p:txBody>
      </p:sp>
      <p:sp>
        <p:nvSpPr>
          <p:cNvPr id="60" name="文本框 30"/>
          <p:cNvSpPr txBox="1"/>
          <p:nvPr/>
        </p:nvSpPr>
        <p:spPr>
          <a:xfrm>
            <a:off x="8778875" y="1885315"/>
            <a:ext cx="1551305" cy="457200"/>
          </a:xfrm>
          <a:prstGeom prst="rect">
            <a:avLst/>
          </a:prstGeom>
          <a:noFill/>
          <a:ln w="9525">
            <a:noFill/>
          </a:ln>
        </p:spPr>
        <p:txBody>
          <a:bodyPr wrap="square">
            <a:spAutoFit/>
          </a:bodyPr>
          <a:lstStyle/>
          <a:p>
            <a:pPr marL="0" indent="0" algn="l"/>
            <a:r>
              <a:rPr lang="zh-CN" altLang="en-US" sz="2400" b="1" dirty="0" smtClean="0">
                <a:latin typeface="宋体" panose="02010600030101010101" pitchFamily="2" charset="-122"/>
                <a:ea typeface="宋体" panose="02010600030101010101" pitchFamily="2" charset="-122"/>
                <a:cs typeface="宋体" panose="02010600030101010101" pitchFamily="2" charset="-122"/>
              </a:rPr>
              <a:t>性能需求</a:t>
            </a:r>
            <a:endParaRPr lang="zh-CN" altLang="en-US" sz="2400" b="1" dirty="0">
              <a:latin typeface="宋体" panose="02010600030101010101" pitchFamily="2" charset="-122"/>
              <a:ea typeface="宋体" panose="02010600030101010101" pitchFamily="2" charset="-122"/>
              <a:cs typeface="宋体" panose="02010600030101010101" pitchFamily="2" charset="-122"/>
            </a:endParaRPr>
          </a:p>
        </p:txBody>
      </p:sp>
      <p:sp>
        <p:nvSpPr>
          <p:cNvPr id="61" name="文本框 31"/>
          <p:cNvSpPr txBox="1"/>
          <p:nvPr/>
        </p:nvSpPr>
        <p:spPr>
          <a:xfrm>
            <a:off x="2013902" y="3310255"/>
            <a:ext cx="1816735" cy="461665"/>
          </a:xfrm>
          <a:prstGeom prst="rect">
            <a:avLst/>
          </a:prstGeom>
          <a:noFill/>
          <a:ln w="9525">
            <a:noFill/>
          </a:ln>
        </p:spPr>
        <p:txBody>
          <a:bodyPr wrap="square">
            <a:spAutoFit/>
          </a:bodyPr>
          <a:lstStyle/>
          <a:p>
            <a:pPr marL="0" indent="0" algn="l"/>
            <a:r>
              <a:rPr lang="zh-CN" altLang="en-US" sz="2400" b="1" dirty="0" smtClean="0">
                <a:latin typeface="宋体" panose="02010600030101010101" pitchFamily="2" charset="-122"/>
                <a:ea typeface="宋体" panose="02010600030101010101" pitchFamily="2" charset="-122"/>
                <a:cs typeface="宋体" panose="02010600030101010101" pitchFamily="2" charset="-122"/>
              </a:rPr>
              <a:t>数据库要求</a:t>
            </a:r>
            <a:endParaRPr lang="zh-CN" altLang="en-US" sz="2400" b="1" dirty="0">
              <a:latin typeface="宋体" panose="02010600030101010101" pitchFamily="2" charset="-122"/>
              <a:ea typeface="宋体" panose="02010600030101010101" pitchFamily="2" charset="-122"/>
              <a:cs typeface="宋体" panose="02010600030101010101" pitchFamily="2" charset="-122"/>
            </a:endParaRPr>
          </a:p>
        </p:txBody>
      </p:sp>
      <p:sp>
        <p:nvSpPr>
          <p:cNvPr id="62" name="文本框 32"/>
          <p:cNvSpPr txBox="1"/>
          <p:nvPr/>
        </p:nvSpPr>
        <p:spPr>
          <a:xfrm>
            <a:off x="8538845" y="3295312"/>
            <a:ext cx="2134697" cy="461665"/>
          </a:xfrm>
          <a:prstGeom prst="rect">
            <a:avLst/>
          </a:prstGeom>
          <a:solidFill>
            <a:schemeClr val="accent4">
              <a:lumMod val="40000"/>
              <a:lumOff val="60000"/>
            </a:schemeClr>
          </a:solidFill>
          <a:ln w="9525">
            <a:noFill/>
          </a:ln>
        </p:spPr>
        <p:txBody>
          <a:bodyPr wrap="square">
            <a:spAutoFit/>
          </a:bodyPr>
          <a:lstStyle/>
          <a:p>
            <a:pPr marL="0" indent="0" algn="l"/>
            <a:r>
              <a:rPr lang="zh-CN" altLang="en-US" sz="2400" b="1" dirty="0" smtClean="0">
                <a:latin typeface="宋体" panose="02010600030101010101" pitchFamily="2" charset="-122"/>
                <a:ea typeface="宋体" panose="02010600030101010101" pitchFamily="2" charset="-122"/>
                <a:cs typeface="宋体" panose="02010600030101010101" pitchFamily="2" charset="-122"/>
              </a:rPr>
              <a:t>管理维护方针</a:t>
            </a:r>
            <a:endParaRPr lang="zh-CN" altLang="en-US" sz="2400" b="1" dirty="0">
              <a:latin typeface="宋体" panose="02010600030101010101" pitchFamily="2" charset="-122"/>
              <a:ea typeface="宋体" panose="02010600030101010101" pitchFamily="2" charset="-122"/>
              <a:cs typeface="宋体" panose="02010600030101010101" pitchFamily="2" charset="-122"/>
            </a:endParaRPr>
          </a:p>
        </p:txBody>
      </p:sp>
      <p:sp>
        <p:nvSpPr>
          <p:cNvPr id="63" name="文本框 33"/>
          <p:cNvSpPr txBox="1"/>
          <p:nvPr/>
        </p:nvSpPr>
        <p:spPr>
          <a:xfrm>
            <a:off x="2188210" y="4862830"/>
            <a:ext cx="1468120" cy="457200"/>
          </a:xfrm>
          <a:prstGeom prst="rect">
            <a:avLst/>
          </a:prstGeom>
          <a:noFill/>
          <a:ln w="9525">
            <a:noFill/>
          </a:ln>
        </p:spPr>
        <p:txBody>
          <a:bodyPr wrap="square">
            <a:spAutoFit/>
          </a:bodyPr>
          <a:lstStyle/>
          <a:p>
            <a:pPr marL="0" indent="0" algn="l"/>
            <a:r>
              <a:rPr lang="zh-CN" altLang="en-US" sz="2400" b="1" dirty="0" smtClean="0">
                <a:latin typeface="宋体" panose="02010600030101010101" pitchFamily="2" charset="-122"/>
                <a:ea typeface="宋体" panose="02010600030101010101" pitchFamily="2" charset="-122"/>
                <a:cs typeface="宋体" panose="02010600030101010101" pitchFamily="2" charset="-122"/>
              </a:rPr>
              <a:t>并行操作</a:t>
            </a:r>
            <a:endParaRPr lang="zh-CN" altLang="en-US" sz="2400" b="1" dirty="0">
              <a:latin typeface="宋体" panose="02010600030101010101" pitchFamily="2" charset="-122"/>
              <a:ea typeface="宋体" panose="02010600030101010101" pitchFamily="2" charset="-122"/>
              <a:cs typeface="宋体" panose="02010600030101010101" pitchFamily="2" charset="-122"/>
            </a:endParaRPr>
          </a:p>
        </p:txBody>
      </p:sp>
      <p:sp>
        <p:nvSpPr>
          <p:cNvPr id="65" name="文本框 35"/>
          <p:cNvSpPr txBox="1"/>
          <p:nvPr/>
        </p:nvSpPr>
        <p:spPr>
          <a:xfrm>
            <a:off x="5425757" y="4890135"/>
            <a:ext cx="1543050" cy="457200"/>
          </a:xfrm>
          <a:prstGeom prst="rect">
            <a:avLst/>
          </a:prstGeom>
          <a:noFill/>
          <a:ln w="9525">
            <a:noFill/>
          </a:ln>
        </p:spPr>
        <p:txBody>
          <a:bodyPr wrap="square">
            <a:spAutoFit/>
          </a:bodyPr>
          <a:lstStyle/>
          <a:p>
            <a:pPr marL="0" indent="0" algn="l"/>
            <a:r>
              <a:rPr lang="zh-CN" altLang="en-US" sz="2400" b="1" dirty="0" smtClean="0">
                <a:latin typeface="宋体" panose="02010600030101010101" pitchFamily="2" charset="-122"/>
                <a:ea typeface="宋体" panose="02010600030101010101" pitchFamily="2" charset="-122"/>
                <a:cs typeface="宋体" panose="02010600030101010101" pitchFamily="2" charset="-122"/>
              </a:rPr>
              <a:t>可移植性</a:t>
            </a:r>
            <a:endParaRPr lang="zh-CN" altLang="en-US" sz="2400" b="1" dirty="0">
              <a:latin typeface="宋体" panose="02010600030101010101" pitchFamily="2" charset="-122"/>
              <a:ea typeface="宋体" panose="02010600030101010101" pitchFamily="2" charset="-122"/>
              <a:cs typeface="宋体" panose="02010600030101010101" pitchFamily="2" charset="-122"/>
            </a:endParaRPr>
          </a:p>
        </p:txBody>
      </p:sp>
      <p:sp>
        <p:nvSpPr>
          <p:cNvPr id="66" name="文本框 36"/>
          <p:cNvSpPr txBox="1"/>
          <p:nvPr/>
        </p:nvSpPr>
        <p:spPr>
          <a:xfrm>
            <a:off x="8462356" y="4784494"/>
            <a:ext cx="2475634" cy="461665"/>
          </a:xfrm>
          <a:prstGeom prst="rect">
            <a:avLst/>
          </a:prstGeom>
          <a:noFill/>
          <a:ln w="9525">
            <a:noFill/>
          </a:ln>
        </p:spPr>
        <p:txBody>
          <a:bodyPr wrap="square">
            <a:spAutoFit/>
          </a:bodyPr>
          <a:lstStyle/>
          <a:p>
            <a:pPr marL="0" indent="0" algn="l"/>
            <a:r>
              <a:rPr lang="zh-CN" altLang="en-US" sz="2400" b="1" dirty="0" smtClean="0">
                <a:latin typeface="宋体" panose="02010600030101010101" pitchFamily="2" charset="-122"/>
                <a:ea typeface="宋体" panose="02010600030101010101" pitchFamily="2" charset="-122"/>
                <a:cs typeface="宋体" panose="02010600030101010101" pitchFamily="2" charset="-122"/>
              </a:rPr>
              <a:t>其他标准的约束</a:t>
            </a:r>
            <a:endParaRPr lang="zh-CN" altLang="en-US" sz="2400" b="1" dirty="0">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157943" y="509866"/>
            <a:ext cx="3726831" cy="748345"/>
            <a:chOff x="1102323" y="1717914"/>
            <a:chExt cx="3726831" cy="748345"/>
          </a:xfrm>
        </p:grpSpPr>
        <p:sp>
          <p:nvSpPr>
            <p:cNvPr id="45" name="矩形 44"/>
            <p:cNvSpPr/>
            <p:nvPr/>
          </p:nvSpPr>
          <p:spPr>
            <a:xfrm>
              <a:off x="2003404" y="1717914"/>
              <a:ext cx="2825750" cy="521970"/>
            </a:xfrm>
            <a:prstGeom prst="rect">
              <a:avLst/>
            </a:prstGeom>
          </p:spPr>
          <p:txBody>
            <a:bodyPr wrap="square" anchor="ctr">
              <a:spAutoFit/>
            </a:bodyPr>
            <a:lstStyle/>
            <a:p>
              <a:pPr lvl="0">
                <a:defRPr/>
              </a:pPr>
              <a:r>
                <a:rPr lang="zh-CN" altLang="en-US" sz="2800" b="1" kern="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硬件约束</a:t>
              </a:r>
              <a:endParaRPr lang="zh-CN" altLang="en-US" sz="2800" b="1" kern="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grpSp>
          <p:nvGrpSpPr>
            <p:cNvPr id="47" name="组合 46"/>
            <p:cNvGrpSpPr/>
            <p:nvPr/>
          </p:nvGrpSpPr>
          <p:grpSpPr>
            <a:xfrm>
              <a:off x="1102323" y="1746259"/>
              <a:ext cx="927864" cy="720000"/>
              <a:chOff x="899123" y="2898038"/>
              <a:chExt cx="927864" cy="720000"/>
            </a:xfrm>
          </p:grpSpPr>
          <p:sp>
            <p:nvSpPr>
              <p:cNvPr id="48" name="矩形 47"/>
              <p:cNvSpPr/>
              <p:nvPr/>
            </p:nvSpPr>
            <p:spPr>
              <a:xfrm>
                <a:off x="1033865" y="2898038"/>
                <a:ext cx="720000" cy="72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1"/>
                  </a:solidFill>
                </a:endParaRPr>
              </a:p>
            </p:txBody>
          </p:sp>
          <p:sp>
            <p:nvSpPr>
              <p:cNvPr id="49" name="矩形 48"/>
              <p:cNvSpPr/>
              <p:nvPr/>
            </p:nvSpPr>
            <p:spPr>
              <a:xfrm>
                <a:off x="899123" y="2905869"/>
                <a:ext cx="927864" cy="707886"/>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lang="en-US" altLang="zh-CN" sz="4000" kern="0" dirty="0">
                    <a:latin typeface="微软雅黑" panose="020B0503020204020204" pitchFamily="34" charset="-122"/>
                    <a:ea typeface="微软雅黑" panose="020B0503020204020204" pitchFamily="34" charset="-122"/>
                    <a:cs typeface="微软雅黑" panose="020B0503020204020204" pitchFamily="34" charset="-122"/>
                  </a:rPr>
                  <a:t>7</a:t>
                </a:r>
                <a:r>
                  <a:rPr kumimoji="0" lang="en-US" altLang="zh-CN" sz="4000" b="0"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rPr>
                  <a:t>.1</a:t>
                </a:r>
                <a:endParaRPr kumimoji="0" lang="en-US" altLang="zh-CN" sz="40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grpSp>
      </p:grpSp>
      <p:cxnSp>
        <p:nvCxnSpPr>
          <p:cNvPr id="3" name="直接连接符 2"/>
          <p:cNvCxnSpPr/>
          <p:nvPr/>
        </p:nvCxnSpPr>
        <p:spPr>
          <a:xfrm>
            <a:off x="3364176" y="863499"/>
            <a:ext cx="72517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6" name="图片 5" descr="小组logo"/>
          <p:cNvPicPr>
            <a:picLocks noChangeAspect="1"/>
          </p:cNvPicPr>
          <p:nvPr/>
        </p:nvPicPr>
        <p:blipFill>
          <a:blip r:embed="rId1"/>
          <a:stretch>
            <a:fillRect/>
          </a:stretch>
        </p:blipFill>
        <p:spPr>
          <a:xfrm>
            <a:off x="10318750" y="-190500"/>
            <a:ext cx="2104390" cy="2104390"/>
          </a:xfrm>
          <a:prstGeom prst="rect">
            <a:avLst/>
          </a:prstGeom>
        </p:spPr>
      </p:pic>
      <p:sp>
        <p:nvSpPr>
          <p:cNvPr id="10" name="文本框 3"/>
          <p:cNvSpPr txBox="1"/>
          <p:nvPr/>
        </p:nvSpPr>
        <p:spPr>
          <a:xfrm>
            <a:off x="2620959" y="1327419"/>
            <a:ext cx="1114408" cy="369332"/>
          </a:xfrm>
          <a:prstGeom prst="rect">
            <a:avLst/>
          </a:prstGeom>
          <a:noFill/>
          <a:ln w="9525">
            <a:noFill/>
          </a:ln>
        </p:spPr>
        <p:txBody>
          <a:bodyPr wrap="none" anchor="t">
            <a:spAutoFit/>
          </a:bodyPr>
          <a:lstStyle/>
          <a:p>
            <a:r>
              <a:rPr lang="zh-CN" altLang="en-US" b="1" dirty="0" smtClean="0">
                <a:latin typeface="Calibri" panose="020F0502020204030204" charset="0"/>
                <a:ea typeface="宋体" panose="02010600030101010101" pitchFamily="2" charset="-122"/>
              </a:rPr>
              <a:t>服务器：</a:t>
            </a:r>
            <a:endParaRPr lang="zh-CN" altLang="en-US" b="1" dirty="0">
              <a:latin typeface="Calibri" panose="020F0502020204030204" charset="0"/>
              <a:ea typeface="宋体" panose="02010600030101010101" pitchFamily="2" charset="-122"/>
            </a:endParaRPr>
          </a:p>
        </p:txBody>
      </p:sp>
      <p:sp>
        <p:nvSpPr>
          <p:cNvPr id="11" name="文本框 3"/>
          <p:cNvSpPr txBox="1"/>
          <p:nvPr/>
        </p:nvSpPr>
        <p:spPr>
          <a:xfrm>
            <a:off x="8367572" y="1327419"/>
            <a:ext cx="1114408" cy="369332"/>
          </a:xfrm>
          <a:prstGeom prst="rect">
            <a:avLst/>
          </a:prstGeom>
          <a:noFill/>
          <a:ln w="9525">
            <a:noFill/>
          </a:ln>
        </p:spPr>
        <p:txBody>
          <a:bodyPr wrap="none" anchor="t">
            <a:spAutoFit/>
          </a:bodyPr>
          <a:lstStyle/>
          <a:p>
            <a:r>
              <a:rPr lang="zh-CN" altLang="en-US" b="1" dirty="0" smtClean="0">
                <a:latin typeface="Calibri" panose="020F0502020204030204" charset="0"/>
                <a:ea typeface="宋体" panose="02010600030101010101" pitchFamily="2" charset="-122"/>
              </a:rPr>
              <a:t>客户端：</a:t>
            </a:r>
            <a:endParaRPr lang="zh-CN" altLang="en-US" b="1" dirty="0">
              <a:latin typeface="Calibri" panose="020F0502020204030204" charset="0"/>
              <a:ea typeface="宋体" panose="02010600030101010101" pitchFamily="2" charset="-122"/>
            </a:endParaRPr>
          </a:p>
        </p:txBody>
      </p:sp>
      <p:graphicFrame>
        <p:nvGraphicFramePr>
          <p:cNvPr id="2" name="表格 1"/>
          <p:cNvGraphicFramePr>
            <a:graphicFrameLocks noGrp="1"/>
          </p:cNvGraphicFramePr>
          <p:nvPr/>
        </p:nvGraphicFramePr>
        <p:xfrm>
          <a:off x="345292" y="2042261"/>
          <a:ext cx="5411470" cy="1524000"/>
        </p:xfrm>
        <a:graphic>
          <a:graphicData uri="http://schemas.openxmlformats.org/drawingml/2006/table">
            <a:tbl>
              <a:tblPr>
                <a:tableStyleId>{5C22544A-7EE6-4342-B048-85BDC9FD1C3A}</a:tableStyleId>
              </a:tblPr>
              <a:tblGrid>
                <a:gridCol w="1858010"/>
                <a:gridCol w="1804670"/>
                <a:gridCol w="1748790"/>
              </a:tblGrid>
              <a:tr h="0">
                <a:tc>
                  <a:txBody>
                    <a:bodyPr/>
                    <a:lstStyle/>
                    <a:p>
                      <a:pPr indent="304800" algn="just">
                        <a:lnSpc>
                          <a:spcPts val="2000"/>
                        </a:lnSpc>
                        <a:spcAft>
                          <a:spcPts val="0"/>
                        </a:spcAft>
                      </a:pPr>
                      <a:r>
                        <a:rPr lang="zh-CN" sz="1200" kern="100">
                          <a:effectLst/>
                        </a:rPr>
                        <a:t>需求设备</a:t>
                      </a:r>
                      <a:endParaRPr lang="zh-CN" sz="1200" kern="100">
                        <a:effectLst/>
                        <a:latin typeface="Times New Roman" panose="02020603050405020304"/>
                        <a:ea typeface="宋体" panose="02010600030101010101" pitchFamily="2" charset="-122"/>
                        <a:cs typeface="宋体" panose="02010600030101010101" pitchFamily="2" charset="-122"/>
                      </a:endParaRPr>
                    </a:p>
                  </a:txBody>
                  <a:tcPr marL="68580" marR="68580" marT="0" marB="0"/>
                </a:tc>
                <a:tc>
                  <a:txBody>
                    <a:bodyPr/>
                    <a:lstStyle/>
                    <a:p>
                      <a:pPr indent="304800" algn="just">
                        <a:lnSpc>
                          <a:spcPts val="2000"/>
                        </a:lnSpc>
                        <a:spcAft>
                          <a:spcPts val="0"/>
                        </a:spcAft>
                      </a:pPr>
                      <a:r>
                        <a:rPr lang="zh-CN" sz="1200" kern="100">
                          <a:effectLst/>
                        </a:rPr>
                        <a:t>要求</a:t>
                      </a:r>
                      <a:endParaRPr lang="zh-CN" sz="1200" kern="100">
                        <a:effectLst/>
                        <a:latin typeface="Times New Roman" panose="02020603050405020304"/>
                        <a:ea typeface="宋体" panose="02010600030101010101" pitchFamily="2" charset="-122"/>
                        <a:cs typeface="宋体" panose="02010600030101010101" pitchFamily="2" charset="-122"/>
                      </a:endParaRPr>
                    </a:p>
                  </a:txBody>
                  <a:tcPr marL="68580" marR="68580" marT="0" marB="0"/>
                </a:tc>
                <a:tc>
                  <a:txBody>
                    <a:bodyPr/>
                    <a:lstStyle/>
                    <a:p>
                      <a:pPr indent="304800" algn="just">
                        <a:lnSpc>
                          <a:spcPts val="2000"/>
                        </a:lnSpc>
                        <a:spcAft>
                          <a:spcPts val="0"/>
                        </a:spcAft>
                      </a:pPr>
                      <a:r>
                        <a:rPr lang="zh-CN" sz="1200" kern="100">
                          <a:effectLst/>
                        </a:rPr>
                        <a:t>数量</a:t>
                      </a:r>
                      <a:endParaRPr lang="zh-CN" sz="1200" kern="100">
                        <a:effectLst/>
                        <a:latin typeface="Times New Roman" panose="02020603050405020304"/>
                        <a:ea typeface="宋体" panose="02010600030101010101" pitchFamily="2" charset="-122"/>
                        <a:cs typeface="宋体" panose="02010600030101010101" pitchFamily="2" charset="-122"/>
                      </a:endParaRPr>
                    </a:p>
                  </a:txBody>
                  <a:tcPr marL="68580" marR="68580" marT="0" marB="0"/>
                </a:tc>
              </a:tr>
              <a:tr h="0">
                <a:tc>
                  <a:txBody>
                    <a:bodyPr/>
                    <a:lstStyle/>
                    <a:p>
                      <a:pPr indent="304800" algn="just">
                        <a:lnSpc>
                          <a:spcPts val="2000"/>
                        </a:lnSpc>
                        <a:spcAft>
                          <a:spcPts val="0"/>
                        </a:spcAft>
                      </a:pPr>
                      <a:r>
                        <a:rPr lang="en-US" sz="1200" kern="100">
                          <a:effectLst/>
                        </a:rPr>
                        <a:t>CPU</a:t>
                      </a:r>
                      <a:endParaRPr lang="zh-CN" sz="1200" kern="100">
                        <a:effectLst/>
                        <a:latin typeface="Times New Roman" panose="02020603050405020304"/>
                        <a:ea typeface="宋体" panose="02010600030101010101" pitchFamily="2" charset="-122"/>
                        <a:cs typeface="宋体" panose="02010600030101010101" pitchFamily="2" charset="-122"/>
                      </a:endParaRPr>
                    </a:p>
                  </a:txBody>
                  <a:tcPr marL="68580" marR="68580" marT="0" marB="0"/>
                </a:tc>
                <a:tc>
                  <a:txBody>
                    <a:bodyPr/>
                    <a:lstStyle/>
                    <a:p>
                      <a:pPr indent="304800" algn="just">
                        <a:lnSpc>
                          <a:spcPts val="2000"/>
                        </a:lnSpc>
                        <a:spcAft>
                          <a:spcPts val="0"/>
                        </a:spcAft>
                      </a:pPr>
                      <a:r>
                        <a:rPr lang="en-US" sz="1200" kern="100">
                          <a:effectLst/>
                        </a:rPr>
                        <a:t>8</a:t>
                      </a:r>
                      <a:r>
                        <a:rPr lang="zh-CN" sz="1200" kern="100">
                          <a:effectLst/>
                        </a:rPr>
                        <a:t>核</a:t>
                      </a:r>
                      <a:endParaRPr lang="zh-CN" sz="1200" kern="100">
                        <a:effectLst/>
                        <a:latin typeface="Times New Roman" panose="02020603050405020304"/>
                        <a:ea typeface="宋体" panose="02010600030101010101" pitchFamily="2" charset="-122"/>
                        <a:cs typeface="宋体" panose="02010600030101010101" pitchFamily="2" charset="-122"/>
                      </a:endParaRPr>
                    </a:p>
                  </a:txBody>
                  <a:tcPr marL="68580" marR="68580" marT="0" marB="0"/>
                </a:tc>
                <a:tc>
                  <a:txBody>
                    <a:bodyPr/>
                    <a:lstStyle/>
                    <a:p>
                      <a:pPr indent="304800" algn="just">
                        <a:lnSpc>
                          <a:spcPts val="2000"/>
                        </a:lnSpc>
                        <a:spcAft>
                          <a:spcPts val="0"/>
                        </a:spcAft>
                      </a:pPr>
                      <a:r>
                        <a:rPr lang="en-US" sz="1200" kern="100">
                          <a:effectLst/>
                        </a:rPr>
                        <a:t>2</a:t>
                      </a:r>
                      <a:endParaRPr lang="zh-CN" sz="1200" kern="100">
                        <a:effectLst/>
                        <a:latin typeface="Times New Roman" panose="02020603050405020304"/>
                        <a:ea typeface="宋体" panose="02010600030101010101" pitchFamily="2" charset="-122"/>
                        <a:cs typeface="宋体" panose="02010600030101010101" pitchFamily="2" charset="-122"/>
                      </a:endParaRPr>
                    </a:p>
                  </a:txBody>
                  <a:tcPr marL="68580" marR="68580" marT="0" marB="0"/>
                </a:tc>
              </a:tr>
              <a:tr h="0">
                <a:tc>
                  <a:txBody>
                    <a:bodyPr/>
                    <a:lstStyle/>
                    <a:p>
                      <a:pPr indent="304800" algn="just">
                        <a:lnSpc>
                          <a:spcPts val="2000"/>
                        </a:lnSpc>
                        <a:spcAft>
                          <a:spcPts val="0"/>
                        </a:spcAft>
                      </a:pPr>
                      <a:r>
                        <a:rPr lang="zh-CN" sz="1200" kern="100">
                          <a:effectLst/>
                        </a:rPr>
                        <a:t>主频</a:t>
                      </a:r>
                      <a:endParaRPr lang="zh-CN" sz="1200" kern="100">
                        <a:effectLst/>
                        <a:latin typeface="Times New Roman" panose="02020603050405020304"/>
                        <a:ea typeface="宋体" panose="02010600030101010101" pitchFamily="2" charset="-122"/>
                        <a:cs typeface="宋体" panose="02010600030101010101" pitchFamily="2" charset="-122"/>
                      </a:endParaRPr>
                    </a:p>
                  </a:txBody>
                  <a:tcPr marL="68580" marR="68580" marT="0" marB="0"/>
                </a:tc>
                <a:tc>
                  <a:txBody>
                    <a:bodyPr/>
                    <a:lstStyle/>
                    <a:p>
                      <a:pPr indent="304800" algn="just">
                        <a:lnSpc>
                          <a:spcPts val="2000"/>
                        </a:lnSpc>
                        <a:spcAft>
                          <a:spcPts val="0"/>
                        </a:spcAft>
                      </a:pPr>
                      <a:r>
                        <a:rPr lang="en-US" sz="1200" kern="100">
                          <a:effectLst/>
                        </a:rPr>
                        <a:t>hz800</a:t>
                      </a:r>
                      <a:r>
                        <a:rPr lang="zh-CN" sz="1200" kern="100">
                          <a:effectLst/>
                        </a:rPr>
                        <a:t>系列</a:t>
                      </a:r>
                      <a:r>
                        <a:rPr lang="en-US" sz="1200" kern="100">
                          <a:effectLst/>
                        </a:rPr>
                        <a:t>,</a:t>
                      </a:r>
                      <a:endParaRPr lang="zh-CN" sz="1200" kern="100">
                        <a:effectLst/>
                        <a:latin typeface="Times New Roman" panose="02020603050405020304"/>
                        <a:ea typeface="宋体" panose="02010600030101010101" pitchFamily="2" charset="-122"/>
                        <a:cs typeface="宋体" panose="02010600030101010101" pitchFamily="2" charset="-122"/>
                      </a:endParaRPr>
                    </a:p>
                  </a:txBody>
                  <a:tcPr marL="68580" marR="68580" marT="0" marB="0"/>
                </a:tc>
                <a:tc>
                  <a:txBody>
                    <a:bodyPr/>
                    <a:lstStyle/>
                    <a:p>
                      <a:pPr indent="304800" algn="just">
                        <a:lnSpc>
                          <a:spcPts val="2000"/>
                        </a:lnSpc>
                        <a:spcAft>
                          <a:spcPts val="0"/>
                        </a:spcAft>
                      </a:pPr>
                      <a:r>
                        <a:rPr lang="en-US" sz="1200" kern="100">
                          <a:effectLst/>
                        </a:rPr>
                        <a:t>1</a:t>
                      </a:r>
                      <a:endParaRPr lang="zh-CN" sz="1200" kern="100">
                        <a:effectLst/>
                        <a:latin typeface="Times New Roman" panose="02020603050405020304"/>
                        <a:ea typeface="宋体" panose="02010600030101010101" pitchFamily="2" charset="-122"/>
                        <a:cs typeface="宋体" panose="02010600030101010101" pitchFamily="2" charset="-122"/>
                      </a:endParaRPr>
                    </a:p>
                  </a:txBody>
                  <a:tcPr marL="68580" marR="68580" marT="0" marB="0"/>
                </a:tc>
              </a:tr>
              <a:tr h="0">
                <a:tc>
                  <a:txBody>
                    <a:bodyPr/>
                    <a:lstStyle/>
                    <a:p>
                      <a:pPr indent="304800" algn="just">
                        <a:lnSpc>
                          <a:spcPts val="2000"/>
                        </a:lnSpc>
                        <a:spcAft>
                          <a:spcPts val="0"/>
                        </a:spcAft>
                      </a:pPr>
                      <a:r>
                        <a:rPr lang="zh-CN" sz="1200" kern="100">
                          <a:effectLst/>
                        </a:rPr>
                        <a:t>内存</a:t>
                      </a:r>
                      <a:endParaRPr lang="zh-CN" sz="1200" kern="100">
                        <a:effectLst/>
                        <a:latin typeface="Times New Roman" panose="02020603050405020304"/>
                        <a:ea typeface="宋体" panose="02010600030101010101" pitchFamily="2" charset="-122"/>
                        <a:cs typeface="宋体" panose="02010600030101010101" pitchFamily="2" charset="-122"/>
                      </a:endParaRPr>
                    </a:p>
                  </a:txBody>
                  <a:tcPr marL="68580" marR="68580" marT="0" marB="0"/>
                </a:tc>
                <a:tc>
                  <a:txBody>
                    <a:bodyPr/>
                    <a:lstStyle/>
                    <a:p>
                      <a:pPr indent="304800" algn="just">
                        <a:lnSpc>
                          <a:spcPts val="2000"/>
                        </a:lnSpc>
                        <a:spcAft>
                          <a:spcPts val="0"/>
                        </a:spcAft>
                      </a:pPr>
                      <a:r>
                        <a:rPr lang="en-US" sz="1200" kern="100">
                          <a:effectLst/>
                        </a:rPr>
                        <a:t>64G</a:t>
                      </a:r>
                      <a:endParaRPr lang="zh-CN" sz="1200" kern="100">
                        <a:effectLst/>
                        <a:latin typeface="Times New Roman" panose="02020603050405020304"/>
                        <a:ea typeface="宋体" panose="02010600030101010101" pitchFamily="2" charset="-122"/>
                        <a:cs typeface="宋体" panose="02010600030101010101" pitchFamily="2" charset="-122"/>
                      </a:endParaRPr>
                    </a:p>
                  </a:txBody>
                  <a:tcPr marL="68580" marR="68580" marT="0" marB="0"/>
                </a:tc>
                <a:tc>
                  <a:txBody>
                    <a:bodyPr/>
                    <a:lstStyle/>
                    <a:p>
                      <a:pPr indent="304800" algn="just">
                        <a:lnSpc>
                          <a:spcPts val="2000"/>
                        </a:lnSpc>
                        <a:spcAft>
                          <a:spcPts val="0"/>
                        </a:spcAft>
                      </a:pPr>
                      <a:r>
                        <a:rPr lang="en-US" sz="1200" kern="100">
                          <a:effectLst/>
                        </a:rPr>
                        <a:t>1</a:t>
                      </a:r>
                      <a:endParaRPr lang="zh-CN" sz="1200" kern="100">
                        <a:effectLst/>
                        <a:latin typeface="Times New Roman" panose="02020603050405020304"/>
                        <a:ea typeface="宋体" panose="02010600030101010101" pitchFamily="2" charset="-122"/>
                        <a:cs typeface="宋体" panose="02010600030101010101" pitchFamily="2" charset="-122"/>
                      </a:endParaRPr>
                    </a:p>
                  </a:txBody>
                  <a:tcPr marL="68580" marR="68580" marT="0" marB="0"/>
                </a:tc>
              </a:tr>
              <a:tr h="0">
                <a:tc>
                  <a:txBody>
                    <a:bodyPr/>
                    <a:lstStyle/>
                    <a:p>
                      <a:pPr indent="304800" algn="just">
                        <a:lnSpc>
                          <a:spcPts val="2000"/>
                        </a:lnSpc>
                        <a:spcAft>
                          <a:spcPts val="0"/>
                        </a:spcAft>
                      </a:pPr>
                      <a:r>
                        <a:rPr lang="zh-CN" sz="1200" kern="100">
                          <a:effectLst/>
                        </a:rPr>
                        <a:t>硬盘</a:t>
                      </a:r>
                      <a:endParaRPr lang="zh-CN" sz="1200" kern="100">
                        <a:effectLst/>
                        <a:latin typeface="Times New Roman" panose="02020603050405020304"/>
                        <a:ea typeface="宋体" panose="02010600030101010101" pitchFamily="2" charset="-122"/>
                        <a:cs typeface="宋体" panose="02010600030101010101" pitchFamily="2" charset="-122"/>
                      </a:endParaRPr>
                    </a:p>
                  </a:txBody>
                  <a:tcPr marL="68580" marR="68580" marT="0" marB="0"/>
                </a:tc>
                <a:tc>
                  <a:txBody>
                    <a:bodyPr/>
                    <a:lstStyle/>
                    <a:p>
                      <a:pPr indent="304800" algn="just">
                        <a:lnSpc>
                          <a:spcPts val="2000"/>
                        </a:lnSpc>
                        <a:spcAft>
                          <a:spcPts val="0"/>
                        </a:spcAft>
                      </a:pPr>
                      <a:r>
                        <a:rPr lang="en-US" sz="1200" kern="100">
                          <a:effectLst/>
                        </a:rPr>
                        <a:t>6T</a:t>
                      </a:r>
                      <a:endParaRPr lang="zh-CN" sz="1200" kern="100">
                        <a:effectLst/>
                        <a:latin typeface="Times New Roman" panose="02020603050405020304"/>
                        <a:ea typeface="宋体" panose="02010600030101010101" pitchFamily="2" charset="-122"/>
                        <a:cs typeface="宋体" panose="02010600030101010101" pitchFamily="2" charset="-122"/>
                      </a:endParaRPr>
                    </a:p>
                  </a:txBody>
                  <a:tcPr marL="68580" marR="68580" marT="0" marB="0"/>
                </a:tc>
                <a:tc>
                  <a:txBody>
                    <a:bodyPr/>
                    <a:lstStyle/>
                    <a:p>
                      <a:pPr indent="304800" algn="just">
                        <a:lnSpc>
                          <a:spcPts val="2000"/>
                        </a:lnSpc>
                        <a:spcAft>
                          <a:spcPts val="0"/>
                        </a:spcAft>
                      </a:pPr>
                      <a:r>
                        <a:rPr lang="en-US" sz="1200" kern="100">
                          <a:effectLst/>
                        </a:rPr>
                        <a:t>1</a:t>
                      </a:r>
                      <a:endParaRPr lang="zh-CN" sz="1200" kern="100">
                        <a:effectLst/>
                        <a:latin typeface="Times New Roman" panose="02020603050405020304"/>
                        <a:ea typeface="宋体" panose="02010600030101010101" pitchFamily="2" charset="-122"/>
                        <a:cs typeface="宋体" panose="02010600030101010101" pitchFamily="2" charset="-122"/>
                      </a:endParaRPr>
                    </a:p>
                  </a:txBody>
                  <a:tcPr marL="68580" marR="68580" marT="0" marB="0"/>
                </a:tc>
              </a:tr>
              <a:tr h="0">
                <a:tc>
                  <a:txBody>
                    <a:bodyPr/>
                    <a:lstStyle/>
                    <a:p>
                      <a:pPr indent="304800" algn="just">
                        <a:lnSpc>
                          <a:spcPts val="2000"/>
                        </a:lnSpc>
                        <a:spcAft>
                          <a:spcPts val="0"/>
                        </a:spcAft>
                      </a:pPr>
                      <a:r>
                        <a:rPr lang="zh-CN" sz="1200" kern="100">
                          <a:effectLst/>
                        </a:rPr>
                        <a:t>网卡</a:t>
                      </a:r>
                      <a:endParaRPr lang="zh-CN" sz="1200" kern="100">
                        <a:effectLst/>
                        <a:latin typeface="Times New Roman" panose="02020603050405020304"/>
                        <a:ea typeface="宋体" panose="02010600030101010101" pitchFamily="2" charset="-122"/>
                        <a:cs typeface="宋体" panose="02010600030101010101" pitchFamily="2" charset="-122"/>
                      </a:endParaRPr>
                    </a:p>
                  </a:txBody>
                  <a:tcPr marL="68580" marR="68580" marT="0" marB="0"/>
                </a:tc>
                <a:tc>
                  <a:txBody>
                    <a:bodyPr/>
                    <a:lstStyle/>
                    <a:p>
                      <a:pPr indent="304800" algn="just">
                        <a:lnSpc>
                          <a:spcPts val="2000"/>
                        </a:lnSpc>
                        <a:spcAft>
                          <a:spcPts val="0"/>
                        </a:spcAft>
                      </a:pPr>
                      <a:r>
                        <a:rPr lang="zh-CN" sz="1200" kern="100">
                          <a:effectLst/>
                        </a:rPr>
                        <a:t>千兆以太网</a:t>
                      </a:r>
                      <a:endParaRPr lang="zh-CN" sz="1200" kern="100">
                        <a:effectLst/>
                        <a:latin typeface="Times New Roman" panose="02020603050405020304"/>
                        <a:ea typeface="宋体" panose="02010600030101010101" pitchFamily="2" charset="-122"/>
                        <a:cs typeface="宋体" panose="02010600030101010101" pitchFamily="2" charset="-122"/>
                      </a:endParaRPr>
                    </a:p>
                  </a:txBody>
                  <a:tcPr marL="68580" marR="68580" marT="0" marB="0"/>
                </a:tc>
                <a:tc>
                  <a:txBody>
                    <a:bodyPr/>
                    <a:lstStyle/>
                    <a:p>
                      <a:pPr indent="304800" algn="just">
                        <a:lnSpc>
                          <a:spcPts val="2000"/>
                        </a:lnSpc>
                        <a:spcAft>
                          <a:spcPts val="0"/>
                        </a:spcAft>
                      </a:pPr>
                      <a:r>
                        <a:rPr lang="en-US" sz="1200" kern="100" dirty="0">
                          <a:effectLst/>
                        </a:rPr>
                        <a:t>1</a:t>
                      </a:r>
                      <a:endParaRPr lang="zh-CN" sz="1200" kern="100" dirty="0">
                        <a:effectLst/>
                        <a:latin typeface="Times New Roman" panose="02020603050405020304"/>
                        <a:ea typeface="宋体" panose="02010600030101010101" pitchFamily="2" charset="-122"/>
                        <a:cs typeface="宋体" panose="02010600030101010101" pitchFamily="2" charset="-122"/>
                      </a:endParaRPr>
                    </a:p>
                  </a:txBody>
                  <a:tcPr marL="68580" marR="68580" marT="0" marB="0"/>
                </a:tc>
              </a:tr>
            </a:tbl>
          </a:graphicData>
        </a:graphic>
      </p:graphicFrame>
      <p:graphicFrame>
        <p:nvGraphicFramePr>
          <p:cNvPr id="4" name="表格 3"/>
          <p:cNvGraphicFramePr>
            <a:graphicFrameLocks noGrp="1"/>
          </p:cNvGraphicFramePr>
          <p:nvPr/>
        </p:nvGraphicFramePr>
        <p:xfrm>
          <a:off x="6283094" y="2136010"/>
          <a:ext cx="5411470" cy="1270000"/>
        </p:xfrm>
        <a:graphic>
          <a:graphicData uri="http://schemas.openxmlformats.org/drawingml/2006/table">
            <a:tbl>
              <a:tblPr>
                <a:tableStyleId>{5C22544A-7EE6-4342-B048-85BDC9FD1C3A}</a:tableStyleId>
              </a:tblPr>
              <a:tblGrid>
                <a:gridCol w="1858010"/>
                <a:gridCol w="1804670"/>
                <a:gridCol w="1748790"/>
              </a:tblGrid>
              <a:tr h="0">
                <a:tc>
                  <a:txBody>
                    <a:bodyPr/>
                    <a:lstStyle/>
                    <a:p>
                      <a:pPr indent="304800" algn="just">
                        <a:lnSpc>
                          <a:spcPts val="2000"/>
                        </a:lnSpc>
                        <a:spcAft>
                          <a:spcPts val="0"/>
                        </a:spcAft>
                      </a:pPr>
                      <a:r>
                        <a:rPr lang="zh-CN" sz="1200" kern="100">
                          <a:effectLst/>
                        </a:rPr>
                        <a:t>需求设备</a:t>
                      </a:r>
                      <a:endParaRPr lang="zh-CN" sz="1200" kern="100">
                        <a:effectLst/>
                        <a:latin typeface="Times New Roman" panose="02020603050405020304"/>
                        <a:ea typeface="宋体" panose="02010600030101010101" pitchFamily="2" charset="-122"/>
                        <a:cs typeface="宋体" panose="02010600030101010101" pitchFamily="2" charset="-122"/>
                      </a:endParaRPr>
                    </a:p>
                  </a:txBody>
                  <a:tcPr marL="68580" marR="68580" marT="0" marB="0"/>
                </a:tc>
                <a:tc>
                  <a:txBody>
                    <a:bodyPr/>
                    <a:lstStyle/>
                    <a:p>
                      <a:pPr indent="304800" algn="just">
                        <a:lnSpc>
                          <a:spcPts val="2000"/>
                        </a:lnSpc>
                        <a:spcAft>
                          <a:spcPts val="0"/>
                        </a:spcAft>
                      </a:pPr>
                      <a:r>
                        <a:rPr lang="zh-CN" sz="1200" kern="100">
                          <a:effectLst/>
                        </a:rPr>
                        <a:t>要求</a:t>
                      </a:r>
                      <a:endParaRPr lang="zh-CN" sz="1200" kern="100">
                        <a:effectLst/>
                        <a:latin typeface="Times New Roman" panose="02020603050405020304"/>
                        <a:ea typeface="宋体" panose="02010600030101010101" pitchFamily="2" charset="-122"/>
                        <a:cs typeface="宋体" panose="02010600030101010101" pitchFamily="2" charset="-122"/>
                      </a:endParaRPr>
                    </a:p>
                  </a:txBody>
                  <a:tcPr marL="68580" marR="68580" marT="0" marB="0"/>
                </a:tc>
                <a:tc>
                  <a:txBody>
                    <a:bodyPr/>
                    <a:lstStyle/>
                    <a:p>
                      <a:pPr indent="304800" algn="just">
                        <a:lnSpc>
                          <a:spcPts val="2000"/>
                        </a:lnSpc>
                        <a:spcAft>
                          <a:spcPts val="0"/>
                        </a:spcAft>
                      </a:pPr>
                      <a:r>
                        <a:rPr lang="zh-CN" sz="1200" kern="100">
                          <a:effectLst/>
                        </a:rPr>
                        <a:t>数量</a:t>
                      </a:r>
                      <a:endParaRPr lang="zh-CN" sz="1200" kern="100">
                        <a:effectLst/>
                        <a:latin typeface="Times New Roman" panose="02020603050405020304"/>
                        <a:ea typeface="宋体" panose="02010600030101010101" pitchFamily="2" charset="-122"/>
                        <a:cs typeface="宋体" panose="02010600030101010101" pitchFamily="2" charset="-122"/>
                      </a:endParaRPr>
                    </a:p>
                  </a:txBody>
                  <a:tcPr marL="68580" marR="68580" marT="0" marB="0"/>
                </a:tc>
              </a:tr>
              <a:tr h="0">
                <a:tc>
                  <a:txBody>
                    <a:bodyPr/>
                    <a:lstStyle/>
                    <a:p>
                      <a:pPr indent="279400" algn="just">
                        <a:lnSpc>
                          <a:spcPts val="2000"/>
                        </a:lnSpc>
                        <a:spcAft>
                          <a:spcPts val="0"/>
                        </a:spcAft>
                      </a:pPr>
                      <a:r>
                        <a:rPr lang="zh-CN" sz="1100" kern="100">
                          <a:effectLst/>
                        </a:rPr>
                        <a:t>操作系统</a:t>
                      </a:r>
                      <a:endParaRPr lang="zh-CN" sz="1200" kern="100">
                        <a:effectLst/>
                        <a:latin typeface="Times New Roman" panose="02020603050405020304"/>
                        <a:ea typeface="宋体" panose="02010600030101010101" pitchFamily="2" charset="-122"/>
                        <a:cs typeface="宋体" panose="02010600030101010101" pitchFamily="2" charset="-122"/>
                      </a:endParaRPr>
                    </a:p>
                  </a:txBody>
                  <a:tcPr marL="68580" marR="68580" marT="0" marB="0"/>
                </a:tc>
                <a:tc>
                  <a:txBody>
                    <a:bodyPr/>
                    <a:lstStyle/>
                    <a:p>
                      <a:pPr indent="279400" algn="just">
                        <a:lnSpc>
                          <a:spcPts val="2000"/>
                        </a:lnSpc>
                        <a:spcAft>
                          <a:spcPts val="0"/>
                        </a:spcAft>
                      </a:pPr>
                      <a:r>
                        <a:rPr lang="en-US" sz="1100" kern="100">
                          <a:effectLst/>
                        </a:rPr>
                        <a:t>Windows</a:t>
                      </a:r>
                      <a:r>
                        <a:rPr lang="zh-CN" sz="1100" kern="100">
                          <a:effectLst/>
                        </a:rPr>
                        <a:t>、</a:t>
                      </a:r>
                      <a:r>
                        <a:rPr lang="en-US" sz="1100" kern="100">
                          <a:effectLst/>
                        </a:rPr>
                        <a:t>Linux</a:t>
                      </a:r>
                      <a:r>
                        <a:rPr lang="zh-CN" sz="1100" kern="100">
                          <a:effectLst/>
                        </a:rPr>
                        <a:t>、</a:t>
                      </a:r>
                      <a:r>
                        <a:rPr lang="en-US" sz="1100" kern="100">
                          <a:effectLst/>
                        </a:rPr>
                        <a:t>Mac Os</a:t>
                      </a:r>
                      <a:r>
                        <a:rPr lang="zh-CN" sz="1100" kern="100">
                          <a:effectLst/>
                        </a:rPr>
                        <a:t>等</a:t>
                      </a:r>
                      <a:endParaRPr lang="zh-CN" sz="1200" kern="100">
                        <a:effectLst/>
                        <a:latin typeface="Times New Roman" panose="02020603050405020304"/>
                        <a:ea typeface="宋体" panose="02010600030101010101" pitchFamily="2" charset="-122"/>
                        <a:cs typeface="宋体" panose="02010600030101010101" pitchFamily="2" charset="-122"/>
                      </a:endParaRPr>
                    </a:p>
                  </a:txBody>
                  <a:tcPr marL="68580" marR="68580" marT="0" marB="0"/>
                </a:tc>
                <a:tc>
                  <a:txBody>
                    <a:bodyPr/>
                    <a:lstStyle/>
                    <a:p>
                      <a:pPr indent="279400" algn="just">
                        <a:lnSpc>
                          <a:spcPts val="2000"/>
                        </a:lnSpc>
                        <a:spcAft>
                          <a:spcPts val="0"/>
                        </a:spcAft>
                      </a:pPr>
                      <a:r>
                        <a:rPr lang="en-US" sz="1100" kern="100">
                          <a:effectLst/>
                        </a:rPr>
                        <a:t>1</a:t>
                      </a:r>
                      <a:endParaRPr lang="zh-CN" sz="1200" kern="100">
                        <a:effectLst/>
                        <a:latin typeface="Times New Roman" panose="02020603050405020304"/>
                        <a:ea typeface="宋体" panose="02010600030101010101" pitchFamily="2" charset="-122"/>
                        <a:cs typeface="宋体" panose="02010600030101010101" pitchFamily="2" charset="-122"/>
                      </a:endParaRPr>
                    </a:p>
                  </a:txBody>
                  <a:tcPr marL="68580" marR="68580" marT="0" marB="0"/>
                </a:tc>
              </a:tr>
              <a:tr h="0">
                <a:tc>
                  <a:txBody>
                    <a:bodyPr/>
                    <a:lstStyle/>
                    <a:p>
                      <a:pPr indent="279400" algn="just">
                        <a:lnSpc>
                          <a:spcPts val="2000"/>
                        </a:lnSpc>
                        <a:spcAft>
                          <a:spcPts val="0"/>
                        </a:spcAft>
                      </a:pPr>
                      <a:r>
                        <a:rPr lang="zh-CN" sz="1100" kern="100">
                          <a:effectLst/>
                        </a:rPr>
                        <a:t>浏览器</a:t>
                      </a:r>
                      <a:endParaRPr lang="zh-CN" sz="1200" kern="100">
                        <a:effectLst/>
                        <a:latin typeface="Times New Roman" panose="02020603050405020304"/>
                        <a:ea typeface="宋体" panose="02010600030101010101" pitchFamily="2" charset="-122"/>
                        <a:cs typeface="宋体" panose="02010600030101010101" pitchFamily="2" charset="-122"/>
                      </a:endParaRPr>
                    </a:p>
                  </a:txBody>
                  <a:tcPr marL="68580" marR="68580" marT="0" marB="0"/>
                </a:tc>
                <a:tc>
                  <a:txBody>
                    <a:bodyPr/>
                    <a:lstStyle/>
                    <a:p>
                      <a:pPr indent="279400" algn="just">
                        <a:lnSpc>
                          <a:spcPts val="2000"/>
                        </a:lnSpc>
                        <a:spcAft>
                          <a:spcPts val="0"/>
                        </a:spcAft>
                      </a:pPr>
                      <a:r>
                        <a:rPr lang="en-US" sz="1100" kern="100">
                          <a:effectLst/>
                        </a:rPr>
                        <a:t>IE</a:t>
                      </a:r>
                      <a:r>
                        <a:rPr lang="zh-CN" sz="1100" kern="100">
                          <a:effectLst/>
                        </a:rPr>
                        <a:t>、</a:t>
                      </a:r>
                      <a:r>
                        <a:rPr lang="en-US" sz="1100" kern="100">
                          <a:effectLst/>
                        </a:rPr>
                        <a:t>Chrome</a:t>
                      </a:r>
                      <a:r>
                        <a:rPr lang="zh-CN" sz="1100" kern="100">
                          <a:effectLst/>
                        </a:rPr>
                        <a:t>、</a:t>
                      </a:r>
                      <a:r>
                        <a:rPr lang="en-US" sz="1100" kern="100">
                          <a:effectLst/>
                        </a:rPr>
                        <a:t>UC</a:t>
                      </a:r>
                      <a:r>
                        <a:rPr lang="zh-CN" sz="1100" kern="100">
                          <a:effectLst/>
                        </a:rPr>
                        <a:t>、</a:t>
                      </a:r>
                      <a:r>
                        <a:rPr lang="en-US" sz="1100" kern="100">
                          <a:effectLst/>
                        </a:rPr>
                        <a:t> 360</a:t>
                      </a:r>
                      <a:r>
                        <a:rPr lang="zh-CN" sz="1100" kern="100">
                          <a:effectLst/>
                        </a:rPr>
                        <a:t>、火狐等</a:t>
                      </a:r>
                      <a:endParaRPr lang="zh-CN" sz="1200" kern="100">
                        <a:effectLst/>
                        <a:latin typeface="Times New Roman" panose="02020603050405020304"/>
                        <a:ea typeface="宋体" panose="02010600030101010101" pitchFamily="2" charset="-122"/>
                        <a:cs typeface="宋体" panose="02010600030101010101" pitchFamily="2" charset="-122"/>
                      </a:endParaRPr>
                    </a:p>
                  </a:txBody>
                  <a:tcPr marL="68580" marR="68580" marT="0" marB="0"/>
                </a:tc>
                <a:tc>
                  <a:txBody>
                    <a:bodyPr/>
                    <a:lstStyle/>
                    <a:p>
                      <a:pPr indent="279400" algn="just">
                        <a:lnSpc>
                          <a:spcPts val="2000"/>
                        </a:lnSpc>
                        <a:spcAft>
                          <a:spcPts val="0"/>
                        </a:spcAft>
                      </a:pPr>
                      <a:r>
                        <a:rPr lang="en-US" sz="1100" kern="100" dirty="0">
                          <a:effectLst/>
                        </a:rPr>
                        <a:t>1</a:t>
                      </a:r>
                      <a:endParaRPr lang="zh-CN" sz="1200" kern="100" dirty="0">
                        <a:effectLst/>
                        <a:latin typeface="Times New Roman" panose="02020603050405020304"/>
                        <a:ea typeface="宋体" panose="02010600030101010101" pitchFamily="2" charset="-122"/>
                        <a:cs typeface="宋体" panose="02010600030101010101" pitchFamily="2" charset="-122"/>
                      </a:endParaRPr>
                    </a:p>
                  </a:txBody>
                  <a:tcPr marL="68580" marR="68580" marT="0" marB="0"/>
                </a:tc>
              </a:tr>
            </a:tbl>
          </a:graphicData>
        </a:graphic>
      </p:graphicFrame>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157943" y="509866"/>
            <a:ext cx="3726831" cy="748345"/>
            <a:chOff x="1102323" y="1717914"/>
            <a:chExt cx="3726831" cy="748345"/>
          </a:xfrm>
        </p:grpSpPr>
        <p:sp>
          <p:nvSpPr>
            <p:cNvPr id="45" name="矩形 44"/>
            <p:cNvSpPr/>
            <p:nvPr/>
          </p:nvSpPr>
          <p:spPr>
            <a:xfrm>
              <a:off x="2003404" y="1717914"/>
              <a:ext cx="2825750" cy="521970"/>
            </a:xfrm>
            <a:prstGeom prst="rect">
              <a:avLst/>
            </a:prstGeom>
          </p:spPr>
          <p:txBody>
            <a:bodyPr wrap="square" anchor="ctr">
              <a:spAutoFit/>
            </a:bodyPr>
            <a:lstStyle/>
            <a:p>
              <a:pPr lvl="0">
                <a:defRPr/>
              </a:pPr>
              <a:r>
                <a:rPr lang="zh-CN" altLang="en-US" sz="2800" b="1" kern="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安全性</a:t>
              </a:r>
              <a:endParaRPr lang="zh-CN" altLang="en-US" sz="2800" b="1" kern="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grpSp>
          <p:nvGrpSpPr>
            <p:cNvPr id="47" name="组合 46"/>
            <p:cNvGrpSpPr/>
            <p:nvPr/>
          </p:nvGrpSpPr>
          <p:grpSpPr>
            <a:xfrm>
              <a:off x="1102323" y="1746259"/>
              <a:ext cx="927864" cy="720000"/>
              <a:chOff x="899123" y="2898038"/>
              <a:chExt cx="927864" cy="720000"/>
            </a:xfrm>
          </p:grpSpPr>
          <p:sp>
            <p:nvSpPr>
              <p:cNvPr id="48" name="矩形 47"/>
              <p:cNvSpPr/>
              <p:nvPr/>
            </p:nvSpPr>
            <p:spPr>
              <a:xfrm>
                <a:off x="1033865" y="2898038"/>
                <a:ext cx="720000" cy="72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1"/>
                  </a:solidFill>
                </a:endParaRPr>
              </a:p>
            </p:txBody>
          </p:sp>
          <p:sp>
            <p:nvSpPr>
              <p:cNvPr id="49" name="矩形 48"/>
              <p:cNvSpPr/>
              <p:nvPr/>
            </p:nvSpPr>
            <p:spPr>
              <a:xfrm>
                <a:off x="899123" y="2905869"/>
                <a:ext cx="927864" cy="707886"/>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lang="en-US" altLang="zh-CN" sz="4000" kern="0" noProof="0" dirty="0">
                    <a:latin typeface="微软雅黑" panose="020B0503020204020204" pitchFamily="34" charset="-122"/>
                    <a:ea typeface="微软雅黑" panose="020B0503020204020204" pitchFamily="34" charset="-122"/>
                    <a:cs typeface="微软雅黑" panose="020B0503020204020204" pitchFamily="34" charset="-122"/>
                  </a:rPr>
                  <a:t>7</a:t>
                </a:r>
                <a:r>
                  <a:rPr kumimoji="0" lang="en-US" altLang="zh-CN" sz="4000" b="0"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rPr>
                  <a:t>.2</a:t>
                </a:r>
                <a:endParaRPr kumimoji="0" lang="en-US" altLang="zh-CN" sz="40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grpSp>
      </p:grpSp>
      <p:cxnSp>
        <p:nvCxnSpPr>
          <p:cNvPr id="3" name="直接连接符 2"/>
          <p:cNvCxnSpPr/>
          <p:nvPr/>
        </p:nvCxnSpPr>
        <p:spPr>
          <a:xfrm>
            <a:off x="3364176" y="863499"/>
            <a:ext cx="72517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6" name="图片 5" descr="小组logo"/>
          <p:cNvPicPr>
            <a:picLocks noChangeAspect="1"/>
          </p:cNvPicPr>
          <p:nvPr/>
        </p:nvPicPr>
        <p:blipFill>
          <a:blip r:embed="rId1"/>
          <a:stretch>
            <a:fillRect/>
          </a:stretch>
        </p:blipFill>
        <p:spPr>
          <a:xfrm>
            <a:off x="10318750" y="-190500"/>
            <a:ext cx="2104390" cy="2104390"/>
          </a:xfrm>
          <a:prstGeom prst="rect">
            <a:avLst/>
          </a:prstGeom>
        </p:spPr>
      </p:pic>
      <p:sp>
        <p:nvSpPr>
          <p:cNvPr id="7" name="TextBox 6"/>
          <p:cNvSpPr txBox="1"/>
          <p:nvPr/>
        </p:nvSpPr>
        <p:spPr>
          <a:xfrm>
            <a:off x="1255222" y="1258211"/>
            <a:ext cx="9459018" cy="2619948"/>
          </a:xfrm>
          <a:prstGeom prst="rect">
            <a:avLst/>
          </a:prstGeom>
          <a:noFill/>
        </p:spPr>
        <p:txBody>
          <a:bodyPr wrap="square" rtlCol="0">
            <a:spAutoFit/>
          </a:bodyPr>
          <a:lstStyle/>
          <a:p>
            <a:pPr>
              <a:lnSpc>
                <a:spcPct val="150000"/>
              </a:lnSpc>
            </a:pPr>
            <a:r>
              <a:rPr lang="zh-CN" altLang="en-US" sz="1600" b="1" dirty="0">
                <a:latin typeface="幼圆" panose="02010509060101010101" pitchFamily="49" charset="-122"/>
                <a:ea typeface="幼圆" panose="02010509060101010101" pitchFamily="49" charset="-122"/>
              </a:rPr>
              <a:t>要保证绝对的安全性，注册的用户要进行实名认证，并且由管理员进行审核。</a:t>
            </a:r>
            <a:endParaRPr lang="zh-CN" altLang="en-US" sz="1600" b="1" dirty="0">
              <a:latin typeface="幼圆" panose="02010509060101010101" pitchFamily="49" charset="-122"/>
              <a:ea typeface="幼圆" panose="02010509060101010101" pitchFamily="49" charset="-122"/>
            </a:endParaRPr>
          </a:p>
          <a:p>
            <a:pPr>
              <a:lnSpc>
                <a:spcPct val="150000"/>
              </a:lnSpc>
            </a:pPr>
            <a:r>
              <a:rPr lang="zh-CN" altLang="en-US" sz="1600" b="1" dirty="0">
                <a:latin typeface="幼圆" panose="02010509060101010101" pitchFamily="49" charset="-122"/>
                <a:ea typeface="幼圆" panose="02010509060101010101" pitchFamily="49" charset="-122"/>
              </a:rPr>
              <a:t>敏感数据处理：系统中所有敏感数据应当加密存储和传输。（包括客户端和服务器端）。</a:t>
            </a:r>
            <a:endParaRPr lang="zh-CN" altLang="en-US" sz="1600" b="1" dirty="0">
              <a:latin typeface="幼圆" panose="02010509060101010101" pitchFamily="49" charset="-122"/>
              <a:ea typeface="幼圆" panose="02010509060101010101" pitchFamily="49" charset="-122"/>
            </a:endParaRPr>
          </a:p>
          <a:p>
            <a:pPr>
              <a:lnSpc>
                <a:spcPct val="150000"/>
              </a:lnSpc>
            </a:pPr>
            <a:r>
              <a:rPr lang="zh-CN" altLang="en-US" sz="1600" b="1" dirty="0">
                <a:latin typeface="幼圆" panose="02010509060101010101" pitchFamily="49" charset="-122"/>
                <a:ea typeface="幼圆" panose="02010509060101010101" pitchFamily="49" charset="-122"/>
              </a:rPr>
              <a:t>输入校验：系统应当具备集中的用户输入校验层，所有来自于用户和</a:t>
            </a:r>
            <a:r>
              <a:rPr lang="en-US" altLang="zh-CN" sz="1600" b="1" dirty="0">
                <a:latin typeface="幼圆" panose="02010509060101010101" pitchFamily="49" charset="-122"/>
                <a:ea typeface="幼圆" panose="02010509060101010101" pitchFamily="49" charset="-122"/>
              </a:rPr>
              <a:t>API</a:t>
            </a:r>
            <a:r>
              <a:rPr lang="zh-CN" altLang="en-US" sz="1600" b="1" dirty="0">
                <a:latin typeface="幼圆" panose="02010509060101010101" pitchFamily="49" charset="-122"/>
                <a:ea typeface="幼圆" panose="02010509060101010101" pitchFamily="49" charset="-122"/>
              </a:rPr>
              <a:t>的数据都应当进行通过该校验层的检查。</a:t>
            </a:r>
            <a:endParaRPr lang="zh-CN" altLang="en-US" sz="1600" b="1" dirty="0">
              <a:latin typeface="幼圆" panose="02010509060101010101" pitchFamily="49" charset="-122"/>
              <a:ea typeface="幼圆" panose="02010509060101010101" pitchFamily="49" charset="-122"/>
            </a:endParaRPr>
          </a:p>
          <a:p>
            <a:pPr>
              <a:lnSpc>
                <a:spcPct val="150000"/>
              </a:lnSpc>
            </a:pPr>
            <a:r>
              <a:rPr lang="zh-CN" altLang="en-US" sz="1600" b="1" dirty="0">
                <a:latin typeface="幼圆" panose="02010509060101010101" pitchFamily="49" charset="-122"/>
                <a:ea typeface="幼圆" panose="02010509060101010101" pitchFamily="49" charset="-122"/>
              </a:rPr>
              <a:t>系统应当具备</a:t>
            </a:r>
            <a:r>
              <a:rPr lang="en-US" altLang="zh-CN" sz="1600" b="1" dirty="0">
                <a:latin typeface="幼圆" panose="02010509060101010101" pitchFamily="49" charset="-122"/>
                <a:ea typeface="幼圆" panose="02010509060101010101" pitchFamily="49" charset="-122"/>
              </a:rPr>
              <a:t>SQL</a:t>
            </a:r>
            <a:r>
              <a:rPr lang="zh-CN" altLang="en-US" sz="1600" b="1" dirty="0">
                <a:latin typeface="幼圆" panose="02010509060101010101" pitchFamily="49" charset="-122"/>
                <a:ea typeface="幼圆" panose="02010509060101010101" pitchFamily="49" charset="-122"/>
              </a:rPr>
              <a:t>注入攻击防范能力。</a:t>
            </a:r>
            <a:endParaRPr lang="zh-CN" altLang="en-US" sz="1600" b="1" dirty="0">
              <a:latin typeface="幼圆" panose="02010509060101010101" pitchFamily="49" charset="-122"/>
              <a:ea typeface="幼圆" panose="02010509060101010101" pitchFamily="49" charset="-122"/>
            </a:endParaRPr>
          </a:p>
          <a:p>
            <a:pPr>
              <a:lnSpc>
                <a:spcPct val="150000"/>
              </a:lnSpc>
            </a:pPr>
            <a:r>
              <a:rPr lang="zh-CN" altLang="en-US" sz="1600" b="1" dirty="0">
                <a:latin typeface="幼圆" panose="02010509060101010101" pitchFamily="49" charset="-122"/>
                <a:ea typeface="幼圆" panose="02010509060101010101" pitchFamily="49" charset="-122"/>
              </a:rPr>
              <a:t>系统应当具备防止跨站点脚本</a:t>
            </a:r>
            <a:r>
              <a:rPr lang="en-US" altLang="zh-CN" sz="1600" b="1" dirty="0">
                <a:latin typeface="幼圆" panose="02010509060101010101" pitchFamily="49" charset="-122"/>
                <a:ea typeface="幼圆" panose="02010509060101010101" pitchFamily="49" charset="-122"/>
              </a:rPr>
              <a:t>(Cross Site Scripting)</a:t>
            </a:r>
            <a:r>
              <a:rPr lang="zh-CN" altLang="en-US" sz="1600" b="1" dirty="0">
                <a:latin typeface="幼圆" panose="02010509060101010101" pitchFamily="49" charset="-122"/>
                <a:ea typeface="幼圆" panose="02010509060101010101" pitchFamily="49" charset="-122"/>
              </a:rPr>
              <a:t>攻击能力。</a:t>
            </a:r>
            <a:endParaRPr lang="zh-CN" altLang="en-US" sz="1600" b="1" dirty="0">
              <a:latin typeface="幼圆" panose="02010509060101010101" pitchFamily="49" charset="-122"/>
              <a:ea typeface="幼圆" panose="02010509060101010101" pitchFamily="49" charset="-122"/>
            </a:endParaRPr>
          </a:p>
          <a:p>
            <a:pPr>
              <a:lnSpc>
                <a:spcPct val="150000"/>
              </a:lnSpc>
            </a:pPr>
            <a:r>
              <a:rPr lang="en-US" altLang="zh-CN" sz="1600" b="1" dirty="0">
                <a:latin typeface="幼圆" panose="02010509060101010101" pitchFamily="49" charset="-122"/>
                <a:ea typeface="幼圆" panose="02010509060101010101" pitchFamily="49" charset="-122"/>
              </a:rPr>
              <a:t>API</a:t>
            </a:r>
            <a:r>
              <a:rPr lang="zh-CN" altLang="en-US" sz="1600" b="1" dirty="0">
                <a:latin typeface="幼圆" panose="02010509060101010101" pitchFamily="49" charset="-122"/>
                <a:ea typeface="幼圆" panose="02010509060101010101" pitchFamily="49" charset="-122"/>
              </a:rPr>
              <a:t>安全：除了应用系统，外部的</a:t>
            </a:r>
            <a:r>
              <a:rPr lang="en-US" altLang="zh-CN" sz="1600" b="1" dirty="0">
                <a:latin typeface="幼圆" panose="02010509060101010101" pitchFamily="49" charset="-122"/>
                <a:ea typeface="幼圆" panose="02010509060101010101" pitchFamily="49" charset="-122"/>
              </a:rPr>
              <a:t>API</a:t>
            </a:r>
            <a:r>
              <a:rPr lang="zh-CN" altLang="en-US" sz="1600" b="1" dirty="0">
                <a:latin typeface="幼圆" panose="02010509060101010101" pitchFamily="49" charset="-122"/>
                <a:ea typeface="幼圆" panose="02010509060101010101" pitchFamily="49" charset="-122"/>
              </a:rPr>
              <a:t>接口需要建立认证与授权机制，防止未授权的系统和用户调用。</a:t>
            </a:r>
            <a:endParaRPr lang="zh-CN" altLang="en-US" sz="1600" b="1" dirty="0">
              <a:latin typeface="幼圆" panose="02010509060101010101" pitchFamily="49" charset="-122"/>
              <a:ea typeface="幼圆" panose="02010509060101010101" pitchFamily="49" charset="-122"/>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157943" y="509866"/>
            <a:ext cx="3726831" cy="748345"/>
            <a:chOff x="1102323" y="1717914"/>
            <a:chExt cx="3726831" cy="748345"/>
          </a:xfrm>
        </p:grpSpPr>
        <p:sp>
          <p:nvSpPr>
            <p:cNvPr id="45" name="矩形 44"/>
            <p:cNvSpPr/>
            <p:nvPr/>
          </p:nvSpPr>
          <p:spPr>
            <a:xfrm>
              <a:off x="2003404" y="1717914"/>
              <a:ext cx="2825750" cy="521970"/>
            </a:xfrm>
            <a:prstGeom prst="rect">
              <a:avLst/>
            </a:prstGeom>
          </p:spPr>
          <p:txBody>
            <a:bodyPr wrap="square" anchor="ctr">
              <a:spAutoFit/>
            </a:bodyPr>
            <a:lstStyle/>
            <a:p>
              <a:pPr lvl="0">
                <a:defRPr/>
              </a:pPr>
              <a:r>
                <a:rPr lang="zh-CN" altLang="en-US" sz="2800" b="1" kern="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可用性</a:t>
              </a:r>
              <a:endParaRPr lang="zh-CN" altLang="en-US" sz="2800" b="1" kern="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grpSp>
          <p:nvGrpSpPr>
            <p:cNvPr id="47" name="组合 46"/>
            <p:cNvGrpSpPr/>
            <p:nvPr/>
          </p:nvGrpSpPr>
          <p:grpSpPr>
            <a:xfrm>
              <a:off x="1102323" y="1746259"/>
              <a:ext cx="927864" cy="720000"/>
              <a:chOff x="899123" y="2898038"/>
              <a:chExt cx="927864" cy="720000"/>
            </a:xfrm>
          </p:grpSpPr>
          <p:sp>
            <p:nvSpPr>
              <p:cNvPr id="48" name="矩形 47"/>
              <p:cNvSpPr/>
              <p:nvPr/>
            </p:nvSpPr>
            <p:spPr>
              <a:xfrm>
                <a:off x="1033865" y="2898038"/>
                <a:ext cx="720000" cy="72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1"/>
                  </a:solidFill>
                </a:endParaRPr>
              </a:p>
            </p:txBody>
          </p:sp>
          <p:sp>
            <p:nvSpPr>
              <p:cNvPr id="49" name="矩形 48"/>
              <p:cNvSpPr/>
              <p:nvPr/>
            </p:nvSpPr>
            <p:spPr>
              <a:xfrm>
                <a:off x="899123" y="2905869"/>
                <a:ext cx="927864" cy="707886"/>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lang="en-US" altLang="zh-CN" sz="4000" kern="0" noProof="0" dirty="0">
                    <a:latin typeface="微软雅黑" panose="020B0503020204020204" pitchFamily="34" charset="-122"/>
                    <a:ea typeface="微软雅黑" panose="020B0503020204020204" pitchFamily="34" charset="-122"/>
                    <a:cs typeface="微软雅黑" panose="020B0503020204020204" pitchFamily="34" charset="-122"/>
                  </a:rPr>
                  <a:t>7</a:t>
                </a:r>
                <a:r>
                  <a:rPr kumimoji="0" lang="en-US" altLang="zh-CN" sz="4000" b="0"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rPr>
                  <a:t>.3</a:t>
                </a:r>
                <a:endParaRPr kumimoji="0" lang="en-US" altLang="zh-CN" sz="40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grpSp>
      </p:grpSp>
      <p:cxnSp>
        <p:nvCxnSpPr>
          <p:cNvPr id="3" name="直接连接符 2"/>
          <p:cNvCxnSpPr/>
          <p:nvPr/>
        </p:nvCxnSpPr>
        <p:spPr>
          <a:xfrm>
            <a:off x="3364176" y="863499"/>
            <a:ext cx="72517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6" name="图片 5" descr="小组logo"/>
          <p:cNvPicPr>
            <a:picLocks noChangeAspect="1"/>
          </p:cNvPicPr>
          <p:nvPr/>
        </p:nvPicPr>
        <p:blipFill>
          <a:blip r:embed="rId1"/>
          <a:stretch>
            <a:fillRect/>
          </a:stretch>
        </p:blipFill>
        <p:spPr>
          <a:xfrm>
            <a:off x="10318750" y="-190500"/>
            <a:ext cx="2104390" cy="2104390"/>
          </a:xfrm>
          <a:prstGeom prst="rect">
            <a:avLst/>
          </a:prstGeom>
        </p:spPr>
      </p:pic>
      <p:sp>
        <p:nvSpPr>
          <p:cNvPr id="7" name="TextBox 6"/>
          <p:cNvSpPr txBox="1"/>
          <p:nvPr/>
        </p:nvSpPr>
        <p:spPr>
          <a:xfrm>
            <a:off x="1255222" y="1466029"/>
            <a:ext cx="9459018" cy="1881284"/>
          </a:xfrm>
          <a:prstGeom prst="rect">
            <a:avLst/>
          </a:prstGeom>
          <a:noFill/>
        </p:spPr>
        <p:txBody>
          <a:bodyPr wrap="square" rtlCol="0">
            <a:spAutoFit/>
          </a:bodyPr>
          <a:lstStyle/>
          <a:p>
            <a:pPr>
              <a:lnSpc>
                <a:spcPct val="150000"/>
              </a:lnSpc>
            </a:pPr>
            <a:r>
              <a:rPr lang="zh-CN" altLang="en-US" sz="1600" b="1" dirty="0">
                <a:latin typeface="幼圆" panose="02010509060101010101" pitchFamily="49" charset="-122"/>
                <a:ea typeface="幼圆" panose="02010509060101010101" pitchFamily="49" charset="-122"/>
              </a:rPr>
              <a:t>系统的所有涉及到面向用户的服务组件都必须具备多节点的高可用性。系统不存在单点故障。任何层次上一个节点失效不应当影响系统继续提供全局服务。在网络设备服务正常情况下，节点失效的诊断和切换时间不得超过</a:t>
            </a:r>
            <a:r>
              <a:rPr lang="en-US" altLang="zh-CN" sz="1600" b="1" dirty="0">
                <a:latin typeface="幼圆" panose="02010509060101010101" pitchFamily="49" charset="-122"/>
                <a:ea typeface="幼圆" panose="02010509060101010101" pitchFamily="49" charset="-122"/>
              </a:rPr>
              <a:t>10</a:t>
            </a:r>
            <a:r>
              <a:rPr lang="zh-CN" altLang="en-US" sz="1600" b="1" dirty="0">
                <a:latin typeface="幼圆" panose="02010509060101010101" pitchFamily="49" charset="-122"/>
                <a:ea typeface="幼圆" panose="02010509060101010101" pitchFamily="49" charset="-122"/>
              </a:rPr>
              <a:t>秒。</a:t>
            </a:r>
            <a:endParaRPr lang="zh-CN" altLang="en-US" sz="1600" b="1" dirty="0">
              <a:latin typeface="幼圆" panose="02010509060101010101" pitchFamily="49" charset="-122"/>
              <a:ea typeface="幼圆" panose="02010509060101010101" pitchFamily="49" charset="-122"/>
            </a:endParaRPr>
          </a:p>
          <a:p>
            <a:pPr>
              <a:lnSpc>
                <a:spcPct val="150000"/>
              </a:lnSpc>
            </a:pPr>
            <a:r>
              <a:rPr lang="zh-CN" altLang="en-US" sz="1600" b="1" dirty="0">
                <a:latin typeface="幼圆" panose="02010509060101010101" pitchFamily="49" charset="-122"/>
                <a:ea typeface="幼圆" panose="02010509060101010101" pitchFamily="49" charset="-122"/>
              </a:rPr>
              <a:t>外部服务依赖：外部服务的故障或性能障碍不应当影响系统核心服务的性能和稳定性。</a:t>
            </a:r>
            <a:endParaRPr lang="zh-CN" altLang="en-US" sz="1600" b="1" dirty="0">
              <a:latin typeface="幼圆" panose="02010509060101010101" pitchFamily="49" charset="-122"/>
              <a:ea typeface="幼圆" panose="02010509060101010101" pitchFamily="49" charset="-122"/>
            </a:endParaRPr>
          </a:p>
          <a:p>
            <a:pPr>
              <a:lnSpc>
                <a:spcPct val="150000"/>
              </a:lnSpc>
            </a:pPr>
            <a:r>
              <a:rPr lang="zh-CN" altLang="en-US" sz="1600" b="1" dirty="0">
                <a:latin typeface="幼圆" panose="02010509060101010101" pitchFamily="49" charset="-122"/>
                <a:ea typeface="幼圆" panose="02010509060101010101" pitchFamily="49" charset="-122"/>
              </a:rPr>
              <a:t>具备日志记录能力。</a:t>
            </a:r>
            <a:endParaRPr lang="zh-CN" altLang="en-US" sz="1600" b="1" dirty="0">
              <a:latin typeface="幼圆" panose="02010509060101010101" pitchFamily="49" charset="-122"/>
              <a:ea typeface="幼圆" panose="02010509060101010101" pitchFamily="49" charset="-122"/>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157943" y="509866"/>
            <a:ext cx="3726831" cy="748345"/>
            <a:chOff x="1102323" y="1717914"/>
            <a:chExt cx="3726831" cy="748345"/>
          </a:xfrm>
        </p:grpSpPr>
        <p:sp>
          <p:nvSpPr>
            <p:cNvPr id="45" name="矩形 44"/>
            <p:cNvSpPr/>
            <p:nvPr/>
          </p:nvSpPr>
          <p:spPr>
            <a:xfrm>
              <a:off x="2003404" y="1717914"/>
              <a:ext cx="2825750" cy="521970"/>
            </a:xfrm>
            <a:prstGeom prst="rect">
              <a:avLst/>
            </a:prstGeom>
          </p:spPr>
          <p:txBody>
            <a:bodyPr wrap="square" anchor="ctr">
              <a:spAutoFit/>
            </a:bodyPr>
            <a:lstStyle/>
            <a:p>
              <a:pPr lvl="0">
                <a:defRPr/>
              </a:pPr>
              <a:r>
                <a:rPr lang="zh-CN" altLang="en-US" sz="2800" b="1" kern="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性能要求</a:t>
              </a:r>
              <a:endParaRPr lang="zh-CN" altLang="en-US" sz="2800" b="1" kern="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grpSp>
          <p:nvGrpSpPr>
            <p:cNvPr id="47" name="组合 46"/>
            <p:cNvGrpSpPr/>
            <p:nvPr/>
          </p:nvGrpSpPr>
          <p:grpSpPr>
            <a:xfrm>
              <a:off x="1102323" y="1746259"/>
              <a:ext cx="927864" cy="720000"/>
              <a:chOff x="899123" y="2898038"/>
              <a:chExt cx="927864" cy="720000"/>
            </a:xfrm>
          </p:grpSpPr>
          <p:sp>
            <p:nvSpPr>
              <p:cNvPr id="48" name="矩形 47"/>
              <p:cNvSpPr/>
              <p:nvPr/>
            </p:nvSpPr>
            <p:spPr>
              <a:xfrm>
                <a:off x="1033865" y="2898038"/>
                <a:ext cx="720000" cy="72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1"/>
                  </a:solidFill>
                </a:endParaRPr>
              </a:p>
            </p:txBody>
          </p:sp>
          <p:sp>
            <p:nvSpPr>
              <p:cNvPr id="49" name="矩形 48"/>
              <p:cNvSpPr/>
              <p:nvPr/>
            </p:nvSpPr>
            <p:spPr>
              <a:xfrm>
                <a:off x="899123" y="2905869"/>
                <a:ext cx="927864" cy="707886"/>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lang="en-US" altLang="zh-CN" sz="4000" kern="0" noProof="0" dirty="0">
                    <a:latin typeface="微软雅黑" panose="020B0503020204020204" pitchFamily="34" charset="-122"/>
                    <a:ea typeface="微软雅黑" panose="020B0503020204020204" pitchFamily="34" charset="-122"/>
                    <a:cs typeface="微软雅黑" panose="020B0503020204020204" pitchFamily="34" charset="-122"/>
                  </a:rPr>
                  <a:t>7</a:t>
                </a:r>
                <a:r>
                  <a:rPr kumimoji="0" lang="en-US" altLang="zh-CN" sz="4000" b="0"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rPr>
                  <a:t>.4</a:t>
                </a:r>
                <a:endParaRPr kumimoji="0" lang="en-US" altLang="zh-CN" sz="40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grpSp>
      </p:grpSp>
      <p:cxnSp>
        <p:nvCxnSpPr>
          <p:cNvPr id="3" name="直接连接符 2"/>
          <p:cNvCxnSpPr/>
          <p:nvPr/>
        </p:nvCxnSpPr>
        <p:spPr>
          <a:xfrm>
            <a:off x="3364176" y="863499"/>
            <a:ext cx="72517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6" name="图片 5" descr="小组logo"/>
          <p:cNvPicPr>
            <a:picLocks noChangeAspect="1"/>
          </p:cNvPicPr>
          <p:nvPr/>
        </p:nvPicPr>
        <p:blipFill>
          <a:blip r:embed="rId1"/>
          <a:stretch>
            <a:fillRect/>
          </a:stretch>
        </p:blipFill>
        <p:spPr>
          <a:xfrm>
            <a:off x="10318750" y="-190500"/>
            <a:ext cx="2104390" cy="2104390"/>
          </a:xfrm>
          <a:prstGeom prst="rect">
            <a:avLst/>
          </a:prstGeom>
        </p:spPr>
      </p:pic>
      <p:sp>
        <p:nvSpPr>
          <p:cNvPr id="7" name="TextBox 6"/>
          <p:cNvSpPr txBox="1"/>
          <p:nvPr/>
        </p:nvSpPr>
        <p:spPr>
          <a:xfrm>
            <a:off x="1255222" y="1781912"/>
            <a:ext cx="9459018" cy="1142620"/>
          </a:xfrm>
          <a:prstGeom prst="rect">
            <a:avLst/>
          </a:prstGeom>
          <a:noFill/>
        </p:spPr>
        <p:txBody>
          <a:bodyPr wrap="square" rtlCol="0">
            <a:spAutoFit/>
          </a:bodyPr>
          <a:lstStyle/>
          <a:p>
            <a:pPr>
              <a:lnSpc>
                <a:spcPct val="150000"/>
              </a:lnSpc>
            </a:pPr>
            <a:r>
              <a:rPr lang="zh-CN" altLang="en-US" sz="1600" b="1" dirty="0">
                <a:latin typeface="幼圆" panose="02010509060101010101" pitchFamily="49" charset="-122"/>
                <a:ea typeface="幼圆" panose="02010509060101010101" pitchFamily="49" charset="-122"/>
              </a:rPr>
              <a:t>客户需求：</a:t>
            </a:r>
            <a:endParaRPr lang="zh-CN" altLang="en-US" sz="1600" b="1" dirty="0">
              <a:latin typeface="幼圆" panose="02010509060101010101" pitchFamily="49" charset="-122"/>
              <a:ea typeface="幼圆" panose="02010509060101010101" pitchFamily="49" charset="-122"/>
            </a:endParaRPr>
          </a:p>
          <a:p>
            <a:pPr>
              <a:lnSpc>
                <a:spcPct val="150000"/>
              </a:lnSpc>
            </a:pPr>
            <a:r>
              <a:rPr lang="zh-CN" altLang="en-US" sz="1600" b="1" dirty="0">
                <a:latin typeface="幼圆" panose="02010509060101010101" pitchFamily="49" charset="-122"/>
                <a:ea typeface="幼圆" panose="02010509060101010101" pitchFamily="49" charset="-122"/>
              </a:rPr>
              <a:t>本网站要求提供对外服务的能力，</a:t>
            </a:r>
            <a:r>
              <a:rPr lang="en-US" altLang="zh-CN" sz="1600" b="1" dirty="0">
                <a:latin typeface="幼圆" panose="02010509060101010101" pitchFamily="49" charset="-122"/>
                <a:ea typeface="幼圆" panose="02010509060101010101" pitchFamily="49" charset="-122"/>
              </a:rPr>
              <a:t>200</a:t>
            </a:r>
            <a:r>
              <a:rPr lang="zh-CN" altLang="en-US" sz="1600" b="1" dirty="0">
                <a:latin typeface="幼圆" panose="02010509060101010101" pitchFamily="49" charset="-122"/>
                <a:ea typeface="幼圆" panose="02010509060101010101" pitchFamily="49" charset="-122"/>
              </a:rPr>
              <a:t>以上用户同时在线时，响应不超过</a:t>
            </a:r>
            <a:r>
              <a:rPr lang="en-US" altLang="zh-CN" sz="1600" b="1" dirty="0">
                <a:latin typeface="幼圆" panose="02010509060101010101" pitchFamily="49" charset="-122"/>
                <a:ea typeface="幼圆" panose="02010509060101010101" pitchFamily="49" charset="-122"/>
              </a:rPr>
              <a:t>1</a:t>
            </a:r>
            <a:r>
              <a:rPr lang="zh-CN" altLang="en-US" sz="1600" b="1" dirty="0">
                <a:latin typeface="幼圆" panose="02010509060101010101" pitchFamily="49" charset="-122"/>
                <a:ea typeface="幼圆" panose="02010509060101010101" pitchFamily="49" charset="-122"/>
              </a:rPr>
              <a:t>秒。</a:t>
            </a:r>
            <a:endParaRPr lang="zh-CN" altLang="en-US" sz="1600" b="1" dirty="0">
              <a:latin typeface="幼圆" panose="02010509060101010101" pitchFamily="49" charset="-122"/>
              <a:ea typeface="幼圆" panose="02010509060101010101" pitchFamily="49" charset="-122"/>
            </a:endParaRPr>
          </a:p>
          <a:p>
            <a:pPr>
              <a:lnSpc>
                <a:spcPct val="150000"/>
              </a:lnSpc>
            </a:pPr>
            <a:r>
              <a:rPr lang="en-US" altLang="zh-CN" sz="1600" b="1" dirty="0">
                <a:latin typeface="幼圆" panose="02010509060101010101" pitchFamily="49" charset="-122"/>
                <a:ea typeface="幼圆" panose="02010509060101010101" pitchFamily="49" charset="-122"/>
              </a:rPr>
              <a:t>200</a:t>
            </a:r>
            <a:r>
              <a:rPr lang="zh-CN" altLang="en-US" sz="1600" b="1" dirty="0">
                <a:latin typeface="幼圆" panose="02010509060101010101" pitchFamily="49" charset="-122"/>
                <a:ea typeface="幼圆" panose="02010509060101010101" pitchFamily="49" charset="-122"/>
              </a:rPr>
              <a:t>以上用户同时在线时，对用户的操作，网站反应时间最长不可超过</a:t>
            </a:r>
            <a:r>
              <a:rPr lang="en-US" altLang="zh-CN" sz="1600" b="1" dirty="0">
                <a:latin typeface="幼圆" panose="02010509060101010101" pitchFamily="49" charset="-122"/>
                <a:ea typeface="幼圆" panose="02010509060101010101" pitchFamily="49" charset="-122"/>
              </a:rPr>
              <a:t>1</a:t>
            </a:r>
            <a:r>
              <a:rPr lang="zh-CN" altLang="en-US" sz="1600" b="1" dirty="0">
                <a:latin typeface="幼圆" panose="02010509060101010101" pitchFamily="49" charset="-122"/>
                <a:ea typeface="幼圆" panose="02010509060101010101" pitchFamily="49" charset="-122"/>
              </a:rPr>
              <a:t>秒。</a:t>
            </a:r>
            <a:endParaRPr lang="zh-CN" altLang="en-US" sz="1600" b="1" dirty="0">
              <a:latin typeface="幼圆" panose="02010509060101010101" pitchFamily="49" charset="-122"/>
              <a:ea typeface="幼圆" panose="02010509060101010101" pitchFamily="49" charset="-122"/>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157943" y="509866"/>
            <a:ext cx="3726831" cy="748345"/>
            <a:chOff x="1102323" y="1717914"/>
            <a:chExt cx="3726831" cy="748345"/>
          </a:xfrm>
        </p:grpSpPr>
        <p:sp>
          <p:nvSpPr>
            <p:cNvPr id="45" name="矩形 44"/>
            <p:cNvSpPr/>
            <p:nvPr/>
          </p:nvSpPr>
          <p:spPr>
            <a:xfrm>
              <a:off x="2003404" y="1717914"/>
              <a:ext cx="2825750" cy="521970"/>
            </a:xfrm>
            <a:prstGeom prst="rect">
              <a:avLst/>
            </a:prstGeom>
          </p:spPr>
          <p:txBody>
            <a:bodyPr wrap="square" anchor="ctr">
              <a:spAutoFit/>
            </a:bodyPr>
            <a:lstStyle/>
            <a:p>
              <a:pPr lvl="0">
                <a:defRPr/>
              </a:pPr>
              <a:r>
                <a:rPr lang="zh-CN" altLang="en-US" sz="2800" b="1" kern="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数据库要求</a:t>
              </a:r>
              <a:endParaRPr lang="zh-CN" altLang="en-US" sz="2800" b="1" kern="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grpSp>
          <p:nvGrpSpPr>
            <p:cNvPr id="47" name="组合 46"/>
            <p:cNvGrpSpPr/>
            <p:nvPr/>
          </p:nvGrpSpPr>
          <p:grpSpPr>
            <a:xfrm>
              <a:off x="1102323" y="1746259"/>
              <a:ext cx="927864" cy="720000"/>
              <a:chOff x="899123" y="2898038"/>
              <a:chExt cx="927864" cy="720000"/>
            </a:xfrm>
          </p:grpSpPr>
          <p:sp>
            <p:nvSpPr>
              <p:cNvPr id="48" name="矩形 47"/>
              <p:cNvSpPr/>
              <p:nvPr/>
            </p:nvSpPr>
            <p:spPr>
              <a:xfrm>
                <a:off x="1033865" y="2898038"/>
                <a:ext cx="720000" cy="72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1"/>
                  </a:solidFill>
                </a:endParaRPr>
              </a:p>
            </p:txBody>
          </p:sp>
          <p:sp>
            <p:nvSpPr>
              <p:cNvPr id="49" name="矩形 48"/>
              <p:cNvSpPr/>
              <p:nvPr/>
            </p:nvSpPr>
            <p:spPr>
              <a:xfrm>
                <a:off x="899123" y="2905869"/>
                <a:ext cx="927864" cy="707886"/>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lang="en-US" altLang="zh-CN" sz="4000" kern="0" noProof="0" dirty="0">
                    <a:latin typeface="微软雅黑" panose="020B0503020204020204" pitchFamily="34" charset="-122"/>
                    <a:ea typeface="微软雅黑" panose="020B0503020204020204" pitchFamily="34" charset="-122"/>
                    <a:cs typeface="微软雅黑" panose="020B0503020204020204" pitchFamily="34" charset="-122"/>
                  </a:rPr>
                  <a:t>7</a:t>
                </a:r>
                <a:r>
                  <a:rPr kumimoji="0" lang="en-US" altLang="zh-CN" sz="4000" b="0"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rPr>
                  <a:t>.5</a:t>
                </a:r>
                <a:endParaRPr kumimoji="0" lang="en-US" altLang="zh-CN" sz="40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grpSp>
      </p:grpSp>
      <p:cxnSp>
        <p:nvCxnSpPr>
          <p:cNvPr id="3" name="直接连接符 2"/>
          <p:cNvCxnSpPr/>
          <p:nvPr/>
        </p:nvCxnSpPr>
        <p:spPr>
          <a:xfrm>
            <a:off x="3364176" y="863499"/>
            <a:ext cx="72517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6" name="图片 5" descr="小组logo"/>
          <p:cNvPicPr>
            <a:picLocks noChangeAspect="1"/>
          </p:cNvPicPr>
          <p:nvPr/>
        </p:nvPicPr>
        <p:blipFill>
          <a:blip r:embed="rId1"/>
          <a:stretch>
            <a:fillRect/>
          </a:stretch>
        </p:blipFill>
        <p:spPr>
          <a:xfrm>
            <a:off x="10318750" y="-190500"/>
            <a:ext cx="2104390" cy="2104390"/>
          </a:xfrm>
          <a:prstGeom prst="rect">
            <a:avLst/>
          </a:prstGeom>
        </p:spPr>
      </p:pic>
      <p:sp>
        <p:nvSpPr>
          <p:cNvPr id="7" name="TextBox 6"/>
          <p:cNvSpPr txBox="1"/>
          <p:nvPr/>
        </p:nvSpPr>
        <p:spPr>
          <a:xfrm>
            <a:off x="1255222" y="2056232"/>
            <a:ext cx="9459018" cy="403957"/>
          </a:xfrm>
          <a:prstGeom prst="rect">
            <a:avLst/>
          </a:prstGeom>
          <a:noFill/>
        </p:spPr>
        <p:txBody>
          <a:bodyPr wrap="square" rtlCol="0">
            <a:spAutoFit/>
          </a:bodyPr>
          <a:lstStyle/>
          <a:p>
            <a:pPr>
              <a:lnSpc>
                <a:spcPct val="150000"/>
              </a:lnSpc>
            </a:pPr>
            <a:r>
              <a:rPr lang="en-US" altLang="zh-CN" sz="1600" b="1" dirty="0">
                <a:latin typeface="幼圆" panose="02010509060101010101" pitchFamily="49" charset="-122"/>
                <a:ea typeface="幼圆" panose="02010509060101010101" pitchFamily="49" charset="-122"/>
              </a:rPr>
              <a:t>Microsoft Server 2003</a:t>
            </a:r>
            <a:r>
              <a:rPr lang="zh-CN" altLang="en-US" sz="1600" b="1" dirty="0">
                <a:latin typeface="幼圆" panose="02010509060101010101" pitchFamily="49" charset="-122"/>
                <a:ea typeface="幼圆" panose="02010509060101010101" pitchFamily="49" charset="-122"/>
              </a:rPr>
              <a:t>以上数据库</a:t>
            </a:r>
            <a:endParaRPr lang="zh-CN" altLang="en-US" sz="1600" b="1" dirty="0">
              <a:latin typeface="幼圆" panose="02010509060101010101" pitchFamily="49" charset="-122"/>
              <a:ea typeface="幼圆" panose="02010509060101010101" pitchFamily="49" charset="-122"/>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157943" y="509866"/>
            <a:ext cx="3726831" cy="748345"/>
            <a:chOff x="1102323" y="1717914"/>
            <a:chExt cx="3726831" cy="748345"/>
          </a:xfrm>
        </p:grpSpPr>
        <p:sp>
          <p:nvSpPr>
            <p:cNvPr id="45" name="矩形 44"/>
            <p:cNvSpPr/>
            <p:nvPr/>
          </p:nvSpPr>
          <p:spPr>
            <a:xfrm>
              <a:off x="2003404" y="1717914"/>
              <a:ext cx="2825750" cy="521970"/>
            </a:xfrm>
            <a:prstGeom prst="rect">
              <a:avLst/>
            </a:prstGeom>
          </p:spPr>
          <p:txBody>
            <a:bodyPr wrap="square" anchor="ctr">
              <a:spAutoFit/>
            </a:bodyPr>
            <a:lstStyle/>
            <a:p>
              <a:pPr lvl="0">
                <a:defRPr/>
              </a:pPr>
              <a:r>
                <a:rPr lang="zh-CN" altLang="en-US" sz="2800" b="1" kern="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管理维护方针</a:t>
              </a:r>
              <a:endParaRPr lang="zh-CN" altLang="en-US" sz="2800" b="1" kern="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grpSp>
          <p:nvGrpSpPr>
            <p:cNvPr id="47" name="组合 46"/>
            <p:cNvGrpSpPr/>
            <p:nvPr/>
          </p:nvGrpSpPr>
          <p:grpSpPr>
            <a:xfrm>
              <a:off x="1102323" y="1746259"/>
              <a:ext cx="927864" cy="720000"/>
              <a:chOff x="899123" y="2898038"/>
              <a:chExt cx="927864" cy="720000"/>
            </a:xfrm>
          </p:grpSpPr>
          <p:sp>
            <p:nvSpPr>
              <p:cNvPr id="48" name="矩形 47"/>
              <p:cNvSpPr/>
              <p:nvPr/>
            </p:nvSpPr>
            <p:spPr>
              <a:xfrm>
                <a:off x="1033865" y="2898038"/>
                <a:ext cx="720000" cy="72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1"/>
                  </a:solidFill>
                </a:endParaRPr>
              </a:p>
            </p:txBody>
          </p:sp>
          <p:sp>
            <p:nvSpPr>
              <p:cNvPr id="49" name="矩形 48"/>
              <p:cNvSpPr/>
              <p:nvPr/>
            </p:nvSpPr>
            <p:spPr>
              <a:xfrm>
                <a:off x="899123" y="2905869"/>
                <a:ext cx="927864" cy="707886"/>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lang="en-US" altLang="zh-CN" sz="4000" kern="0" noProof="0" dirty="0">
                    <a:latin typeface="微软雅黑" panose="020B0503020204020204" pitchFamily="34" charset="-122"/>
                    <a:ea typeface="微软雅黑" panose="020B0503020204020204" pitchFamily="34" charset="-122"/>
                    <a:cs typeface="微软雅黑" panose="020B0503020204020204" pitchFamily="34" charset="-122"/>
                  </a:rPr>
                  <a:t>7</a:t>
                </a:r>
                <a:r>
                  <a:rPr kumimoji="0" lang="en-US" altLang="zh-CN" sz="4000" b="0"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rPr>
                  <a:t>.6</a:t>
                </a:r>
                <a:endParaRPr kumimoji="0" lang="en-US" altLang="zh-CN" sz="40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grpSp>
      </p:grpSp>
      <p:cxnSp>
        <p:nvCxnSpPr>
          <p:cNvPr id="3" name="直接连接符 2"/>
          <p:cNvCxnSpPr/>
          <p:nvPr/>
        </p:nvCxnSpPr>
        <p:spPr>
          <a:xfrm>
            <a:off x="3364176" y="863499"/>
            <a:ext cx="72517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6" name="图片 5" descr="小组logo"/>
          <p:cNvPicPr>
            <a:picLocks noChangeAspect="1"/>
          </p:cNvPicPr>
          <p:nvPr/>
        </p:nvPicPr>
        <p:blipFill>
          <a:blip r:embed="rId1"/>
          <a:stretch>
            <a:fillRect/>
          </a:stretch>
        </p:blipFill>
        <p:spPr>
          <a:xfrm>
            <a:off x="10318750" y="-190500"/>
            <a:ext cx="2104390" cy="2104390"/>
          </a:xfrm>
          <a:prstGeom prst="rect">
            <a:avLst/>
          </a:prstGeom>
        </p:spPr>
      </p:pic>
      <p:sp>
        <p:nvSpPr>
          <p:cNvPr id="7" name="TextBox 6"/>
          <p:cNvSpPr txBox="1"/>
          <p:nvPr/>
        </p:nvSpPr>
        <p:spPr>
          <a:xfrm>
            <a:off x="1255222" y="1900253"/>
            <a:ext cx="9459018" cy="773289"/>
          </a:xfrm>
          <a:prstGeom prst="rect">
            <a:avLst/>
          </a:prstGeom>
          <a:noFill/>
        </p:spPr>
        <p:txBody>
          <a:bodyPr wrap="square" rtlCol="0">
            <a:spAutoFit/>
          </a:bodyPr>
          <a:lstStyle/>
          <a:p>
            <a:pPr>
              <a:lnSpc>
                <a:spcPct val="150000"/>
              </a:lnSpc>
            </a:pPr>
            <a:r>
              <a:rPr lang="zh-CN" altLang="en-US" sz="1600" b="1" dirty="0">
                <a:latin typeface="幼圆" panose="02010509060101010101" pitchFamily="49" charset="-122"/>
                <a:ea typeface="幼圆" panose="02010509060101010101" pitchFamily="49" charset="-122"/>
              </a:rPr>
              <a:t>打开浏览器，输入正确的网址即可访问本网站。网站管理由具有绝对权限的网站管理员进行。当系统出现错误的时候，系统维护员能以最快的速度发现错误并且对其进行维护。</a:t>
            </a:r>
            <a:endParaRPr lang="zh-CN" altLang="en-US" sz="1600" b="1" dirty="0">
              <a:latin typeface="幼圆" panose="02010509060101010101" pitchFamily="49" charset="-122"/>
              <a:ea typeface="幼圆" panose="02010509060101010101" pitchFamily="49" charset="-122"/>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157943" y="509866"/>
            <a:ext cx="3726831" cy="748345"/>
            <a:chOff x="1102323" y="1717914"/>
            <a:chExt cx="3726831" cy="748345"/>
          </a:xfrm>
        </p:grpSpPr>
        <p:sp>
          <p:nvSpPr>
            <p:cNvPr id="45" name="矩形 44"/>
            <p:cNvSpPr/>
            <p:nvPr/>
          </p:nvSpPr>
          <p:spPr>
            <a:xfrm>
              <a:off x="2003404" y="1717914"/>
              <a:ext cx="2825750" cy="521970"/>
            </a:xfrm>
            <a:prstGeom prst="rect">
              <a:avLst/>
            </a:prstGeom>
          </p:spPr>
          <p:txBody>
            <a:bodyPr wrap="square" anchor="ctr">
              <a:spAutoFit/>
            </a:bodyPr>
            <a:lstStyle/>
            <a:p>
              <a:pPr lvl="0">
                <a:defRPr/>
              </a:pPr>
              <a:r>
                <a:rPr lang="zh-CN" altLang="en-US" sz="2800" b="1" kern="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并行操作</a:t>
              </a:r>
              <a:endParaRPr lang="zh-CN" altLang="en-US" sz="2800" b="1" kern="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grpSp>
          <p:nvGrpSpPr>
            <p:cNvPr id="47" name="组合 46"/>
            <p:cNvGrpSpPr/>
            <p:nvPr/>
          </p:nvGrpSpPr>
          <p:grpSpPr>
            <a:xfrm>
              <a:off x="1102323" y="1746259"/>
              <a:ext cx="927864" cy="720000"/>
              <a:chOff x="899123" y="2898038"/>
              <a:chExt cx="927864" cy="720000"/>
            </a:xfrm>
          </p:grpSpPr>
          <p:sp>
            <p:nvSpPr>
              <p:cNvPr id="48" name="矩形 47"/>
              <p:cNvSpPr/>
              <p:nvPr/>
            </p:nvSpPr>
            <p:spPr>
              <a:xfrm>
                <a:off x="1033865" y="2898038"/>
                <a:ext cx="720000" cy="72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1"/>
                  </a:solidFill>
                </a:endParaRPr>
              </a:p>
            </p:txBody>
          </p:sp>
          <p:sp>
            <p:nvSpPr>
              <p:cNvPr id="49" name="矩形 48"/>
              <p:cNvSpPr/>
              <p:nvPr/>
            </p:nvSpPr>
            <p:spPr>
              <a:xfrm>
                <a:off x="899123" y="2905869"/>
                <a:ext cx="927864" cy="707886"/>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lang="en-US" altLang="zh-CN" sz="4000" kern="0" noProof="0" dirty="0">
                    <a:latin typeface="微软雅黑" panose="020B0503020204020204" pitchFamily="34" charset="-122"/>
                    <a:ea typeface="微软雅黑" panose="020B0503020204020204" pitchFamily="34" charset="-122"/>
                    <a:cs typeface="微软雅黑" panose="020B0503020204020204" pitchFamily="34" charset="-122"/>
                  </a:rPr>
                  <a:t>7</a:t>
                </a:r>
                <a:r>
                  <a:rPr kumimoji="0" lang="en-US" altLang="zh-CN" sz="4000" b="0"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rPr>
                  <a:t>.7</a:t>
                </a:r>
                <a:endParaRPr kumimoji="0" lang="en-US" altLang="zh-CN" sz="40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grpSp>
      </p:grpSp>
      <p:cxnSp>
        <p:nvCxnSpPr>
          <p:cNvPr id="3" name="直接连接符 2"/>
          <p:cNvCxnSpPr/>
          <p:nvPr/>
        </p:nvCxnSpPr>
        <p:spPr>
          <a:xfrm>
            <a:off x="3364176" y="863499"/>
            <a:ext cx="72517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6" name="图片 5" descr="小组logo"/>
          <p:cNvPicPr>
            <a:picLocks noChangeAspect="1"/>
          </p:cNvPicPr>
          <p:nvPr/>
        </p:nvPicPr>
        <p:blipFill>
          <a:blip r:embed="rId1"/>
          <a:stretch>
            <a:fillRect/>
          </a:stretch>
        </p:blipFill>
        <p:spPr>
          <a:xfrm>
            <a:off x="10318750" y="-190500"/>
            <a:ext cx="2104390" cy="2104390"/>
          </a:xfrm>
          <a:prstGeom prst="rect">
            <a:avLst/>
          </a:prstGeom>
        </p:spPr>
      </p:pic>
      <p:sp>
        <p:nvSpPr>
          <p:cNvPr id="7" name="TextBox 6"/>
          <p:cNvSpPr txBox="1"/>
          <p:nvPr/>
        </p:nvSpPr>
        <p:spPr>
          <a:xfrm>
            <a:off x="1255222" y="1900253"/>
            <a:ext cx="9459018" cy="1142620"/>
          </a:xfrm>
          <a:prstGeom prst="rect">
            <a:avLst/>
          </a:prstGeom>
          <a:noFill/>
        </p:spPr>
        <p:txBody>
          <a:bodyPr wrap="square" rtlCol="0">
            <a:spAutoFit/>
          </a:bodyPr>
          <a:lstStyle/>
          <a:p>
            <a:pPr>
              <a:lnSpc>
                <a:spcPct val="150000"/>
              </a:lnSpc>
            </a:pPr>
            <a:r>
              <a:rPr lang="zh-CN" altLang="en-US" sz="1600" b="1" dirty="0" smtClean="0">
                <a:latin typeface="幼圆" panose="02010509060101010101" pitchFamily="49" charset="-122"/>
                <a:ea typeface="幼圆" panose="02010509060101010101" pitchFamily="49" charset="-122"/>
              </a:rPr>
              <a:t>用户</a:t>
            </a:r>
            <a:r>
              <a:rPr lang="zh-CN" altLang="en-US" sz="1600" b="1" dirty="0">
                <a:latin typeface="幼圆" panose="02010509060101010101" pitchFamily="49" charset="-122"/>
                <a:ea typeface="幼圆" panose="02010509060101010101" pitchFamily="49" charset="-122"/>
              </a:rPr>
              <a:t>无法同时对同一条数据进行操作。</a:t>
            </a:r>
            <a:endParaRPr lang="zh-CN" altLang="en-US" sz="1600" b="1" dirty="0">
              <a:latin typeface="幼圆" panose="02010509060101010101" pitchFamily="49" charset="-122"/>
              <a:ea typeface="幼圆" panose="02010509060101010101" pitchFamily="49" charset="-122"/>
            </a:endParaRPr>
          </a:p>
          <a:p>
            <a:pPr>
              <a:lnSpc>
                <a:spcPct val="150000"/>
              </a:lnSpc>
            </a:pPr>
            <a:r>
              <a:rPr lang="zh-CN" altLang="en-US" sz="1600" b="1" dirty="0" smtClean="0">
                <a:latin typeface="幼圆" panose="02010509060101010101" pitchFamily="49" charset="-122"/>
                <a:ea typeface="幼圆" panose="02010509060101010101" pitchFamily="49" charset="-122"/>
              </a:rPr>
              <a:t>管理员</a:t>
            </a:r>
            <a:r>
              <a:rPr lang="zh-CN" altLang="en-US" sz="1600" b="1" dirty="0">
                <a:latin typeface="幼圆" panose="02010509060101010101" pitchFamily="49" charset="-122"/>
                <a:ea typeface="幼圆" panose="02010509060101010101" pitchFamily="49" charset="-122"/>
              </a:rPr>
              <a:t>在对数据进行操作时，应确保其他管理员未对该数据进行操作，比较可行的办法是每次只有一个管理员对后台进行操作。</a:t>
            </a:r>
            <a:endParaRPr lang="zh-CN" altLang="en-US" sz="1600" b="1" dirty="0">
              <a:latin typeface="幼圆" panose="02010509060101010101" pitchFamily="49" charset="-122"/>
              <a:ea typeface="幼圆" panose="02010509060101010101" pitchFamily="49" charset="-122"/>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157943" y="509866"/>
            <a:ext cx="3726831" cy="748345"/>
            <a:chOff x="1102323" y="1717914"/>
            <a:chExt cx="3726831" cy="748345"/>
          </a:xfrm>
        </p:grpSpPr>
        <p:sp>
          <p:nvSpPr>
            <p:cNvPr id="45" name="矩形 44"/>
            <p:cNvSpPr/>
            <p:nvPr/>
          </p:nvSpPr>
          <p:spPr>
            <a:xfrm>
              <a:off x="2003404" y="1717914"/>
              <a:ext cx="2825750" cy="521970"/>
            </a:xfrm>
            <a:prstGeom prst="rect">
              <a:avLst/>
            </a:prstGeom>
          </p:spPr>
          <p:txBody>
            <a:bodyPr wrap="square" anchor="ctr">
              <a:spAutoFit/>
            </a:bodyPr>
            <a:lstStyle/>
            <a:p>
              <a:pPr lvl="0">
                <a:defRPr/>
              </a:pPr>
              <a:r>
                <a:rPr lang="zh-CN" altLang="en-US" sz="2800" b="1" kern="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可移植性</a:t>
              </a:r>
              <a:endParaRPr lang="zh-CN" altLang="en-US" sz="2800" b="1" kern="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grpSp>
          <p:nvGrpSpPr>
            <p:cNvPr id="47" name="组合 46"/>
            <p:cNvGrpSpPr/>
            <p:nvPr/>
          </p:nvGrpSpPr>
          <p:grpSpPr>
            <a:xfrm>
              <a:off x="1102323" y="1746259"/>
              <a:ext cx="927864" cy="720000"/>
              <a:chOff x="899123" y="2898038"/>
              <a:chExt cx="927864" cy="720000"/>
            </a:xfrm>
          </p:grpSpPr>
          <p:sp>
            <p:nvSpPr>
              <p:cNvPr id="48" name="矩形 47"/>
              <p:cNvSpPr/>
              <p:nvPr/>
            </p:nvSpPr>
            <p:spPr>
              <a:xfrm>
                <a:off x="1033865" y="2898038"/>
                <a:ext cx="720000" cy="72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1"/>
                  </a:solidFill>
                </a:endParaRPr>
              </a:p>
            </p:txBody>
          </p:sp>
          <p:sp>
            <p:nvSpPr>
              <p:cNvPr id="49" name="矩形 48"/>
              <p:cNvSpPr/>
              <p:nvPr/>
            </p:nvSpPr>
            <p:spPr>
              <a:xfrm>
                <a:off x="899123" y="2905869"/>
                <a:ext cx="927864" cy="707886"/>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lang="en-US" altLang="zh-CN" sz="4000" kern="0" noProof="0" dirty="0">
                    <a:latin typeface="微软雅黑" panose="020B0503020204020204" pitchFamily="34" charset="-122"/>
                    <a:ea typeface="微软雅黑" panose="020B0503020204020204" pitchFamily="34" charset="-122"/>
                    <a:cs typeface="微软雅黑" panose="020B0503020204020204" pitchFamily="34" charset="-122"/>
                  </a:rPr>
                  <a:t>7</a:t>
                </a:r>
                <a:r>
                  <a:rPr kumimoji="0" lang="en-US" altLang="zh-CN" sz="4000" b="0"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rPr>
                  <a:t>.8</a:t>
                </a:r>
                <a:endParaRPr kumimoji="0" lang="en-US" altLang="zh-CN" sz="40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grpSp>
      </p:grpSp>
      <p:cxnSp>
        <p:nvCxnSpPr>
          <p:cNvPr id="3" name="直接连接符 2"/>
          <p:cNvCxnSpPr/>
          <p:nvPr/>
        </p:nvCxnSpPr>
        <p:spPr>
          <a:xfrm>
            <a:off x="3364176" y="863499"/>
            <a:ext cx="72517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6" name="图片 5" descr="小组logo"/>
          <p:cNvPicPr>
            <a:picLocks noChangeAspect="1"/>
          </p:cNvPicPr>
          <p:nvPr/>
        </p:nvPicPr>
        <p:blipFill>
          <a:blip r:embed="rId1"/>
          <a:stretch>
            <a:fillRect/>
          </a:stretch>
        </p:blipFill>
        <p:spPr>
          <a:xfrm>
            <a:off x="10318750" y="-190500"/>
            <a:ext cx="2104390" cy="2104390"/>
          </a:xfrm>
          <a:prstGeom prst="rect">
            <a:avLst/>
          </a:prstGeom>
        </p:spPr>
      </p:pic>
      <p:sp>
        <p:nvSpPr>
          <p:cNvPr id="7" name="TextBox 6"/>
          <p:cNvSpPr txBox="1"/>
          <p:nvPr/>
        </p:nvSpPr>
        <p:spPr>
          <a:xfrm>
            <a:off x="1255222" y="1900253"/>
            <a:ext cx="9459018" cy="773289"/>
          </a:xfrm>
          <a:prstGeom prst="rect">
            <a:avLst/>
          </a:prstGeom>
          <a:noFill/>
        </p:spPr>
        <p:txBody>
          <a:bodyPr wrap="square" rtlCol="0">
            <a:spAutoFit/>
          </a:bodyPr>
          <a:lstStyle/>
          <a:p>
            <a:pPr>
              <a:lnSpc>
                <a:spcPct val="150000"/>
              </a:lnSpc>
            </a:pPr>
            <a:r>
              <a:rPr lang="zh-CN" altLang="en-US" sz="1600" b="1" dirty="0">
                <a:latin typeface="幼圆" panose="02010509060101010101" pitchFamily="49" charset="-122"/>
                <a:ea typeface="幼圆" panose="02010509060101010101" pitchFamily="49" charset="-122"/>
              </a:rPr>
              <a:t>由于我们的产品是一个网站，所以可以在任何系统上使用，只要该系统可以上网，并且装有浏览器，就可以访问我们的网站。</a:t>
            </a:r>
            <a:endParaRPr lang="zh-CN" altLang="en-US" sz="1600" b="1" dirty="0">
              <a:latin typeface="幼圆" panose="02010509060101010101" pitchFamily="49" charset="-122"/>
              <a:ea typeface="幼圆" panose="02010509060101010101" pitchFamily="49" charset="-122"/>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157943" y="509866"/>
            <a:ext cx="3726831" cy="748345"/>
            <a:chOff x="1102323" y="1717914"/>
            <a:chExt cx="3726831" cy="748345"/>
          </a:xfrm>
        </p:grpSpPr>
        <p:sp>
          <p:nvSpPr>
            <p:cNvPr id="45" name="矩形 44"/>
            <p:cNvSpPr/>
            <p:nvPr/>
          </p:nvSpPr>
          <p:spPr>
            <a:xfrm>
              <a:off x="2003404" y="1717914"/>
              <a:ext cx="2825750" cy="521970"/>
            </a:xfrm>
            <a:prstGeom prst="rect">
              <a:avLst/>
            </a:prstGeom>
          </p:spPr>
          <p:txBody>
            <a:bodyPr wrap="square" anchor="ctr">
              <a:spAutoFit/>
            </a:bodyPr>
            <a:lstStyle/>
            <a:p>
              <a:pPr lvl="0">
                <a:defRPr/>
              </a:pPr>
              <a:r>
                <a:rPr lang="zh-CN" altLang="en-US" sz="2800" b="1" kern="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其他标准的约束</a:t>
              </a:r>
              <a:endParaRPr lang="zh-CN" altLang="en-US" sz="2800" b="1" kern="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grpSp>
          <p:nvGrpSpPr>
            <p:cNvPr id="47" name="组合 46"/>
            <p:cNvGrpSpPr/>
            <p:nvPr/>
          </p:nvGrpSpPr>
          <p:grpSpPr>
            <a:xfrm>
              <a:off x="1102323" y="1746259"/>
              <a:ext cx="927864" cy="720000"/>
              <a:chOff x="899123" y="2898038"/>
              <a:chExt cx="927864" cy="720000"/>
            </a:xfrm>
          </p:grpSpPr>
          <p:sp>
            <p:nvSpPr>
              <p:cNvPr id="48" name="矩形 47"/>
              <p:cNvSpPr/>
              <p:nvPr/>
            </p:nvSpPr>
            <p:spPr>
              <a:xfrm>
                <a:off x="1033865" y="2898038"/>
                <a:ext cx="720000" cy="72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1"/>
                  </a:solidFill>
                </a:endParaRPr>
              </a:p>
            </p:txBody>
          </p:sp>
          <p:sp>
            <p:nvSpPr>
              <p:cNvPr id="49" name="矩形 48"/>
              <p:cNvSpPr/>
              <p:nvPr/>
            </p:nvSpPr>
            <p:spPr>
              <a:xfrm>
                <a:off x="899123" y="2905869"/>
                <a:ext cx="927864" cy="707886"/>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lang="en-US" altLang="zh-CN" sz="4000" kern="0" dirty="0" smtClean="0">
                    <a:latin typeface="微软雅黑" panose="020B0503020204020204" pitchFamily="34" charset="-122"/>
                    <a:ea typeface="微软雅黑" panose="020B0503020204020204" pitchFamily="34" charset="-122"/>
                    <a:cs typeface="微软雅黑" panose="020B0503020204020204" pitchFamily="34" charset="-122"/>
                  </a:rPr>
                  <a:t>7</a:t>
                </a:r>
                <a:r>
                  <a:rPr kumimoji="0" lang="en-US" altLang="zh-CN" sz="4000" b="0"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rPr>
                  <a:t>.9</a:t>
                </a:r>
                <a:endParaRPr kumimoji="0" lang="en-US" altLang="zh-CN" sz="40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grpSp>
      </p:grpSp>
      <p:cxnSp>
        <p:nvCxnSpPr>
          <p:cNvPr id="3" name="直接连接符 2"/>
          <p:cNvCxnSpPr/>
          <p:nvPr/>
        </p:nvCxnSpPr>
        <p:spPr>
          <a:xfrm>
            <a:off x="3364176" y="863499"/>
            <a:ext cx="72517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6" name="图片 5" descr="小组logo"/>
          <p:cNvPicPr>
            <a:picLocks noChangeAspect="1"/>
          </p:cNvPicPr>
          <p:nvPr/>
        </p:nvPicPr>
        <p:blipFill>
          <a:blip r:embed="rId1"/>
          <a:stretch>
            <a:fillRect/>
          </a:stretch>
        </p:blipFill>
        <p:spPr>
          <a:xfrm>
            <a:off x="10318750" y="-190500"/>
            <a:ext cx="2104390" cy="2104390"/>
          </a:xfrm>
          <a:prstGeom prst="rect">
            <a:avLst/>
          </a:prstGeom>
        </p:spPr>
      </p:pic>
      <p:sp>
        <p:nvSpPr>
          <p:cNvPr id="7" name="TextBox 6"/>
          <p:cNvSpPr txBox="1"/>
          <p:nvPr/>
        </p:nvSpPr>
        <p:spPr>
          <a:xfrm>
            <a:off x="1255222" y="2102231"/>
            <a:ext cx="9459018" cy="403957"/>
          </a:xfrm>
          <a:prstGeom prst="rect">
            <a:avLst/>
          </a:prstGeom>
          <a:noFill/>
        </p:spPr>
        <p:txBody>
          <a:bodyPr wrap="square" rtlCol="0">
            <a:spAutoFit/>
          </a:bodyPr>
          <a:lstStyle/>
          <a:p>
            <a:pPr>
              <a:lnSpc>
                <a:spcPct val="150000"/>
              </a:lnSpc>
            </a:pPr>
            <a:r>
              <a:rPr lang="zh-CN" altLang="en-US" sz="1600" b="1" dirty="0">
                <a:latin typeface="幼圆" panose="02010509060101010101" pitchFamily="49" charset="-122"/>
                <a:ea typeface="幼圆" panose="02010509060101010101" pitchFamily="49" charset="-122"/>
              </a:rPr>
              <a:t>要求用户的信息，如密码等，不能被随便查看。</a:t>
            </a:r>
            <a:endParaRPr lang="zh-CN" altLang="en-US" sz="1600" b="1" dirty="0">
              <a:latin typeface="幼圆" panose="02010509060101010101" pitchFamily="49" charset="-122"/>
              <a:ea typeface="幼圆" panose="02010509060101010101" pitchFamily="49" charset="-122"/>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157943" y="509866"/>
            <a:ext cx="3726831" cy="748345"/>
            <a:chOff x="1102323" y="1717914"/>
            <a:chExt cx="3726831" cy="748345"/>
          </a:xfrm>
        </p:grpSpPr>
        <p:sp>
          <p:nvSpPr>
            <p:cNvPr id="45" name="矩形 44"/>
            <p:cNvSpPr/>
            <p:nvPr/>
          </p:nvSpPr>
          <p:spPr>
            <a:xfrm>
              <a:off x="2003404" y="1717914"/>
              <a:ext cx="2825750" cy="521970"/>
            </a:xfrm>
            <a:prstGeom prst="rect">
              <a:avLst/>
            </a:prstGeom>
          </p:spPr>
          <p:txBody>
            <a:bodyPr wrap="square" anchor="ctr">
              <a:spAutoFit/>
            </a:bodyPr>
            <a:lstStyle/>
            <a:p>
              <a:pPr lvl="0">
                <a:defRPr/>
              </a:pPr>
              <a:r>
                <a:rPr lang="zh-CN" altLang="en-US" sz="2800" b="1" kern="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编写目的</a:t>
              </a:r>
              <a:endParaRPr lang="zh-CN" altLang="en-US" sz="2800" b="1" kern="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grpSp>
          <p:nvGrpSpPr>
            <p:cNvPr id="47" name="组合 46"/>
            <p:cNvGrpSpPr/>
            <p:nvPr/>
          </p:nvGrpSpPr>
          <p:grpSpPr>
            <a:xfrm>
              <a:off x="1102323" y="1746259"/>
              <a:ext cx="927864" cy="720000"/>
              <a:chOff x="899123" y="2898038"/>
              <a:chExt cx="927864" cy="720000"/>
            </a:xfrm>
          </p:grpSpPr>
          <p:sp>
            <p:nvSpPr>
              <p:cNvPr id="48" name="矩形 47"/>
              <p:cNvSpPr/>
              <p:nvPr/>
            </p:nvSpPr>
            <p:spPr>
              <a:xfrm>
                <a:off x="1033865" y="2898038"/>
                <a:ext cx="720000" cy="72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1"/>
                  </a:solidFill>
                </a:endParaRPr>
              </a:p>
            </p:txBody>
          </p:sp>
          <p:sp>
            <p:nvSpPr>
              <p:cNvPr id="49" name="矩形 48"/>
              <p:cNvSpPr/>
              <p:nvPr/>
            </p:nvSpPr>
            <p:spPr>
              <a:xfrm>
                <a:off x="899123" y="2905869"/>
                <a:ext cx="927864" cy="707886"/>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4000" b="0"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rPr>
                  <a:t>1.1</a:t>
                </a:r>
                <a:endParaRPr kumimoji="0" lang="en-US" altLang="zh-CN" sz="40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grpSp>
      </p:grpSp>
      <p:cxnSp>
        <p:nvCxnSpPr>
          <p:cNvPr id="3" name="直接连接符 2"/>
          <p:cNvCxnSpPr/>
          <p:nvPr/>
        </p:nvCxnSpPr>
        <p:spPr>
          <a:xfrm>
            <a:off x="3364176" y="863499"/>
            <a:ext cx="72517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6" name="图片 5" descr="小组logo"/>
          <p:cNvPicPr>
            <a:picLocks noChangeAspect="1"/>
          </p:cNvPicPr>
          <p:nvPr/>
        </p:nvPicPr>
        <p:blipFill>
          <a:blip r:embed="rId1"/>
          <a:stretch>
            <a:fillRect/>
          </a:stretch>
        </p:blipFill>
        <p:spPr>
          <a:xfrm>
            <a:off x="10318750" y="-190500"/>
            <a:ext cx="2104390" cy="2104390"/>
          </a:xfrm>
          <a:prstGeom prst="rect">
            <a:avLst/>
          </a:prstGeom>
        </p:spPr>
      </p:pic>
      <p:sp>
        <p:nvSpPr>
          <p:cNvPr id="7" name="TextBox 6"/>
          <p:cNvSpPr txBox="1"/>
          <p:nvPr/>
        </p:nvSpPr>
        <p:spPr>
          <a:xfrm>
            <a:off x="1911927" y="1620982"/>
            <a:ext cx="8138160" cy="2215991"/>
          </a:xfrm>
          <a:prstGeom prst="rect">
            <a:avLst/>
          </a:prstGeom>
          <a:noFill/>
        </p:spPr>
        <p:txBody>
          <a:bodyPr wrap="square" rtlCol="0">
            <a:spAutoFit/>
          </a:bodyPr>
          <a:lstStyle/>
          <a:p>
            <a:pPr>
              <a:lnSpc>
                <a:spcPct val="150000"/>
              </a:lnSpc>
            </a:pPr>
            <a:r>
              <a:rPr lang="zh-CN" altLang="zh-CN" sz="1600" b="1" dirty="0">
                <a:latin typeface="幼圆" panose="02010509060101010101" pitchFamily="49" charset="-122"/>
                <a:ea typeface="幼圆" panose="02010509060101010101" pitchFamily="49" charset="-122"/>
              </a:rPr>
              <a:t>编写需求说明书的目的是作为软件开发方与客户方的沟通软件需求的一个依据，将具体的需求文字化可以消除双方在语言表述、理解方面的误差，保证软件开发的质量、需求的完整</a:t>
            </a:r>
            <a:r>
              <a:rPr lang="zh-CN" altLang="zh-CN" sz="1600" b="1" dirty="0" smtClean="0">
                <a:latin typeface="幼圆" panose="02010509060101010101" pitchFamily="49" charset="-122"/>
                <a:ea typeface="幼圆" panose="02010509060101010101" pitchFamily="49" charset="-122"/>
              </a:rPr>
              <a:t>与</a:t>
            </a:r>
            <a:r>
              <a:rPr lang="zh-CN" altLang="en-US" sz="1600" b="1" dirty="0" smtClean="0">
                <a:latin typeface="幼圆" panose="02010509060101010101" pitchFamily="49" charset="-122"/>
                <a:ea typeface="幼圆" panose="02010509060101010101" pitchFamily="49" charset="-122"/>
              </a:rPr>
              <a:t>可追溯性</a:t>
            </a:r>
            <a:r>
              <a:rPr lang="zh-CN" altLang="zh-CN" sz="1600" b="1" dirty="0" smtClean="0">
                <a:latin typeface="幼圆" panose="02010509060101010101" pitchFamily="49" charset="-122"/>
                <a:ea typeface="幼圆" panose="02010509060101010101" pitchFamily="49" charset="-122"/>
              </a:rPr>
              <a:t>。</a:t>
            </a:r>
            <a:r>
              <a:rPr lang="zh-CN" altLang="zh-CN" sz="1600" b="1" dirty="0">
                <a:latin typeface="幼圆" panose="02010509060101010101" pitchFamily="49" charset="-122"/>
                <a:ea typeface="幼圆" panose="02010509060101010101" pitchFamily="49" charset="-122"/>
              </a:rPr>
              <a:t>通过此文档，以保证业务需求提出者与需求分析人员、开发人员、测试人员及其也相关利益人对需求达成共识。需求说明书除具体的功能需求外，还包括项目开发时通常要确定的</a:t>
            </a:r>
            <a:r>
              <a:rPr lang="zh-CN" altLang="zh-CN" sz="1600" b="1" dirty="0" smtClean="0">
                <a:latin typeface="幼圆" panose="02010509060101010101" pitchFamily="49" charset="-122"/>
                <a:ea typeface="幼圆" panose="02010509060101010101" pitchFamily="49" charset="-122"/>
              </a:rPr>
              <a:t>事项。</a:t>
            </a:r>
            <a:endParaRPr lang="en-US" altLang="zh-CN" sz="1600" b="1" dirty="0" smtClean="0">
              <a:latin typeface="幼圆" panose="02010509060101010101" pitchFamily="49" charset="-122"/>
              <a:ea typeface="幼圆" panose="02010509060101010101" pitchFamily="49" charset="-122"/>
            </a:endParaRPr>
          </a:p>
          <a:p>
            <a:endParaRPr lang="zh-CN" altLang="zh-CN"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7" name="直接连接符 16"/>
          <p:cNvCxnSpPr/>
          <p:nvPr/>
        </p:nvCxnSpPr>
        <p:spPr>
          <a:xfrm>
            <a:off x="3060700" y="361950"/>
            <a:ext cx="89535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30727" name="图片 2" descr="小组logo"/>
          <p:cNvPicPr>
            <a:picLocks noChangeAspect="1"/>
          </p:cNvPicPr>
          <p:nvPr/>
        </p:nvPicPr>
        <p:blipFill>
          <a:blip r:embed="rId1"/>
          <a:stretch>
            <a:fillRect/>
          </a:stretch>
        </p:blipFill>
        <p:spPr>
          <a:xfrm>
            <a:off x="10318750" y="-190500"/>
            <a:ext cx="2105025" cy="2105025"/>
          </a:xfrm>
          <a:prstGeom prst="rect">
            <a:avLst/>
          </a:prstGeom>
          <a:noFill/>
          <a:ln w="9525">
            <a:noFill/>
          </a:ln>
        </p:spPr>
      </p:pic>
      <p:pic>
        <p:nvPicPr>
          <p:cNvPr id="30728" name="Picture 2" descr="C:\Documents and Settings\Administrator\My Documents\Downloads\006.png"/>
          <p:cNvPicPr>
            <a:picLocks noChangeAspect="1"/>
          </p:cNvPicPr>
          <p:nvPr/>
        </p:nvPicPr>
        <p:blipFill>
          <a:blip r:embed="rId2"/>
          <a:stretch>
            <a:fillRect/>
          </a:stretch>
        </p:blipFill>
        <p:spPr>
          <a:xfrm>
            <a:off x="724535" y="1301750"/>
            <a:ext cx="492125" cy="492125"/>
          </a:xfrm>
          <a:prstGeom prst="rect">
            <a:avLst/>
          </a:prstGeom>
          <a:noFill/>
          <a:ln w="9525">
            <a:noFill/>
          </a:ln>
        </p:spPr>
      </p:pic>
      <p:cxnSp>
        <p:nvCxnSpPr>
          <p:cNvPr id="4" name="直接连接符 3"/>
          <p:cNvCxnSpPr/>
          <p:nvPr/>
        </p:nvCxnSpPr>
        <p:spPr>
          <a:xfrm>
            <a:off x="1833563" y="996950"/>
            <a:ext cx="0" cy="3633788"/>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0731" name="文本框 3"/>
          <p:cNvSpPr txBox="1"/>
          <p:nvPr/>
        </p:nvSpPr>
        <p:spPr>
          <a:xfrm>
            <a:off x="1957387" y="1363146"/>
            <a:ext cx="1579278" cy="369332"/>
          </a:xfrm>
          <a:prstGeom prst="rect">
            <a:avLst/>
          </a:prstGeom>
          <a:noFill/>
          <a:ln w="9525">
            <a:noFill/>
          </a:ln>
        </p:spPr>
        <p:txBody>
          <a:bodyPr wrap="none" anchor="t">
            <a:spAutoFit/>
          </a:bodyPr>
          <a:lstStyle/>
          <a:p>
            <a:r>
              <a:rPr lang="zh-CN" altLang="en-US" b="1" dirty="0" smtClean="0">
                <a:latin typeface="Calibri" panose="020F0502020204030204" charset="0"/>
                <a:ea typeface="宋体" panose="02010600030101010101" pitchFamily="2" charset="-122"/>
              </a:rPr>
              <a:t>管理员用户：</a:t>
            </a:r>
            <a:endParaRPr lang="zh-CN" altLang="en-US" b="1" dirty="0">
              <a:latin typeface="Calibri" panose="020F0502020204030204" charset="0"/>
              <a:ea typeface="宋体" panose="02010600030101010101" pitchFamily="2" charset="-122"/>
            </a:endParaRPr>
          </a:p>
        </p:txBody>
      </p:sp>
      <p:cxnSp>
        <p:nvCxnSpPr>
          <p:cNvPr id="5" name="直接连接符 4"/>
          <p:cNvCxnSpPr/>
          <p:nvPr/>
        </p:nvCxnSpPr>
        <p:spPr>
          <a:xfrm>
            <a:off x="1833563" y="2714625"/>
            <a:ext cx="0" cy="3633788"/>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0733" name="文本框 5"/>
          <p:cNvSpPr txBox="1"/>
          <p:nvPr/>
        </p:nvSpPr>
        <p:spPr>
          <a:xfrm>
            <a:off x="1957386" y="1914525"/>
            <a:ext cx="4518229" cy="4247317"/>
          </a:xfrm>
          <a:prstGeom prst="rect">
            <a:avLst/>
          </a:prstGeom>
          <a:noFill/>
          <a:ln w="9525">
            <a:noFill/>
          </a:ln>
        </p:spPr>
        <p:txBody>
          <a:bodyPr wrap="square" anchor="t">
            <a:spAutoFit/>
          </a:bodyPr>
          <a:lstStyle/>
          <a:p>
            <a:r>
              <a:rPr lang="zh-CN" altLang="en-US" dirty="0"/>
              <a:t>用户名</a:t>
            </a:r>
            <a:r>
              <a:rPr lang="en-US" altLang="zh-CN" dirty="0"/>
              <a:t>={</a:t>
            </a:r>
            <a:r>
              <a:rPr lang="zh-CN" altLang="en-US" dirty="0"/>
              <a:t>字符</a:t>
            </a:r>
            <a:r>
              <a:rPr lang="en-US" altLang="zh-CN" dirty="0"/>
              <a:t>}*[5,10]</a:t>
            </a:r>
            <a:endParaRPr lang="en-US" altLang="zh-CN" dirty="0"/>
          </a:p>
          <a:p>
            <a:r>
              <a:rPr lang="zh-CN" altLang="en-US" dirty="0"/>
              <a:t>密码</a:t>
            </a:r>
            <a:r>
              <a:rPr lang="en-US" altLang="zh-CN" dirty="0"/>
              <a:t>=</a:t>
            </a:r>
            <a:r>
              <a:rPr lang="zh-CN" altLang="en-US" dirty="0"/>
              <a:t>字符*</a:t>
            </a:r>
            <a:r>
              <a:rPr lang="en-US" altLang="zh-CN" dirty="0"/>
              <a:t>[6,20]</a:t>
            </a:r>
            <a:endParaRPr lang="en-US" altLang="zh-CN" dirty="0"/>
          </a:p>
          <a:p>
            <a:r>
              <a:rPr lang="zh-CN" altLang="en-US" dirty="0"/>
              <a:t>用户类型</a:t>
            </a:r>
            <a:r>
              <a:rPr lang="en-US" altLang="zh-CN" dirty="0"/>
              <a:t>={</a:t>
            </a:r>
            <a:r>
              <a:rPr lang="zh-CN" altLang="en-US" dirty="0"/>
              <a:t>管理员</a:t>
            </a:r>
            <a:r>
              <a:rPr lang="en-US" altLang="zh-CN" dirty="0"/>
              <a:t>}</a:t>
            </a:r>
            <a:endParaRPr lang="en-US" altLang="zh-CN" dirty="0"/>
          </a:p>
          <a:p>
            <a:endParaRPr lang="en-US" altLang="zh-CN" dirty="0"/>
          </a:p>
          <a:p>
            <a:r>
              <a:rPr lang="zh-CN" altLang="en-US" dirty="0"/>
              <a:t>审核不通过的原因</a:t>
            </a:r>
            <a:r>
              <a:rPr lang="en-US" altLang="zh-CN" dirty="0"/>
              <a:t>={</a:t>
            </a:r>
            <a:r>
              <a:rPr lang="zh-CN" altLang="en-US" dirty="0"/>
              <a:t>字符</a:t>
            </a:r>
            <a:r>
              <a:rPr lang="en-US" altLang="zh-CN" dirty="0"/>
              <a:t>}*[1,20]</a:t>
            </a:r>
            <a:endParaRPr lang="en-US" altLang="zh-CN" dirty="0"/>
          </a:p>
          <a:p>
            <a:endParaRPr lang="en-US" altLang="zh-CN" dirty="0"/>
          </a:p>
          <a:p>
            <a:r>
              <a:rPr lang="zh-CN" altLang="en-US" dirty="0"/>
              <a:t>通知的主题</a:t>
            </a:r>
            <a:r>
              <a:rPr lang="en-US" altLang="zh-CN" dirty="0"/>
              <a:t>={</a:t>
            </a:r>
            <a:r>
              <a:rPr lang="zh-CN" altLang="en-US" dirty="0"/>
              <a:t>字符</a:t>
            </a:r>
            <a:r>
              <a:rPr lang="en-US" altLang="zh-CN" dirty="0"/>
              <a:t>}*[1,20]</a:t>
            </a:r>
            <a:endParaRPr lang="en-US" altLang="zh-CN" dirty="0"/>
          </a:p>
          <a:p>
            <a:r>
              <a:rPr lang="zh-CN" altLang="en-US" dirty="0"/>
              <a:t>通知的内容</a:t>
            </a:r>
            <a:r>
              <a:rPr lang="en-US" altLang="zh-CN" dirty="0"/>
              <a:t>={</a:t>
            </a:r>
            <a:r>
              <a:rPr lang="zh-CN" altLang="en-US" dirty="0"/>
              <a:t>字符</a:t>
            </a:r>
            <a:r>
              <a:rPr lang="en-US" altLang="zh-CN" dirty="0"/>
              <a:t>}*[1,150]</a:t>
            </a:r>
            <a:endParaRPr lang="en-US" altLang="zh-CN" dirty="0"/>
          </a:p>
          <a:p>
            <a:r>
              <a:rPr lang="zh-CN" altLang="en-US" dirty="0"/>
              <a:t>全网通知</a:t>
            </a:r>
            <a:r>
              <a:rPr lang="en-US" altLang="zh-CN" dirty="0"/>
              <a:t>=</a:t>
            </a:r>
            <a:r>
              <a:rPr lang="zh-CN" altLang="en-US" dirty="0"/>
              <a:t>通知的主题</a:t>
            </a:r>
            <a:r>
              <a:rPr lang="en-US" altLang="zh-CN" dirty="0"/>
              <a:t>+</a:t>
            </a:r>
            <a:r>
              <a:rPr lang="zh-CN" altLang="en-US" dirty="0"/>
              <a:t>通知的内容</a:t>
            </a:r>
            <a:endParaRPr lang="zh-CN" altLang="en-US" dirty="0"/>
          </a:p>
          <a:p>
            <a:endParaRPr lang="zh-CN" altLang="en-US" dirty="0"/>
          </a:p>
          <a:p>
            <a:r>
              <a:rPr lang="zh-CN" altLang="en-US" dirty="0"/>
              <a:t>课程编号</a:t>
            </a:r>
            <a:r>
              <a:rPr lang="en-US" altLang="zh-CN" dirty="0"/>
              <a:t>=</a:t>
            </a:r>
            <a:r>
              <a:rPr lang="zh-CN" altLang="en-US" dirty="0"/>
              <a:t>年份</a:t>
            </a:r>
            <a:r>
              <a:rPr lang="en-US" altLang="zh-CN" dirty="0"/>
              <a:t>+</a:t>
            </a:r>
            <a:r>
              <a:rPr lang="zh-CN" altLang="en-US" dirty="0"/>
              <a:t>｛</a:t>
            </a:r>
            <a:r>
              <a:rPr lang="en-US" altLang="zh-CN" dirty="0"/>
              <a:t>-01|-02</a:t>
            </a:r>
            <a:r>
              <a:rPr lang="zh-CN" altLang="en-US" dirty="0"/>
              <a:t>｝</a:t>
            </a:r>
            <a:r>
              <a:rPr lang="en-US" altLang="zh-CN" dirty="0"/>
              <a:t>+</a:t>
            </a:r>
            <a:r>
              <a:rPr lang="zh-CN" altLang="en-US" dirty="0"/>
              <a:t>名称</a:t>
            </a:r>
            <a:r>
              <a:rPr lang="en-US" altLang="zh-CN" dirty="0"/>
              <a:t>+</a:t>
            </a:r>
            <a:r>
              <a:rPr lang="zh-CN" altLang="en-US" dirty="0"/>
              <a:t>教师工号 （</a:t>
            </a:r>
            <a:r>
              <a:rPr lang="en-US" altLang="zh-CN" dirty="0"/>
              <a:t>-01</a:t>
            </a:r>
            <a:r>
              <a:rPr lang="zh-CN" altLang="en-US" dirty="0"/>
              <a:t>代表上半学年，</a:t>
            </a:r>
            <a:r>
              <a:rPr lang="en-US" altLang="zh-CN" dirty="0"/>
              <a:t>-02</a:t>
            </a:r>
            <a:r>
              <a:rPr lang="zh-CN" altLang="en-US" dirty="0"/>
              <a:t>代表下半学年）</a:t>
            </a:r>
            <a:endParaRPr lang="zh-CN" altLang="en-US" dirty="0"/>
          </a:p>
          <a:p>
            <a:endParaRPr lang="zh-CN" altLang="en-US" dirty="0"/>
          </a:p>
          <a:p>
            <a:r>
              <a:rPr lang="zh-CN" altLang="en-US" dirty="0"/>
              <a:t>课程名</a:t>
            </a:r>
            <a:r>
              <a:rPr lang="en-US" altLang="zh-CN" dirty="0"/>
              <a:t>={</a:t>
            </a:r>
            <a:r>
              <a:rPr lang="zh-CN" altLang="en-US" dirty="0"/>
              <a:t>字符</a:t>
            </a:r>
            <a:r>
              <a:rPr lang="en-US" altLang="zh-CN" dirty="0"/>
              <a:t>}*[1,20]</a:t>
            </a:r>
            <a:endParaRPr lang="en-US" altLang="zh-CN" dirty="0"/>
          </a:p>
          <a:p>
            <a:r>
              <a:rPr lang="en-US" altLang="zh-CN" dirty="0">
                <a:latin typeface="Calibri" panose="020F0502020204030204" charset="0"/>
                <a:ea typeface="宋体" panose="02010600030101010101" pitchFamily="2" charset="-122"/>
              </a:rPr>
              <a:t>	</a:t>
            </a:r>
            <a:endParaRPr lang="en-US" altLang="zh-CN" dirty="0">
              <a:latin typeface="Calibri" panose="020F0502020204030204" charset="0"/>
              <a:ea typeface="宋体" panose="02010600030101010101" pitchFamily="2" charset="-122"/>
            </a:endParaRPr>
          </a:p>
        </p:txBody>
      </p:sp>
      <p:grpSp>
        <p:nvGrpSpPr>
          <p:cNvPr id="2" name="组合 1"/>
          <p:cNvGrpSpPr/>
          <p:nvPr/>
        </p:nvGrpSpPr>
        <p:grpSpPr>
          <a:xfrm>
            <a:off x="166255" y="413682"/>
            <a:ext cx="3763969" cy="735645"/>
            <a:chOff x="1096316" y="1743314"/>
            <a:chExt cx="3763969" cy="735645"/>
          </a:xfrm>
        </p:grpSpPr>
        <p:sp>
          <p:nvSpPr>
            <p:cNvPr id="3" name="矩形 2"/>
            <p:cNvSpPr/>
            <p:nvPr/>
          </p:nvSpPr>
          <p:spPr>
            <a:xfrm>
              <a:off x="1957065" y="1743314"/>
              <a:ext cx="2903220" cy="521970"/>
            </a:xfrm>
            <a:prstGeom prst="rect">
              <a:avLst/>
            </a:prstGeom>
          </p:spPr>
          <p:txBody>
            <a:bodyPr wrap="square" anchor="ctr">
              <a:spAutoFit/>
            </a:bodyPr>
            <a:lstStyle/>
            <a:p>
              <a:pPr lvl="0">
                <a:defRPr/>
              </a:pPr>
              <a:r>
                <a:rPr lang="zh-CN" altLang="en-US" sz="2800" b="1" kern="0" dirty="0" smtClean="0">
                  <a:latin typeface="微软雅黑" panose="020B0503020204020204" pitchFamily="34" charset="-122"/>
                  <a:ea typeface="微软雅黑" panose="020B0503020204020204" pitchFamily="34" charset="-122"/>
                  <a:cs typeface="微软雅黑" panose="020B0503020204020204" pitchFamily="34" charset="-122"/>
                </a:rPr>
                <a:t>数据字典</a:t>
              </a:r>
              <a:endParaRPr lang="zh-CN" altLang="en-US" sz="2800" b="1" kern="0" dirty="0">
                <a:latin typeface="微软雅黑" panose="020B0503020204020204" pitchFamily="34" charset="-122"/>
                <a:ea typeface="微软雅黑" panose="020B0503020204020204" pitchFamily="34" charset="-122"/>
                <a:cs typeface="微软雅黑" panose="020B0503020204020204" pitchFamily="34" charset="-122"/>
              </a:endParaRPr>
            </a:p>
          </p:txBody>
        </p:sp>
        <p:grpSp>
          <p:nvGrpSpPr>
            <p:cNvPr id="6" name="组合 5"/>
            <p:cNvGrpSpPr/>
            <p:nvPr/>
          </p:nvGrpSpPr>
          <p:grpSpPr>
            <a:xfrm>
              <a:off x="1096316" y="1758959"/>
              <a:ext cx="955963" cy="720000"/>
              <a:chOff x="826969" y="4056809"/>
              <a:chExt cx="955963" cy="720000"/>
            </a:xfrm>
          </p:grpSpPr>
          <p:sp>
            <p:nvSpPr>
              <p:cNvPr id="7" name="矩形 6"/>
              <p:cNvSpPr/>
              <p:nvPr/>
            </p:nvSpPr>
            <p:spPr>
              <a:xfrm>
                <a:off x="953397" y="4056809"/>
                <a:ext cx="720000" cy="72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1"/>
                  </a:solidFill>
                </a:endParaRPr>
              </a:p>
            </p:txBody>
          </p:sp>
          <p:sp>
            <p:nvSpPr>
              <p:cNvPr id="8" name="矩形 7"/>
              <p:cNvSpPr/>
              <p:nvPr/>
            </p:nvSpPr>
            <p:spPr>
              <a:xfrm>
                <a:off x="826969" y="4062866"/>
                <a:ext cx="955963" cy="707886"/>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lang="en-US" altLang="zh-CN" sz="4000" kern="0" dirty="0">
                    <a:latin typeface="微软雅黑" panose="020B0503020204020204" pitchFamily="34" charset="-122"/>
                    <a:ea typeface="微软雅黑" panose="020B0503020204020204" pitchFamily="34" charset="-122"/>
                    <a:cs typeface="微软雅黑" panose="020B0503020204020204" pitchFamily="34" charset="-122"/>
                  </a:rPr>
                  <a:t>8</a:t>
                </a:r>
                <a:endParaRPr kumimoji="0" lang="en-US" altLang="zh-CN" sz="40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grpSp>
      </p:grpSp>
      <p:sp>
        <p:nvSpPr>
          <p:cNvPr id="14" name="文本框 5"/>
          <p:cNvSpPr txBox="1"/>
          <p:nvPr/>
        </p:nvSpPr>
        <p:spPr>
          <a:xfrm>
            <a:off x="6853033" y="1914525"/>
            <a:ext cx="4518229" cy="4247317"/>
          </a:xfrm>
          <a:prstGeom prst="rect">
            <a:avLst/>
          </a:prstGeom>
          <a:noFill/>
          <a:ln w="9525">
            <a:noFill/>
          </a:ln>
        </p:spPr>
        <p:txBody>
          <a:bodyPr wrap="square" anchor="t">
            <a:spAutoFit/>
          </a:bodyPr>
          <a:lstStyle/>
          <a:p>
            <a:r>
              <a:rPr lang="zh-CN" altLang="en-US" dirty="0" smtClean="0"/>
              <a:t>课程</a:t>
            </a:r>
            <a:r>
              <a:rPr lang="zh-CN" altLang="en-US" dirty="0"/>
              <a:t>教师</a:t>
            </a:r>
            <a:r>
              <a:rPr lang="en-US" altLang="zh-CN" dirty="0"/>
              <a:t>={</a:t>
            </a:r>
            <a:r>
              <a:rPr lang="zh-CN" altLang="en-US" dirty="0"/>
              <a:t>字符</a:t>
            </a:r>
            <a:r>
              <a:rPr lang="en-US" altLang="zh-CN" dirty="0"/>
              <a:t>}*[1,10]</a:t>
            </a:r>
            <a:endParaRPr lang="en-US" altLang="zh-CN" dirty="0"/>
          </a:p>
          <a:p>
            <a:endParaRPr lang="en-US" altLang="zh-CN" dirty="0"/>
          </a:p>
          <a:p>
            <a:r>
              <a:rPr lang="zh-CN" altLang="en-US" dirty="0"/>
              <a:t>教师工号</a:t>
            </a:r>
            <a:r>
              <a:rPr lang="en-US" altLang="zh-CN" dirty="0"/>
              <a:t>={</a:t>
            </a:r>
            <a:r>
              <a:rPr lang="zh-CN" altLang="en-US" dirty="0"/>
              <a:t>字符</a:t>
            </a:r>
            <a:r>
              <a:rPr lang="en-US" altLang="zh-CN" dirty="0"/>
              <a:t>}*[1,10]</a:t>
            </a:r>
            <a:endParaRPr lang="en-US" altLang="zh-CN" dirty="0"/>
          </a:p>
          <a:p>
            <a:endParaRPr lang="en-US" altLang="zh-CN" dirty="0"/>
          </a:p>
          <a:p>
            <a:r>
              <a:rPr lang="zh-CN" altLang="en-US" dirty="0"/>
              <a:t>添加课程</a:t>
            </a:r>
            <a:r>
              <a:rPr lang="en-US" altLang="zh-CN" dirty="0"/>
              <a:t>=</a:t>
            </a:r>
            <a:r>
              <a:rPr lang="zh-CN" altLang="en-US" dirty="0"/>
              <a:t>课程编号</a:t>
            </a:r>
            <a:r>
              <a:rPr lang="en-US" altLang="zh-CN" dirty="0"/>
              <a:t>+</a:t>
            </a:r>
            <a:r>
              <a:rPr lang="zh-CN" altLang="en-US" dirty="0"/>
              <a:t>课程名</a:t>
            </a:r>
            <a:r>
              <a:rPr lang="en-US" altLang="zh-CN" dirty="0"/>
              <a:t>+</a:t>
            </a:r>
            <a:r>
              <a:rPr lang="zh-CN" altLang="en-US" dirty="0"/>
              <a:t>课程教师</a:t>
            </a:r>
            <a:r>
              <a:rPr lang="en-US" altLang="zh-CN" dirty="0"/>
              <a:t>+</a:t>
            </a:r>
            <a:r>
              <a:rPr lang="zh-CN" altLang="en-US" dirty="0"/>
              <a:t>教师工号</a:t>
            </a:r>
            <a:endParaRPr lang="zh-CN" altLang="en-US" dirty="0"/>
          </a:p>
          <a:p>
            <a:endParaRPr lang="zh-CN" altLang="en-US" dirty="0"/>
          </a:p>
          <a:p>
            <a:r>
              <a:rPr lang="zh-CN" altLang="en-US" dirty="0"/>
              <a:t>链接标题</a:t>
            </a:r>
            <a:r>
              <a:rPr lang="en-US" altLang="zh-CN" dirty="0"/>
              <a:t>={</a:t>
            </a:r>
            <a:r>
              <a:rPr lang="zh-CN" altLang="en-US" dirty="0"/>
              <a:t>字符</a:t>
            </a:r>
            <a:r>
              <a:rPr lang="en-US" altLang="zh-CN" dirty="0"/>
              <a:t>}*[1,100]</a:t>
            </a:r>
            <a:endParaRPr lang="en-US" altLang="zh-CN" dirty="0"/>
          </a:p>
          <a:p>
            <a:r>
              <a:rPr lang="zh-CN" altLang="en-US" dirty="0"/>
              <a:t>链接</a:t>
            </a:r>
            <a:r>
              <a:rPr lang="en-US" altLang="zh-CN" dirty="0"/>
              <a:t>URL</a:t>
            </a:r>
            <a:r>
              <a:rPr lang="zh-CN" altLang="en-US" dirty="0"/>
              <a:t>地址</a:t>
            </a:r>
            <a:r>
              <a:rPr lang="en-US" altLang="zh-CN" dirty="0"/>
              <a:t>={</a:t>
            </a:r>
            <a:r>
              <a:rPr lang="zh-CN" altLang="en-US" dirty="0"/>
              <a:t>字符</a:t>
            </a:r>
            <a:r>
              <a:rPr lang="en-US" altLang="zh-CN" dirty="0"/>
              <a:t>}*[1,200]</a:t>
            </a:r>
            <a:endParaRPr lang="en-US" altLang="zh-CN" dirty="0"/>
          </a:p>
          <a:p>
            <a:r>
              <a:rPr lang="zh-CN" altLang="en-US" dirty="0"/>
              <a:t>友情链接</a:t>
            </a:r>
            <a:r>
              <a:rPr lang="en-US" altLang="zh-CN" dirty="0"/>
              <a:t>=</a:t>
            </a:r>
            <a:r>
              <a:rPr lang="zh-CN" altLang="en-US" dirty="0"/>
              <a:t>链接标题</a:t>
            </a:r>
            <a:r>
              <a:rPr lang="en-US" altLang="zh-CN" dirty="0"/>
              <a:t>+</a:t>
            </a:r>
            <a:r>
              <a:rPr lang="zh-CN" altLang="en-US" dirty="0"/>
              <a:t>链接</a:t>
            </a:r>
            <a:r>
              <a:rPr lang="en-US" altLang="zh-CN" dirty="0"/>
              <a:t>URL</a:t>
            </a:r>
            <a:r>
              <a:rPr lang="zh-CN" altLang="en-US" dirty="0"/>
              <a:t>地址</a:t>
            </a:r>
            <a:endParaRPr lang="zh-CN" altLang="en-US" dirty="0"/>
          </a:p>
          <a:p>
            <a:endParaRPr lang="zh-CN" altLang="en-US" dirty="0"/>
          </a:p>
          <a:p>
            <a:r>
              <a:rPr lang="zh-CN" altLang="en-US" dirty="0"/>
              <a:t>问题反馈回复</a:t>
            </a:r>
            <a:r>
              <a:rPr lang="en-US" altLang="zh-CN" dirty="0"/>
              <a:t>={</a:t>
            </a:r>
            <a:r>
              <a:rPr lang="zh-CN" altLang="en-US" dirty="0"/>
              <a:t>字符</a:t>
            </a:r>
            <a:r>
              <a:rPr lang="en-US" altLang="zh-CN" dirty="0"/>
              <a:t>}*150</a:t>
            </a:r>
            <a:endParaRPr lang="en-US" altLang="zh-CN" dirty="0"/>
          </a:p>
          <a:p>
            <a:endParaRPr lang="en-US" altLang="zh-CN" dirty="0"/>
          </a:p>
          <a:p>
            <a:r>
              <a:rPr lang="zh-CN" altLang="en-US" dirty="0"/>
              <a:t>日志搜索框</a:t>
            </a:r>
            <a:r>
              <a:rPr lang="en-US" altLang="zh-CN" dirty="0"/>
              <a:t>={</a:t>
            </a:r>
            <a:r>
              <a:rPr lang="zh-CN" altLang="en-US" dirty="0"/>
              <a:t>字符</a:t>
            </a:r>
            <a:r>
              <a:rPr lang="en-US" altLang="zh-CN" dirty="0"/>
              <a:t>}*[1,20]</a:t>
            </a:r>
            <a:endParaRPr lang="en-US" altLang="zh-CN" dirty="0"/>
          </a:p>
          <a:p>
            <a:r>
              <a:rPr lang="en-US" altLang="zh-CN" dirty="0">
                <a:latin typeface="Calibri" panose="020F0502020204030204" charset="0"/>
                <a:ea typeface="宋体" panose="02010600030101010101" pitchFamily="2" charset="-122"/>
              </a:rPr>
              <a:t>	</a:t>
            </a:r>
            <a:endParaRPr lang="en-US" altLang="zh-CN" dirty="0">
              <a:latin typeface="Calibri" panose="020F0502020204030204" charset="0"/>
              <a:ea typeface="宋体" panose="02010600030101010101" pitchFamily="2" charset="-122"/>
            </a:endParaRPr>
          </a:p>
        </p:txBody>
      </p:sp>
      <p:cxnSp>
        <p:nvCxnSpPr>
          <p:cNvPr id="15" name="直接连接符 14"/>
          <p:cNvCxnSpPr/>
          <p:nvPr/>
        </p:nvCxnSpPr>
        <p:spPr>
          <a:xfrm>
            <a:off x="6475615" y="996950"/>
            <a:ext cx="0" cy="3633788"/>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6475615" y="2714625"/>
            <a:ext cx="0" cy="3633788"/>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7" name="直接连接符 16"/>
          <p:cNvCxnSpPr/>
          <p:nvPr/>
        </p:nvCxnSpPr>
        <p:spPr>
          <a:xfrm>
            <a:off x="3060700" y="361950"/>
            <a:ext cx="89535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30727" name="图片 2" descr="小组logo"/>
          <p:cNvPicPr>
            <a:picLocks noChangeAspect="1"/>
          </p:cNvPicPr>
          <p:nvPr/>
        </p:nvPicPr>
        <p:blipFill>
          <a:blip r:embed="rId1"/>
          <a:stretch>
            <a:fillRect/>
          </a:stretch>
        </p:blipFill>
        <p:spPr>
          <a:xfrm>
            <a:off x="10318750" y="-190500"/>
            <a:ext cx="2105025" cy="2105025"/>
          </a:xfrm>
          <a:prstGeom prst="rect">
            <a:avLst/>
          </a:prstGeom>
          <a:noFill/>
          <a:ln w="9525">
            <a:noFill/>
          </a:ln>
        </p:spPr>
      </p:pic>
      <p:pic>
        <p:nvPicPr>
          <p:cNvPr id="30728" name="Picture 2" descr="C:\Documents and Settings\Administrator\My Documents\Downloads\006.png"/>
          <p:cNvPicPr>
            <a:picLocks noChangeAspect="1"/>
          </p:cNvPicPr>
          <p:nvPr/>
        </p:nvPicPr>
        <p:blipFill>
          <a:blip r:embed="rId2"/>
          <a:stretch>
            <a:fillRect/>
          </a:stretch>
        </p:blipFill>
        <p:spPr>
          <a:xfrm>
            <a:off x="724535" y="1301750"/>
            <a:ext cx="492125" cy="492125"/>
          </a:xfrm>
          <a:prstGeom prst="rect">
            <a:avLst/>
          </a:prstGeom>
          <a:noFill/>
          <a:ln w="9525">
            <a:noFill/>
          </a:ln>
        </p:spPr>
      </p:pic>
      <p:cxnSp>
        <p:nvCxnSpPr>
          <p:cNvPr id="4" name="直接连接符 3"/>
          <p:cNvCxnSpPr/>
          <p:nvPr/>
        </p:nvCxnSpPr>
        <p:spPr>
          <a:xfrm>
            <a:off x="1833563" y="996950"/>
            <a:ext cx="0" cy="3633788"/>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0731" name="文本框 3"/>
          <p:cNvSpPr txBox="1"/>
          <p:nvPr/>
        </p:nvSpPr>
        <p:spPr>
          <a:xfrm>
            <a:off x="1957387" y="1363146"/>
            <a:ext cx="1346844" cy="369332"/>
          </a:xfrm>
          <a:prstGeom prst="rect">
            <a:avLst/>
          </a:prstGeom>
          <a:noFill/>
          <a:ln w="9525">
            <a:noFill/>
          </a:ln>
        </p:spPr>
        <p:txBody>
          <a:bodyPr wrap="none" anchor="t">
            <a:spAutoFit/>
          </a:bodyPr>
          <a:lstStyle/>
          <a:p>
            <a:r>
              <a:rPr lang="zh-CN" altLang="en-US" b="1" dirty="0" smtClean="0">
                <a:latin typeface="Calibri" panose="020F0502020204030204" charset="0"/>
                <a:ea typeface="宋体" panose="02010600030101010101" pitchFamily="2" charset="-122"/>
              </a:rPr>
              <a:t>教师用户：</a:t>
            </a:r>
            <a:endParaRPr lang="zh-CN" altLang="en-US" b="1" dirty="0">
              <a:latin typeface="Calibri" panose="020F0502020204030204" charset="0"/>
              <a:ea typeface="宋体" panose="02010600030101010101" pitchFamily="2" charset="-122"/>
            </a:endParaRPr>
          </a:p>
        </p:txBody>
      </p:sp>
      <p:cxnSp>
        <p:nvCxnSpPr>
          <p:cNvPr id="5" name="直接连接符 4"/>
          <p:cNvCxnSpPr/>
          <p:nvPr/>
        </p:nvCxnSpPr>
        <p:spPr>
          <a:xfrm>
            <a:off x="1833563" y="2714625"/>
            <a:ext cx="0" cy="3633788"/>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0733" name="文本框 5"/>
          <p:cNvSpPr txBox="1"/>
          <p:nvPr/>
        </p:nvSpPr>
        <p:spPr>
          <a:xfrm>
            <a:off x="1957386" y="1914525"/>
            <a:ext cx="4518229" cy="4801314"/>
          </a:xfrm>
          <a:prstGeom prst="rect">
            <a:avLst/>
          </a:prstGeom>
          <a:noFill/>
          <a:ln w="9525">
            <a:noFill/>
          </a:ln>
        </p:spPr>
        <p:txBody>
          <a:bodyPr wrap="square" anchor="t">
            <a:spAutoFit/>
          </a:bodyPr>
          <a:lstStyle/>
          <a:p>
            <a:r>
              <a:rPr lang="zh-CN" altLang="zh-CN" dirty="0"/>
              <a:t>用户名</a:t>
            </a:r>
            <a:r>
              <a:rPr lang="en-US" altLang="zh-CN" dirty="0"/>
              <a:t>={</a:t>
            </a:r>
            <a:r>
              <a:rPr lang="zh-CN" altLang="zh-CN" dirty="0"/>
              <a:t>字符</a:t>
            </a:r>
            <a:r>
              <a:rPr lang="en-US" altLang="zh-CN" dirty="0"/>
              <a:t>}*[5,10]</a:t>
            </a:r>
            <a:endParaRPr lang="zh-CN" altLang="zh-CN" dirty="0"/>
          </a:p>
          <a:p>
            <a:r>
              <a:rPr lang="zh-CN" altLang="zh-CN" dirty="0"/>
              <a:t>密码</a:t>
            </a:r>
            <a:r>
              <a:rPr lang="en-US" altLang="zh-CN" dirty="0"/>
              <a:t>=</a:t>
            </a:r>
            <a:r>
              <a:rPr lang="zh-CN" altLang="zh-CN" dirty="0"/>
              <a:t>字符</a:t>
            </a:r>
            <a:r>
              <a:rPr lang="en-US" altLang="zh-CN" dirty="0"/>
              <a:t>*[6,20]</a:t>
            </a:r>
            <a:endParaRPr lang="zh-CN" altLang="zh-CN" dirty="0"/>
          </a:p>
          <a:p>
            <a:r>
              <a:rPr lang="zh-CN" altLang="zh-CN" dirty="0"/>
              <a:t>用户类型</a:t>
            </a:r>
            <a:r>
              <a:rPr lang="en-US" altLang="zh-CN" dirty="0"/>
              <a:t>={</a:t>
            </a:r>
            <a:r>
              <a:rPr lang="zh-CN" altLang="zh-CN" dirty="0"/>
              <a:t>教师</a:t>
            </a:r>
            <a:r>
              <a:rPr lang="en-US" altLang="zh-CN" dirty="0"/>
              <a:t>}</a:t>
            </a:r>
            <a:endParaRPr lang="zh-CN" altLang="zh-CN" dirty="0"/>
          </a:p>
          <a:p>
            <a:r>
              <a:rPr lang="en-US" altLang="zh-CN" dirty="0"/>
              <a:t> </a:t>
            </a:r>
            <a:endParaRPr lang="zh-CN" altLang="zh-CN" dirty="0"/>
          </a:p>
          <a:p>
            <a:r>
              <a:rPr lang="zh-CN" altLang="zh-CN" dirty="0"/>
              <a:t>反馈类型</a:t>
            </a:r>
            <a:r>
              <a:rPr lang="en-US" altLang="zh-CN" dirty="0"/>
              <a:t>={</a:t>
            </a:r>
            <a:r>
              <a:rPr lang="zh-CN" altLang="zh-CN" dirty="0"/>
              <a:t>内容意见</a:t>
            </a:r>
            <a:r>
              <a:rPr lang="en-US" altLang="zh-CN" dirty="0"/>
              <a:t>|</a:t>
            </a:r>
            <a:r>
              <a:rPr lang="zh-CN" altLang="zh-CN" dirty="0"/>
              <a:t>技术问题</a:t>
            </a:r>
            <a:r>
              <a:rPr lang="en-US" altLang="zh-CN" dirty="0"/>
              <a:t>|</a:t>
            </a:r>
            <a:r>
              <a:rPr lang="zh-CN" altLang="zh-CN" dirty="0"/>
              <a:t>产品建议</a:t>
            </a:r>
            <a:r>
              <a:rPr lang="en-US" altLang="zh-CN" dirty="0"/>
              <a:t>|</a:t>
            </a:r>
            <a:r>
              <a:rPr lang="zh-CN" altLang="zh-CN" dirty="0"/>
              <a:t>其他</a:t>
            </a:r>
            <a:r>
              <a:rPr lang="en-US" altLang="zh-CN" dirty="0"/>
              <a:t>}</a:t>
            </a:r>
            <a:endParaRPr lang="zh-CN" altLang="zh-CN" dirty="0"/>
          </a:p>
          <a:p>
            <a:r>
              <a:rPr lang="zh-CN" altLang="zh-CN" dirty="0"/>
              <a:t>反馈内容</a:t>
            </a:r>
            <a:r>
              <a:rPr lang="en-US" altLang="zh-CN" dirty="0"/>
              <a:t>=</a:t>
            </a:r>
            <a:r>
              <a:rPr lang="zh-CN" altLang="zh-CN" dirty="0"/>
              <a:t>字符</a:t>
            </a:r>
            <a:r>
              <a:rPr lang="en-US" altLang="zh-CN" dirty="0"/>
              <a:t>*[0,150]</a:t>
            </a:r>
            <a:endParaRPr lang="zh-CN" altLang="zh-CN" dirty="0"/>
          </a:p>
          <a:p>
            <a:r>
              <a:rPr lang="zh-CN" altLang="zh-CN" dirty="0"/>
              <a:t>问题反馈</a:t>
            </a:r>
            <a:r>
              <a:rPr lang="en-US" altLang="zh-CN" dirty="0"/>
              <a:t>=</a:t>
            </a:r>
            <a:r>
              <a:rPr lang="zh-CN" altLang="zh-CN" dirty="0"/>
              <a:t>反馈类型</a:t>
            </a:r>
            <a:r>
              <a:rPr lang="en-US" altLang="zh-CN" dirty="0"/>
              <a:t>+</a:t>
            </a:r>
            <a:r>
              <a:rPr lang="zh-CN" altLang="zh-CN" dirty="0"/>
              <a:t>反馈内容</a:t>
            </a:r>
            <a:endParaRPr lang="zh-CN" altLang="zh-CN" dirty="0"/>
          </a:p>
          <a:p>
            <a:r>
              <a:rPr lang="en-US" altLang="zh-CN" dirty="0"/>
              <a:t> </a:t>
            </a:r>
            <a:endParaRPr lang="zh-CN" altLang="zh-CN" dirty="0"/>
          </a:p>
          <a:p>
            <a:r>
              <a:rPr lang="zh-CN" altLang="zh-CN" dirty="0"/>
              <a:t>论坛发帖主题</a:t>
            </a:r>
            <a:r>
              <a:rPr lang="en-US" altLang="zh-CN" dirty="0"/>
              <a:t>={</a:t>
            </a:r>
            <a:r>
              <a:rPr lang="zh-CN" altLang="zh-CN" dirty="0"/>
              <a:t>字符</a:t>
            </a:r>
            <a:r>
              <a:rPr lang="en-US" altLang="zh-CN" dirty="0"/>
              <a:t>}*[1,20]</a:t>
            </a:r>
            <a:endParaRPr lang="zh-CN" altLang="zh-CN" dirty="0"/>
          </a:p>
          <a:p>
            <a:r>
              <a:rPr lang="zh-CN" altLang="zh-CN" dirty="0"/>
              <a:t>论坛发帖内容</a:t>
            </a:r>
            <a:r>
              <a:rPr lang="en-US" altLang="zh-CN" dirty="0"/>
              <a:t>={</a:t>
            </a:r>
            <a:r>
              <a:rPr lang="zh-CN" altLang="zh-CN" dirty="0"/>
              <a:t>字符</a:t>
            </a:r>
            <a:r>
              <a:rPr lang="en-US" altLang="zh-CN" dirty="0"/>
              <a:t>}*[1,300]</a:t>
            </a:r>
            <a:endParaRPr lang="zh-CN" altLang="zh-CN" dirty="0"/>
          </a:p>
          <a:p>
            <a:r>
              <a:rPr lang="zh-CN" altLang="zh-CN" dirty="0"/>
              <a:t>论坛发帖附件</a:t>
            </a:r>
            <a:r>
              <a:rPr lang="en-US" altLang="zh-CN" dirty="0"/>
              <a:t>={MB*[0,5120]|NULL}</a:t>
            </a:r>
            <a:endParaRPr lang="zh-CN" altLang="zh-CN" dirty="0"/>
          </a:p>
          <a:p>
            <a:r>
              <a:rPr lang="zh-CN" altLang="zh-CN" dirty="0"/>
              <a:t>论坛发帖</a:t>
            </a:r>
            <a:r>
              <a:rPr lang="en-US" altLang="zh-CN" dirty="0"/>
              <a:t>=</a:t>
            </a:r>
            <a:r>
              <a:rPr lang="zh-CN" altLang="zh-CN" dirty="0"/>
              <a:t>论坛发帖主题</a:t>
            </a:r>
            <a:r>
              <a:rPr lang="en-US" altLang="zh-CN" dirty="0"/>
              <a:t>+</a:t>
            </a:r>
            <a:r>
              <a:rPr lang="zh-CN" altLang="zh-CN" dirty="0"/>
              <a:t>论坛发帖内容</a:t>
            </a:r>
            <a:r>
              <a:rPr lang="en-US" altLang="zh-CN" dirty="0"/>
              <a:t>+</a:t>
            </a:r>
            <a:r>
              <a:rPr lang="zh-CN" altLang="zh-CN" dirty="0"/>
              <a:t>论坛发帖附件</a:t>
            </a:r>
            <a:endParaRPr lang="zh-CN" altLang="zh-CN" dirty="0"/>
          </a:p>
          <a:p>
            <a:r>
              <a:rPr lang="en-US" altLang="zh-CN" dirty="0"/>
              <a:t> </a:t>
            </a:r>
            <a:endParaRPr lang="zh-CN" altLang="zh-CN" dirty="0"/>
          </a:p>
          <a:p>
            <a:r>
              <a:rPr lang="zh-CN" altLang="zh-CN" dirty="0"/>
              <a:t>论坛回复帖子</a:t>
            </a:r>
            <a:r>
              <a:rPr lang="en-US" altLang="zh-CN" dirty="0"/>
              <a:t>={</a:t>
            </a:r>
            <a:r>
              <a:rPr lang="zh-CN" altLang="zh-CN" dirty="0"/>
              <a:t>字符</a:t>
            </a:r>
            <a:r>
              <a:rPr lang="en-US" altLang="zh-CN" dirty="0"/>
              <a:t>}*[1,150]  </a:t>
            </a:r>
            <a:endParaRPr lang="zh-CN" altLang="zh-CN" dirty="0"/>
          </a:p>
          <a:p>
            <a:r>
              <a:rPr lang="en-US" altLang="zh-CN" dirty="0" smtClean="0">
                <a:latin typeface="Calibri" panose="020F0502020204030204" charset="0"/>
                <a:ea typeface="宋体" panose="02010600030101010101" pitchFamily="2" charset="-122"/>
              </a:rPr>
              <a:t>	</a:t>
            </a:r>
            <a:endParaRPr lang="en-US" altLang="zh-CN" dirty="0">
              <a:latin typeface="Calibri" panose="020F0502020204030204" charset="0"/>
              <a:ea typeface="宋体" panose="02010600030101010101" pitchFamily="2" charset="-122"/>
            </a:endParaRPr>
          </a:p>
        </p:txBody>
      </p:sp>
      <p:grpSp>
        <p:nvGrpSpPr>
          <p:cNvPr id="2" name="组合 1"/>
          <p:cNvGrpSpPr/>
          <p:nvPr/>
        </p:nvGrpSpPr>
        <p:grpSpPr>
          <a:xfrm>
            <a:off x="166255" y="413682"/>
            <a:ext cx="3763969" cy="735645"/>
            <a:chOff x="1096316" y="1743314"/>
            <a:chExt cx="3763969" cy="735645"/>
          </a:xfrm>
        </p:grpSpPr>
        <p:sp>
          <p:nvSpPr>
            <p:cNvPr id="3" name="矩形 2"/>
            <p:cNvSpPr/>
            <p:nvPr/>
          </p:nvSpPr>
          <p:spPr>
            <a:xfrm>
              <a:off x="1957065" y="1743314"/>
              <a:ext cx="2903220" cy="521970"/>
            </a:xfrm>
            <a:prstGeom prst="rect">
              <a:avLst/>
            </a:prstGeom>
          </p:spPr>
          <p:txBody>
            <a:bodyPr wrap="square" anchor="ctr">
              <a:spAutoFit/>
            </a:bodyPr>
            <a:lstStyle/>
            <a:p>
              <a:pPr lvl="0">
                <a:defRPr/>
              </a:pPr>
              <a:r>
                <a:rPr lang="zh-CN" altLang="en-US" sz="2800" b="1" kern="0" dirty="0" smtClean="0">
                  <a:latin typeface="微软雅黑" panose="020B0503020204020204" pitchFamily="34" charset="-122"/>
                  <a:ea typeface="微软雅黑" panose="020B0503020204020204" pitchFamily="34" charset="-122"/>
                  <a:cs typeface="微软雅黑" panose="020B0503020204020204" pitchFamily="34" charset="-122"/>
                </a:rPr>
                <a:t>数据字典</a:t>
              </a:r>
              <a:endParaRPr lang="zh-CN" altLang="en-US" sz="2800" b="1" kern="0" dirty="0">
                <a:latin typeface="微软雅黑" panose="020B0503020204020204" pitchFamily="34" charset="-122"/>
                <a:ea typeface="微软雅黑" panose="020B0503020204020204" pitchFamily="34" charset="-122"/>
                <a:cs typeface="微软雅黑" panose="020B0503020204020204" pitchFamily="34" charset="-122"/>
              </a:endParaRPr>
            </a:p>
          </p:txBody>
        </p:sp>
        <p:grpSp>
          <p:nvGrpSpPr>
            <p:cNvPr id="6" name="组合 5"/>
            <p:cNvGrpSpPr/>
            <p:nvPr/>
          </p:nvGrpSpPr>
          <p:grpSpPr>
            <a:xfrm>
              <a:off x="1096316" y="1758959"/>
              <a:ext cx="955963" cy="720000"/>
              <a:chOff x="826969" y="4056809"/>
              <a:chExt cx="955963" cy="720000"/>
            </a:xfrm>
          </p:grpSpPr>
          <p:sp>
            <p:nvSpPr>
              <p:cNvPr id="7" name="矩形 6"/>
              <p:cNvSpPr/>
              <p:nvPr/>
            </p:nvSpPr>
            <p:spPr>
              <a:xfrm>
                <a:off x="953397" y="4056809"/>
                <a:ext cx="720000" cy="72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1"/>
                  </a:solidFill>
                </a:endParaRPr>
              </a:p>
            </p:txBody>
          </p:sp>
          <p:sp>
            <p:nvSpPr>
              <p:cNvPr id="8" name="矩形 7"/>
              <p:cNvSpPr/>
              <p:nvPr/>
            </p:nvSpPr>
            <p:spPr>
              <a:xfrm>
                <a:off x="826969" y="4062866"/>
                <a:ext cx="955963" cy="707886"/>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lang="en-US" altLang="zh-CN" sz="4000" kern="0" dirty="0">
                    <a:latin typeface="微软雅黑" panose="020B0503020204020204" pitchFamily="34" charset="-122"/>
                    <a:ea typeface="微软雅黑" panose="020B0503020204020204" pitchFamily="34" charset="-122"/>
                    <a:cs typeface="微软雅黑" panose="020B0503020204020204" pitchFamily="34" charset="-122"/>
                  </a:rPr>
                  <a:t>8</a:t>
                </a:r>
                <a:endParaRPr kumimoji="0" lang="en-US" altLang="zh-CN" sz="40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grpSp>
      </p:grpSp>
      <p:sp>
        <p:nvSpPr>
          <p:cNvPr id="14" name="文本框 5"/>
          <p:cNvSpPr txBox="1"/>
          <p:nvPr/>
        </p:nvSpPr>
        <p:spPr>
          <a:xfrm>
            <a:off x="6678465" y="1641475"/>
            <a:ext cx="5115602" cy="5632311"/>
          </a:xfrm>
          <a:prstGeom prst="rect">
            <a:avLst/>
          </a:prstGeom>
          <a:noFill/>
          <a:ln w="9525">
            <a:noFill/>
          </a:ln>
        </p:spPr>
        <p:txBody>
          <a:bodyPr wrap="square" anchor="t">
            <a:spAutoFit/>
          </a:bodyPr>
          <a:lstStyle/>
          <a:p>
            <a:r>
              <a:rPr lang="zh-CN" altLang="zh-CN" dirty="0"/>
              <a:t>个人资料</a:t>
            </a:r>
            <a:r>
              <a:rPr lang="en-US" altLang="zh-CN" dirty="0"/>
              <a:t>=</a:t>
            </a:r>
            <a:r>
              <a:rPr lang="zh-CN" altLang="zh-CN" dirty="0"/>
              <a:t>姓名</a:t>
            </a:r>
            <a:r>
              <a:rPr lang="en-US" altLang="zh-CN" dirty="0"/>
              <a:t>+</a:t>
            </a:r>
            <a:r>
              <a:rPr lang="zh-CN" altLang="zh-CN" dirty="0"/>
              <a:t>性别</a:t>
            </a:r>
            <a:r>
              <a:rPr lang="en-US" altLang="zh-CN" dirty="0"/>
              <a:t>+</a:t>
            </a:r>
            <a:r>
              <a:rPr lang="zh-CN" altLang="zh-CN" dirty="0"/>
              <a:t>学校</a:t>
            </a:r>
            <a:r>
              <a:rPr lang="en-US" altLang="zh-CN" dirty="0"/>
              <a:t>+</a:t>
            </a:r>
            <a:r>
              <a:rPr lang="zh-CN" altLang="zh-CN" dirty="0"/>
              <a:t>授课名</a:t>
            </a:r>
            <a:r>
              <a:rPr lang="en-US" altLang="zh-CN" dirty="0"/>
              <a:t>+</a:t>
            </a:r>
            <a:r>
              <a:rPr lang="zh-CN" altLang="zh-CN" dirty="0"/>
              <a:t>个人简介</a:t>
            </a:r>
            <a:endParaRPr lang="zh-CN" altLang="zh-CN" dirty="0"/>
          </a:p>
          <a:p>
            <a:endParaRPr lang="en-US" altLang="zh-CN" dirty="0" smtClean="0"/>
          </a:p>
          <a:p>
            <a:r>
              <a:rPr lang="zh-CN" altLang="zh-CN" dirty="0" smtClean="0"/>
              <a:t>课程名</a:t>
            </a:r>
            <a:r>
              <a:rPr lang="en-US" altLang="zh-CN" dirty="0" smtClean="0"/>
              <a:t>={</a:t>
            </a:r>
            <a:r>
              <a:rPr lang="zh-CN" altLang="zh-CN" dirty="0" smtClean="0"/>
              <a:t>字符</a:t>
            </a:r>
            <a:r>
              <a:rPr lang="en-US" altLang="zh-CN" dirty="0" smtClean="0"/>
              <a:t>}*[1,20]</a:t>
            </a:r>
            <a:endParaRPr lang="zh-CN" altLang="zh-CN" dirty="0" smtClean="0"/>
          </a:p>
          <a:p>
            <a:r>
              <a:rPr lang="zh-CN" altLang="zh-CN" dirty="0" smtClean="0"/>
              <a:t>课程介绍</a:t>
            </a:r>
            <a:r>
              <a:rPr lang="en-US" altLang="zh-CN" dirty="0" smtClean="0"/>
              <a:t>={</a:t>
            </a:r>
            <a:r>
              <a:rPr lang="zh-CN" altLang="zh-CN" dirty="0" smtClean="0"/>
              <a:t>字符</a:t>
            </a:r>
            <a:r>
              <a:rPr lang="en-US" altLang="zh-CN" dirty="0" smtClean="0"/>
              <a:t>}*[1,1000]</a:t>
            </a:r>
            <a:endParaRPr lang="zh-CN" altLang="zh-CN" dirty="0" smtClean="0"/>
          </a:p>
          <a:p>
            <a:r>
              <a:rPr lang="en-US" altLang="zh-CN" dirty="0" smtClean="0"/>
              <a:t> </a:t>
            </a:r>
            <a:endParaRPr lang="zh-CN" altLang="zh-CN" dirty="0" smtClean="0"/>
          </a:p>
          <a:p>
            <a:r>
              <a:rPr lang="zh-CN" altLang="zh-CN" dirty="0" smtClean="0"/>
              <a:t>课程消息主题</a:t>
            </a:r>
            <a:r>
              <a:rPr lang="en-US" altLang="zh-CN" dirty="0" smtClean="0"/>
              <a:t>={</a:t>
            </a:r>
            <a:r>
              <a:rPr lang="zh-CN" altLang="zh-CN" dirty="0" smtClean="0"/>
              <a:t>字符</a:t>
            </a:r>
            <a:r>
              <a:rPr lang="en-US" altLang="zh-CN" dirty="0" smtClean="0"/>
              <a:t>}*[1,20]</a:t>
            </a:r>
            <a:endParaRPr lang="zh-CN" altLang="zh-CN" dirty="0" smtClean="0"/>
          </a:p>
          <a:p>
            <a:r>
              <a:rPr lang="zh-CN" altLang="zh-CN" dirty="0" smtClean="0"/>
              <a:t>课程消息内容</a:t>
            </a:r>
            <a:r>
              <a:rPr lang="en-US" altLang="zh-CN" dirty="0" smtClean="0"/>
              <a:t>={</a:t>
            </a:r>
            <a:r>
              <a:rPr lang="zh-CN" altLang="zh-CN" dirty="0" smtClean="0"/>
              <a:t>字符</a:t>
            </a:r>
            <a:r>
              <a:rPr lang="en-US" altLang="zh-CN" dirty="0" smtClean="0"/>
              <a:t>}*[1,300]</a:t>
            </a:r>
            <a:endParaRPr lang="zh-CN" altLang="zh-CN" dirty="0" smtClean="0"/>
          </a:p>
          <a:p>
            <a:r>
              <a:rPr lang="zh-CN" altLang="zh-CN" dirty="0" smtClean="0"/>
              <a:t>课程消息</a:t>
            </a:r>
            <a:r>
              <a:rPr lang="en-US" altLang="zh-CN" dirty="0" smtClean="0"/>
              <a:t>=</a:t>
            </a:r>
            <a:r>
              <a:rPr lang="zh-CN" altLang="zh-CN" dirty="0" smtClean="0"/>
              <a:t>课程消息主题</a:t>
            </a:r>
            <a:r>
              <a:rPr lang="en-US" altLang="zh-CN" dirty="0" smtClean="0"/>
              <a:t>+</a:t>
            </a:r>
            <a:r>
              <a:rPr lang="zh-CN" altLang="zh-CN" dirty="0" smtClean="0"/>
              <a:t>课程消息内容</a:t>
            </a:r>
            <a:endParaRPr lang="zh-CN" altLang="zh-CN" dirty="0" smtClean="0"/>
          </a:p>
          <a:p>
            <a:r>
              <a:rPr lang="en-US" altLang="zh-CN" dirty="0"/>
              <a:t> </a:t>
            </a:r>
            <a:endParaRPr lang="zh-CN" altLang="zh-CN" dirty="0"/>
          </a:p>
          <a:p>
            <a:r>
              <a:rPr lang="zh-CN" altLang="zh-CN" dirty="0"/>
              <a:t>教师介绍姓名</a:t>
            </a:r>
            <a:r>
              <a:rPr lang="en-US" altLang="zh-CN" dirty="0"/>
              <a:t>={</a:t>
            </a:r>
            <a:r>
              <a:rPr lang="zh-CN" altLang="zh-CN" dirty="0"/>
              <a:t>字符</a:t>
            </a:r>
            <a:r>
              <a:rPr lang="en-US" altLang="zh-CN" dirty="0"/>
              <a:t>}*[1,10]</a:t>
            </a:r>
            <a:endParaRPr lang="zh-CN" altLang="zh-CN" dirty="0"/>
          </a:p>
          <a:p>
            <a:r>
              <a:rPr lang="zh-CN" altLang="zh-CN" dirty="0"/>
              <a:t>教师介绍内容</a:t>
            </a:r>
            <a:r>
              <a:rPr lang="en-US" altLang="zh-CN" dirty="0"/>
              <a:t>={</a:t>
            </a:r>
            <a:r>
              <a:rPr lang="zh-CN" altLang="zh-CN" dirty="0"/>
              <a:t>字符</a:t>
            </a:r>
            <a:r>
              <a:rPr lang="en-US" altLang="zh-CN" dirty="0"/>
              <a:t>}*[1,1000]</a:t>
            </a:r>
            <a:endParaRPr lang="zh-CN" altLang="zh-CN" dirty="0"/>
          </a:p>
          <a:p>
            <a:r>
              <a:rPr lang="zh-CN" altLang="zh-CN" dirty="0"/>
              <a:t>教师介绍</a:t>
            </a:r>
            <a:r>
              <a:rPr lang="en-US" altLang="zh-CN" dirty="0"/>
              <a:t>=</a:t>
            </a:r>
            <a:r>
              <a:rPr lang="zh-CN" altLang="zh-CN" dirty="0"/>
              <a:t>教师介绍姓名</a:t>
            </a:r>
            <a:r>
              <a:rPr lang="en-US" altLang="zh-CN" dirty="0"/>
              <a:t>+</a:t>
            </a:r>
            <a:r>
              <a:rPr lang="zh-CN" altLang="zh-CN" dirty="0"/>
              <a:t>教师介绍内容</a:t>
            </a:r>
            <a:endParaRPr lang="zh-CN" altLang="zh-CN" dirty="0"/>
          </a:p>
          <a:p>
            <a:r>
              <a:rPr lang="en-US" altLang="zh-CN" dirty="0"/>
              <a:t> </a:t>
            </a:r>
            <a:endParaRPr lang="zh-CN" altLang="zh-CN" dirty="0"/>
          </a:p>
          <a:p>
            <a:r>
              <a:rPr lang="zh-CN" altLang="zh-CN" dirty="0"/>
              <a:t>课程资料名</a:t>
            </a:r>
            <a:r>
              <a:rPr lang="en-US" altLang="zh-CN" dirty="0"/>
              <a:t>={</a:t>
            </a:r>
            <a:r>
              <a:rPr lang="zh-CN" altLang="zh-CN" dirty="0"/>
              <a:t>字符</a:t>
            </a:r>
            <a:r>
              <a:rPr lang="en-US" altLang="zh-CN" dirty="0"/>
              <a:t>}*[1,20]</a:t>
            </a:r>
            <a:endParaRPr lang="zh-CN" altLang="zh-CN" dirty="0"/>
          </a:p>
          <a:p>
            <a:r>
              <a:rPr lang="zh-CN" altLang="zh-CN" dirty="0"/>
              <a:t>课程资料附件</a:t>
            </a:r>
            <a:r>
              <a:rPr lang="en-US" altLang="zh-CN" dirty="0"/>
              <a:t>=</a:t>
            </a:r>
            <a:r>
              <a:rPr lang="zh-CN" altLang="zh-CN" dirty="0"/>
              <a:t>｛</a:t>
            </a:r>
            <a:r>
              <a:rPr lang="en-US" altLang="zh-CN" dirty="0"/>
              <a:t>.doc|.</a:t>
            </a:r>
            <a:r>
              <a:rPr lang="en-US" altLang="zh-CN" dirty="0" err="1"/>
              <a:t>docx</a:t>
            </a:r>
            <a:r>
              <a:rPr lang="en-US" altLang="zh-CN" dirty="0"/>
              <a:t>|.</a:t>
            </a:r>
            <a:r>
              <a:rPr lang="en-US" altLang="zh-CN" dirty="0" err="1"/>
              <a:t>xls</a:t>
            </a:r>
            <a:r>
              <a:rPr lang="en-US" altLang="zh-CN" dirty="0"/>
              <a:t>|.</a:t>
            </a:r>
            <a:r>
              <a:rPr lang="en-US" altLang="zh-CN" dirty="0" err="1"/>
              <a:t>xlsx</a:t>
            </a:r>
            <a:r>
              <a:rPr lang="en-US" altLang="zh-CN" dirty="0"/>
              <a:t>|.</a:t>
            </a:r>
            <a:r>
              <a:rPr lang="en-US" altLang="zh-CN" dirty="0" err="1"/>
              <a:t>ppt</a:t>
            </a:r>
            <a:r>
              <a:rPr lang="en-US" altLang="zh-CN" dirty="0"/>
              <a:t>|.</a:t>
            </a:r>
            <a:r>
              <a:rPr lang="en-US" altLang="zh-CN" dirty="0" err="1"/>
              <a:t>pptx</a:t>
            </a:r>
            <a:r>
              <a:rPr lang="en-US" altLang="zh-CN" dirty="0"/>
              <a:t>|.txt|.</a:t>
            </a:r>
            <a:r>
              <a:rPr lang="en-US" altLang="zh-CN" dirty="0" err="1"/>
              <a:t>pdf</a:t>
            </a:r>
            <a:r>
              <a:rPr lang="zh-CN" altLang="zh-CN" dirty="0"/>
              <a:t>｝</a:t>
            </a:r>
            <a:r>
              <a:rPr lang="en-US" altLang="zh-CN" dirty="0"/>
              <a:t>+MB*[0,50]</a:t>
            </a:r>
            <a:endParaRPr lang="zh-CN" altLang="zh-CN" dirty="0"/>
          </a:p>
          <a:p>
            <a:r>
              <a:rPr lang="zh-CN" altLang="zh-CN" dirty="0"/>
              <a:t>课程资料</a:t>
            </a:r>
            <a:r>
              <a:rPr lang="en-US" altLang="zh-CN" dirty="0"/>
              <a:t>=</a:t>
            </a:r>
            <a:r>
              <a:rPr lang="zh-CN" altLang="zh-CN" dirty="0"/>
              <a:t>课程资料名</a:t>
            </a:r>
            <a:r>
              <a:rPr lang="en-US" altLang="zh-CN" dirty="0"/>
              <a:t>+</a:t>
            </a:r>
            <a:r>
              <a:rPr lang="zh-CN" altLang="zh-CN" dirty="0"/>
              <a:t>课程资料附件</a:t>
            </a:r>
            <a:endParaRPr lang="zh-CN" altLang="zh-CN" dirty="0"/>
          </a:p>
          <a:p>
            <a:r>
              <a:rPr lang="en-US" altLang="zh-CN" dirty="0"/>
              <a:t> </a:t>
            </a:r>
            <a:endParaRPr lang="zh-CN" altLang="zh-CN" dirty="0"/>
          </a:p>
          <a:p>
            <a:endParaRPr lang="en-US" altLang="zh-CN" dirty="0">
              <a:latin typeface="Calibri" panose="020F0502020204030204" charset="0"/>
              <a:ea typeface="宋体" panose="02010600030101010101" pitchFamily="2" charset="-122"/>
            </a:endParaRPr>
          </a:p>
        </p:txBody>
      </p:sp>
      <p:cxnSp>
        <p:nvCxnSpPr>
          <p:cNvPr id="15" name="直接连接符 14"/>
          <p:cNvCxnSpPr/>
          <p:nvPr/>
        </p:nvCxnSpPr>
        <p:spPr>
          <a:xfrm>
            <a:off x="6475615" y="996950"/>
            <a:ext cx="0" cy="3633788"/>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6475615" y="2714625"/>
            <a:ext cx="0" cy="3633788"/>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7" name="直接连接符 16"/>
          <p:cNvCxnSpPr/>
          <p:nvPr/>
        </p:nvCxnSpPr>
        <p:spPr>
          <a:xfrm>
            <a:off x="3060700" y="361950"/>
            <a:ext cx="89535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30727" name="图片 2" descr="小组logo"/>
          <p:cNvPicPr>
            <a:picLocks noChangeAspect="1"/>
          </p:cNvPicPr>
          <p:nvPr/>
        </p:nvPicPr>
        <p:blipFill>
          <a:blip r:embed="rId1"/>
          <a:stretch>
            <a:fillRect/>
          </a:stretch>
        </p:blipFill>
        <p:spPr>
          <a:xfrm>
            <a:off x="10318750" y="-190500"/>
            <a:ext cx="2105025" cy="2105025"/>
          </a:xfrm>
          <a:prstGeom prst="rect">
            <a:avLst/>
          </a:prstGeom>
          <a:noFill/>
          <a:ln w="9525">
            <a:noFill/>
          </a:ln>
        </p:spPr>
      </p:pic>
      <p:pic>
        <p:nvPicPr>
          <p:cNvPr id="30728" name="Picture 2" descr="C:\Documents and Settings\Administrator\My Documents\Downloads\006.png"/>
          <p:cNvPicPr>
            <a:picLocks noChangeAspect="1"/>
          </p:cNvPicPr>
          <p:nvPr/>
        </p:nvPicPr>
        <p:blipFill>
          <a:blip r:embed="rId2"/>
          <a:stretch>
            <a:fillRect/>
          </a:stretch>
        </p:blipFill>
        <p:spPr>
          <a:xfrm>
            <a:off x="724535" y="1301750"/>
            <a:ext cx="492125" cy="492125"/>
          </a:xfrm>
          <a:prstGeom prst="rect">
            <a:avLst/>
          </a:prstGeom>
          <a:noFill/>
          <a:ln w="9525">
            <a:noFill/>
          </a:ln>
        </p:spPr>
      </p:pic>
      <p:cxnSp>
        <p:nvCxnSpPr>
          <p:cNvPr id="4" name="直接连接符 3"/>
          <p:cNvCxnSpPr/>
          <p:nvPr/>
        </p:nvCxnSpPr>
        <p:spPr>
          <a:xfrm>
            <a:off x="1833563" y="996950"/>
            <a:ext cx="0" cy="3633788"/>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0731" name="文本框 3"/>
          <p:cNvSpPr txBox="1"/>
          <p:nvPr/>
        </p:nvSpPr>
        <p:spPr>
          <a:xfrm>
            <a:off x="1957387" y="1363146"/>
            <a:ext cx="1346844" cy="369332"/>
          </a:xfrm>
          <a:prstGeom prst="rect">
            <a:avLst/>
          </a:prstGeom>
          <a:noFill/>
          <a:ln w="9525">
            <a:noFill/>
          </a:ln>
        </p:spPr>
        <p:txBody>
          <a:bodyPr wrap="none" anchor="t">
            <a:spAutoFit/>
          </a:bodyPr>
          <a:lstStyle/>
          <a:p>
            <a:r>
              <a:rPr lang="zh-CN" altLang="en-US" b="1" dirty="0" smtClean="0">
                <a:latin typeface="Calibri" panose="020F0502020204030204" charset="0"/>
                <a:ea typeface="宋体" panose="02010600030101010101" pitchFamily="2" charset="-122"/>
              </a:rPr>
              <a:t>教师用户：</a:t>
            </a:r>
            <a:endParaRPr lang="zh-CN" altLang="en-US" b="1" dirty="0">
              <a:latin typeface="Calibri" panose="020F0502020204030204" charset="0"/>
              <a:ea typeface="宋体" panose="02010600030101010101" pitchFamily="2" charset="-122"/>
            </a:endParaRPr>
          </a:p>
        </p:txBody>
      </p:sp>
      <p:cxnSp>
        <p:nvCxnSpPr>
          <p:cNvPr id="5" name="直接连接符 4"/>
          <p:cNvCxnSpPr/>
          <p:nvPr/>
        </p:nvCxnSpPr>
        <p:spPr>
          <a:xfrm>
            <a:off x="1833563" y="2714625"/>
            <a:ext cx="0" cy="3633788"/>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0733" name="文本框 5"/>
          <p:cNvSpPr txBox="1"/>
          <p:nvPr/>
        </p:nvSpPr>
        <p:spPr>
          <a:xfrm>
            <a:off x="1957386" y="1914525"/>
            <a:ext cx="4518229" cy="4801314"/>
          </a:xfrm>
          <a:prstGeom prst="rect">
            <a:avLst/>
          </a:prstGeom>
          <a:noFill/>
          <a:ln w="9525">
            <a:noFill/>
          </a:ln>
        </p:spPr>
        <p:txBody>
          <a:bodyPr wrap="square" anchor="t">
            <a:spAutoFit/>
          </a:bodyPr>
          <a:lstStyle/>
          <a:p>
            <a:r>
              <a:rPr lang="zh-CN" altLang="zh-CN" dirty="0"/>
              <a:t>课程链接标题</a:t>
            </a:r>
            <a:r>
              <a:rPr lang="en-US" altLang="zh-CN" dirty="0"/>
              <a:t>={</a:t>
            </a:r>
            <a:r>
              <a:rPr lang="zh-CN" altLang="zh-CN" dirty="0"/>
              <a:t>字符</a:t>
            </a:r>
            <a:r>
              <a:rPr lang="en-US" altLang="zh-CN" dirty="0"/>
              <a:t>}*[1,100]</a:t>
            </a:r>
            <a:endParaRPr lang="zh-CN" altLang="zh-CN" dirty="0"/>
          </a:p>
          <a:p>
            <a:r>
              <a:rPr lang="zh-CN" altLang="zh-CN" dirty="0"/>
              <a:t>课程链接</a:t>
            </a:r>
            <a:r>
              <a:rPr lang="en-US" altLang="zh-CN" dirty="0"/>
              <a:t>URL</a:t>
            </a:r>
            <a:r>
              <a:rPr lang="zh-CN" altLang="zh-CN" dirty="0"/>
              <a:t>地址</a:t>
            </a:r>
            <a:r>
              <a:rPr lang="en-US" altLang="zh-CN" dirty="0"/>
              <a:t>={</a:t>
            </a:r>
            <a:r>
              <a:rPr lang="zh-CN" altLang="zh-CN" dirty="0"/>
              <a:t>字符</a:t>
            </a:r>
            <a:r>
              <a:rPr lang="en-US" altLang="zh-CN" dirty="0"/>
              <a:t>}*[1,200]</a:t>
            </a:r>
            <a:endParaRPr lang="zh-CN" altLang="zh-CN" dirty="0"/>
          </a:p>
          <a:p>
            <a:r>
              <a:rPr lang="zh-CN" altLang="zh-CN" dirty="0"/>
              <a:t>课程链接</a:t>
            </a:r>
            <a:r>
              <a:rPr lang="en-US" altLang="zh-CN" dirty="0"/>
              <a:t>=</a:t>
            </a:r>
            <a:r>
              <a:rPr lang="zh-CN" altLang="zh-CN" dirty="0"/>
              <a:t>课程链接标题</a:t>
            </a:r>
            <a:r>
              <a:rPr lang="en-US" altLang="zh-CN" dirty="0"/>
              <a:t>+</a:t>
            </a:r>
            <a:r>
              <a:rPr lang="zh-CN" altLang="zh-CN" dirty="0"/>
              <a:t>课程链接</a:t>
            </a:r>
            <a:r>
              <a:rPr lang="en-US" altLang="zh-CN" dirty="0"/>
              <a:t>URL</a:t>
            </a:r>
            <a:r>
              <a:rPr lang="zh-CN" altLang="zh-CN" dirty="0"/>
              <a:t>地址</a:t>
            </a:r>
            <a:endParaRPr lang="zh-CN" altLang="zh-CN" dirty="0"/>
          </a:p>
          <a:p>
            <a:r>
              <a:rPr lang="en-US" altLang="zh-CN" dirty="0"/>
              <a:t> </a:t>
            </a:r>
            <a:endParaRPr lang="zh-CN" altLang="zh-CN" dirty="0"/>
          </a:p>
          <a:p>
            <a:r>
              <a:rPr lang="zh-CN" altLang="zh-CN" dirty="0"/>
              <a:t>课程信息</a:t>
            </a:r>
            <a:r>
              <a:rPr lang="en-US" altLang="zh-CN" dirty="0"/>
              <a:t>=</a:t>
            </a:r>
            <a:r>
              <a:rPr lang="zh-CN" altLang="zh-CN" dirty="0"/>
              <a:t>课程名</a:t>
            </a:r>
            <a:r>
              <a:rPr lang="en-US" altLang="zh-CN" dirty="0"/>
              <a:t>+</a:t>
            </a:r>
            <a:r>
              <a:rPr lang="zh-CN" altLang="zh-CN" dirty="0"/>
              <a:t>课程介绍</a:t>
            </a:r>
            <a:r>
              <a:rPr lang="en-US" altLang="zh-CN" dirty="0"/>
              <a:t>+</a:t>
            </a:r>
            <a:r>
              <a:rPr lang="zh-CN" altLang="zh-CN" dirty="0"/>
              <a:t>课程消息</a:t>
            </a:r>
            <a:r>
              <a:rPr lang="en-US" altLang="zh-CN" dirty="0"/>
              <a:t>+</a:t>
            </a:r>
            <a:r>
              <a:rPr lang="zh-CN" altLang="zh-CN" dirty="0"/>
              <a:t>教师介绍</a:t>
            </a:r>
            <a:r>
              <a:rPr lang="en-US" altLang="zh-CN" dirty="0"/>
              <a:t>+</a:t>
            </a:r>
            <a:r>
              <a:rPr lang="zh-CN" altLang="zh-CN" dirty="0"/>
              <a:t>课程资料</a:t>
            </a:r>
            <a:r>
              <a:rPr lang="en-US" altLang="zh-CN" dirty="0"/>
              <a:t>+</a:t>
            </a:r>
            <a:r>
              <a:rPr lang="zh-CN" altLang="zh-CN" dirty="0"/>
              <a:t>课程链接</a:t>
            </a:r>
            <a:endParaRPr lang="zh-CN" altLang="zh-CN" dirty="0"/>
          </a:p>
          <a:p>
            <a:r>
              <a:rPr lang="en-US" altLang="zh-CN" dirty="0"/>
              <a:t> </a:t>
            </a:r>
            <a:endParaRPr lang="zh-CN" altLang="zh-CN" dirty="0"/>
          </a:p>
          <a:p>
            <a:r>
              <a:rPr lang="zh-CN" altLang="zh-CN" dirty="0"/>
              <a:t>课程论坛发帖主题</a:t>
            </a:r>
            <a:r>
              <a:rPr lang="en-US" altLang="zh-CN" dirty="0"/>
              <a:t>={</a:t>
            </a:r>
            <a:r>
              <a:rPr lang="zh-CN" altLang="zh-CN" dirty="0"/>
              <a:t>字符</a:t>
            </a:r>
            <a:r>
              <a:rPr lang="en-US" altLang="zh-CN" dirty="0"/>
              <a:t>}*[1,20]</a:t>
            </a:r>
            <a:endParaRPr lang="zh-CN" altLang="zh-CN" dirty="0"/>
          </a:p>
          <a:p>
            <a:r>
              <a:rPr lang="zh-CN" altLang="zh-CN" dirty="0"/>
              <a:t>课程论坛发帖内容</a:t>
            </a:r>
            <a:r>
              <a:rPr lang="en-US" altLang="zh-CN" dirty="0"/>
              <a:t>={</a:t>
            </a:r>
            <a:r>
              <a:rPr lang="zh-CN" altLang="zh-CN" dirty="0"/>
              <a:t>字符</a:t>
            </a:r>
            <a:r>
              <a:rPr lang="en-US" altLang="zh-CN" dirty="0"/>
              <a:t>}*[1,300]</a:t>
            </a:r>
            <a:endParaRPr lang="zh-CN" altLang="zh-CN" dirty="0"/>
          </a:p>
          <a:p>
            <a:r>
              <a:rPr lang="zh-CN" altLang="zh-CN" dirty="0"/>
              <a:t>课程论坛发帖附件</a:t>
            </a:r>
            <a:r>
              <a:rPr lang="en-US" altLang="zh-CN" dirty="0"/>
              <a:t>={MB*[0,5120],NULL}</a:t>
            </a:r>
            <a:endParaRPr lang="zh-CN" altLang="zh-CN" dirty="0"/>
          </a:p>
          <a:p>
            <a:r>
              <a:rPr lang="zh-CN" altLang="zh-CN" dirty="0"/>
              <a:t>课程论坛发帖</a:t>
            </a:r>
            <a:r>
              <a:rPr lang="en-US" altLang="zh-CN" dirty="0"/>
              <a:t>=</a:t>
            </a:r>
            <a:r>
              <a:rPr lang="zh-CN" altLang="zh-CN" dirty="0"/>
              <a:t>论坛发帖主题</a:t>
            </a:r>
            <a:r>
              <a:rPr lang="en-US" altLang="zh-CN" dirty="0"/>
              <a:t>+</a:t>
            </a:r>
            <a:r>
              <a:rPr lang="zh-CN" altLang="zh-CN" dirty="0"/>
              <a:t>论坛发帖内容</a:t>
            </a:r>
            <a:r>
              <a:rPr lang="en-US" altLang="zh-CN" dirty="0"/>
              <a:t>+</a:t>
            </a:r>
            <a:r>
              <a:rPr lang="zh-CN" altLang="zh-CN" dirty="0"/>
              <a:t>论坛发帖附件</a:t>
            </a:r>
            <a:endParaRPr lang="zh-CN" altLang="zh-CN" dirty="0"/>
          </a:p>
          <a:p>
            <a:r>
              <a:rPr lang="en-US" altLang="zh-CN" dirty="0"/>
              <a:t> </a:t>
            </a:r>
            <a:endParaRPr lang="zh-CN" altLang="zh-CN" dirty="0"/>
          </a:p>
          <a:p>
            <a:r>
              <a:rPr lang="zh-CN" altLang="zh-CN" dirty="0"/>
              <a:t>课程论坛回复内容</a:t>
            </a:r>
            <a:r>
              <a:rPr lang="en-US" altLang="zh-CN" dirty="0"/>
              <a:t>={</a:t>
            </a:r>
            <a:r>
              <a:rPr lang="zh-CN" altLang="zh-CN" dirty="0"/>
              <a:t>字符</a:t>
            </a:r>
            <a:r>
              <a:rPr lang="en-US" altLang="zh-CN" dirty="0"/>
              <a:t>}*[1,150]</a:t>
            </a:r>
            <a:endParaRPr lang="zh-CN" altLang="zh-CN" dirty="0"/>
          </a:p>
          <a:p>
            <a:r>
              <a:rPr lang="en-US" altLang="zh-CN" dirty="0"/>
              <a:t> </a:t>
            </a:r>
            <a:endParaRPr lang="zh-CN" altLang="zh-CN" dirty="0"/>
          </a:p>
          <a:p>
            <a:r>
              <a:rPr lang="en-US" altLang="zh-CN" dirty="0"/>
              <a:t> </a:t>
            </a:r>
            <a:endParaRPr lang="zh-CN" altLang="zh-CN" dirty="0"/>
          </a:p>
          <a:p>
            <a:r>
              <a:rPr lang="en-US" altLang="zh-CN" dirty="0" smtClean="0">
                <a:latin typeface="Calibri" panose="020F0502020204030204" charset="0"/>
                <a:ea typeface="宋体" panose="02010600030101010101" pitchFamily="2" charset="-122"/>
              </a:rPr>
              <a:t>	</a:t>
            </a:r>
            <a:endParaRPr lang="en-US" altLang="zh-CN" dirty="0">
              <a:latin typeface="Calibri" panose="020F0502020204030204" charset="0"/>
              <a:ea typeface="宋体" panose="02010600030101010101" pitchFamily="2" charset="-122"/>
            </a:endParaRPr>
          </a:p>
        </p:txBody>
      </p:sp>
      <p:grpSp>
        <p:nvGrpSpPr>
          <p:cNvPr id="2" name="组合 1"/>
          <p:cNvGrpSpPr/>
          <p:nvPr/>
        </p:nvGrpSpPr>
        <p:grpSpPr>
          <a:xfrm>
            <a:off x="166255" y="413682"/>
            <a:ext cx="3763969" cy="735645"/>
            <a:chOff x="1096316" y="1743314"/>
            <a:chExt cx="3763969" cy="735645"/>
          </a:xfrm>
        </p:grpSpPr>
        <p:sp>
          <p:nvSpPr>
            <p:cNvPr id="3" name="矩形 2"/>
            <p:cNvSpPr/>
            <p:nvPr/>
          </p:nvSpPr>
          <p:spPr>
            <a:xfrm>
              <a:off x="1957065" y="1743314"/>
              <a:ext cx="2903220" cy="521970"/>
            </a:xfrm>
            <a:prstGeom prst="rect">
              <a:avLst/>
            </a:prstGeom>
          </p:spPr>
          <p:txBody>
            <a:bodyPr wrap="square" anchor="ctr">
              <a:spAutoFit/>
            </a:bodyPr>
            <a:lstStyle/>
            <a:p>
              <a:pPr lvl="0">
                <a:defRPr/>
              </a:pPr>
              <a:r>
                <a:rPr lang="zh-CN" altLang="en-US" sz="2800" b="1" kern="0" dirty="0" smtClean="0">
                  <a:latin typeface="微软雅黑" panose="020B0503020204020204" pitchFamily="34" charset="-122"/>
                  <a:ea typeface="微软雅黑" panose="020B0503020204020204" pitchFamily="34" charset="-122"/>
                  <a:cs typeface="微软雅黑" panose="020B0503020204020204" pitchFamily="34" charset="-122"/>
                </a:rPr>
                <a:t>数据字典</a:t>
              </a:r>
              <a:endParaRPr lang="zh-CN" altLang="en-US" sz="2800" b="1" kern="0" dirty="0">
                <a:latin typeface="微软雅黑" panose="020B0503020204020204" pitchFamily="34" charset="-122"/>
                <a:ea typeface="微软雅黑" panose="020B0503020204020204" pitchFamily="34" charset="-122"/>
                <a:cs typeface="微软雅黑" panose="020B0503020204020204" pitchFamily="34" charset="-122"/>
              </a:endParaRPr>
            </a:p>
          </p:txBody>
        </p:sp>
        <p:grpSp>
          <p:nvGrpSpPr>
            <p:cNvPr id="6" name="组合 5"/>
            <p:cNvGrpSpPr/>
            <p:nvPr/>
          </p:nvGrpSpPr>
          <p:grpSpPr>
            <a:xfrm>
              <a:off x="1096316" y="1758959"/>
              <a:ext cx="955963" cy="720000"/>
              <a:chOff x="826969" y="4056809"/>
              <a:chExt cx="955963" cy="720000"/>
            </a:xfrm>
          </p:grpSpPr>
          <p:sp>
            <p:nvSpPr>
              <p:cNvPr id="7" name="矩形 6"/>
              <p:cNvSpPr/>
              <p:nvPr/>
            </p:nvSpPr>
            <p:spPr>
              <a:xfrm>
                <a:off x="953397" y="4056809"/>
                <a:ext cx="720000" cy="72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1"/>
                  </a:solidFill>
                </a:endParaRPr>
              </a:p>
            </p:txBody>
          </p:sp>
          <p:sp>
            <p:nvSpPr>
              <p:cNvPr id="8" name="矩形 7"/>
              <p:cNvSpPr/>
              <p:nvPr/>
            </p:nvSpPr>
            <p:spPr>
              <a:xfrm>
                <a:off x="826969" y="4062866"/>
                <a:ext cx="955963" cy="707886"/>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lang="en-US" altLang="zh-CN" sz="4000" kern="0" dirty="0">
                    <a:latin typeface="微软雅黑" panose="020B0503020204020204" pitchFamily="34" charset="-122"/>
                    <a:ea typeface="微软雅黑" panose="020B0503020204020204" pitchFamily="34" charset="-122"/>
                    <a:cs typeface="微软雅黑" panose="020B0503020204020204" pitchFamily="34" charset="-122"/>
                  </a:rPr>
                  <a:t>8</a:t>
                </a:r>
                <a:endParaRPr kumimoji="0" lang="en-US" altLang="zh-CN" sz="40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grpSp>
      </p:grpSp>
      <p:sp>
        <p:nvSpPr>
          <p:cNvPr id="14" name="文本框 5"/>
          <p:cNvSpPr txBox="1"/>
          <p:nvPr/>
        </p:nvSpPr>
        <p:spPr>
          <a:xfrm>
            <a:off x="6678465" y="1914525"/>
            <a:ext cx="6339265" cy="3416320"/>
          </a:xfrm>
          <a:prstGeom prst="rect">
            <a:avLst/>
          </a:prstGeom>
          <a:noFill/>
          <a:ln w="9525">
            <a:noFill/>
          </a:ln>
        </p:spPr>
        <p:txBody>
          <a:bodyPr wrap="square" anchor="t">
            <a:spAutoFit/>
          </a:bodyPr>
          <a:lstStyle/>
          <a:p>
            <a:r>
              <a:rPr lang="zh-CN" altLang="zh-CN" dirty="0"/>
              <a:t>课堂答疑标题</a:t>
            </a:r>
            <a:r>
              <a:rPr lang="en-US" altLang="zh-CN" dirty="0"/>
              <a:t>=</a:t>
            </a:r>
            <a:r>
              <a:rPr lang="zh-CN" altLang="zh-CN" dirty="0"/>
              <a:t>课程名</a:t>
            </a:r>
            <a:r>
              <a:rPr lang="en-US" altLang="zh-CN" dirty="0"/>
              <a:t>+{</a:t>
            </a:r>
            <a:r>
              <a:rPr lang="zh-CN" altLang="zh-CN" dirty="0"/>
              <a:t>“答疑课堂”</a:t>
            </a:r>
            <a:r>
              <a:rPr lang="en-US" altLang="zh-CN" dirty="0"/>
              <a:t>}</a:t>
            </a:r>
            <a:endParaRPr lang="zh-CN" altLang="zh-CN" dirty="0"/>
          </a:p>
          <a:p>
            <a:r>
              <a:rPr lang="zh-CN" altLang="zh-CN" dirty="0"/>
              <a:t>课堂答疑信息</a:t>
            </a:r>
            <a:r>
              <a:rPr lang="en-US" altLang="zh-CN" dirty="0"/>
              <a:t>=</a:t>
            </a:r>
            <a:r>
              <a:rPr lang="zh-CN" altLang="zh-CN" dirty="0"/>
              <a:t>课堂答疑时间</a:t>
            </a:r>
            <a:r>
              <a:rPr lang="en-US" altLang="zh-CN" dirty="0"/>
              <a:t>+</a:t>
            </a:r>
            <a:r>
              <a:rPr lang="zh-CN" altLang="zh-CN" dirty="0"/>
              <a:t>课堂答疑标题</a:t>
            </a:r>
            <a:endParaRPr lang="zh-CN" altLang="zh-CN" dirty="0"/>
          </a:p>
          <a:p>
            <a:r>
              <a:rPr lang="en-US" altLang="zh-CN" dirty="0"/>
              <a:t> </a:t>
            </a:r>
            <a:endParaRPr lang="zh-CN" altLang="zh-CN" dirty="0"/>
          </a:p>
          <a:p>
            <a:r>
              <a:rPr lang="zh-CN" altLang="zh-CN" dirty="0"/>
              <a:t>课堂答疑发言</a:t>
            </a:r>
            <a:r>
              <a:rPr lang="en-US" altLang="zh-CN" dirty="0"/>
              <a:t>={</a:t>
            </a:r>
            <a:r>
              <a:rPr lang="zh-CN" altLang="zh-CN" dirty="0"/>
              <a:t>字符</a:t>
            </a:r>
            <a:r>
              <a:rPr lang="en-US" altLang="zh-CN" dirty="0"/>
              <a:t>}*[1,1000]</a:t>
            </a:r>
            <a:endParaRPr lang="zh-CN" altLang="zh-CN" dirty="0"/>
          </a:p>
          <a:p>
            <a:r>
              <a:rPr lang="zh-CN" altLang="zh-CN" dirty="0"/>
              <a:t>课堂答疑插入图片</a:t>
            </a:r>
            <a:r>
              <a:rPr lang="en-US" altLang="zh-CN" dirty="0"/>
              <a:t>=MB*[0,50]</a:t>
            </a:r>
            <a:endParaRPr lang="zh-CN" altLang="zh-CN" dirty="0"/>
          </a:p>
          <a:p>
            <a:r>
              <a:rPr lang="zh-CN" altLang="zh-CN" dirty="0"/>
              <a:t>课堂答疑文件共享区</a:t>
            </a:r>
            <a:r>
              <a:rPr lang="en-US" altLang="zh-CN" dirty="0"/>
              <a:t>=MB*[0,5120]</a:t>
            </a:r>
            <a:endParaRPr lang="zh-CN" altLang="zh-CN" dirty="0"/>
          </a:p>
          <a:p>
            <a:r>
              <a:rPr lang="en-US" altLang="zh-CN" dirty="0"/>
              <a:t> </a:t>
            </a:r>
            <a:endParaRPr lang="zh-CN" altLang="zh-CN" dirty="0"/>
          </a:p>
          <a:p>
            <a:r>
              <a:rPr lang="zh-CN" altLang="zh-CN" dirty="0"/>
              <a:t>个人资料</a:t>
            </a:r>
            <a:r>
              <a:rPr lang="en-US" altLang="zh-CN" dirty="0"/>
              <a:t>=</a:t>
            </a:r>
            <a:r>
              <a:rPr lang="zh-CN" altLang="zh-CN" dirty="0"/>
              <a:t>姓名</a:t>
            </a:r>
            <a:r>
              <a:rPr lang="en-US" altLang="zh-CN" dirty="0"/>
              <a:t>+</a:t>
            </a:r>
            <a:r>
              <a:rPr lang="zh-CN" altLang="zh-CN" dirty="0"/>
              <a:t>性别</a:t>
            </a:r>
            <a:r>
              <a:rPr lang="en-US" altLang="zh-CN" dirty="0"/>
              <a:t>+</a:t>
            </a:r>
            <a:r>
              <a:rPr lang="zh-CN" altLang="zh-CN" dirty="0"/>
              <a:t>学校</a:t>
            </a:r>
            <a:r>
              <a:rPr lang="en-US" altLang="zh-CN" dirty="0"/>
              <a:t>+</a:t>
            </a:r>
            <a:r>
              <a:rPr lang="zh-CN" altLang="zh-CN" dirty="0"/>
              <a:t>授课名</a:t>
            </a:r>
            <a:r>
              <a:rPr lang="en-US" altLang="zh-CN" dirty="0"/>
              <a:t>+</a:t>
            </a:r>
            <a:r>
              <a:rPr lang="zh-CN" altLang="zh-CN" dirty="0"/>
              <a:t>个人简介</a:t>
            </a:r>
            <a:endParaRPr lang="zh-CN" altLang="zh-CN" dirty="0"/>
          </a:p>
          <a:p>
            <a:r>
              <a:rPr lang="en-US" altLang="zh-CN" dirty="0"/>
              <a:t> </a:t>
            </a:r>
            <a:endParaRPr lang="zh-CN" altLang="zh-CN" dirty="0"/>
          </a:p>
          <a:p>
            <a:r>
              <a:rPr lang="zh-CN" altLang="zh-CN" dirty="0"/>
              <a:t>全站搜索</a:t>
            </a:r>
            <a:r>
              <a:rPr lang="en-US" altLang="zh-CN" dirty="0"/>
              <a:t>={</a:t>
            </a:r>
            <a:r>
              <a:rPr lang="zh-CN" altLang="zh-CN" dirty="0"/>
              <a:t>字符</a:t>
            </a:r>
            <a:r>
              <a:rPr lang="en-US" altLang="zh-CN" dirty="0"/>
              <a:t>}*[1,15]</a:t>
            </a:r>
            <a:endParaRPr lang="zh-CN" altLang="zh-CN" dirty="0"/>
          </a:p>
          <a:p>
            <a:r>
              <a:rPr lang="zh-CN" altLang="zh-CN" dirty="0"/>
              <a:t>课程搜索</a:t>
            </a:r>
            <a:r>
              <a:rPr lang="en-US" altLang="zh-CN" dirty="0"/>
              <a:t>={</a:t>
            </a:r>
            <a:r>
              <a:rPr lang="zh-CN" altLang="zh-CN" dirty="0"/>
              <a:t>字符</a:t>
            </a:r>
            <a:r>
              <a:rPr lang="en-US" altLang="zh-CN" dirty="0"/>
              <a:t>}*[1,15]</a:t>
            </a:r>
            <a:endParaRPr lang="zh-CN" altLang="zh-CN" dirty="0"/>
          </a:p>
          <a:p>
            <a:r>
              <a:rPr lang="en-US" altLang="zh-CN" dirty="0">
                <a:latin typeface="Calibri" panose="020F0502020204030204" charset="0"/>
                <a:ea typeface="宋体" panose="02010600030101010101" pitchFamily="2" charset="-122"/>
              </a:rPr>
              <a:t>	</a:t>
            </a:r>
            <a:endParaRPr lang="en-US" altLang="zh-CN" dirty="0">
              <a:latin typeface="Calibri" panose="020F0502020204030204" charset="0"/>
              <a:ea typeface="宋体" panose="02010600030101010101" pitchFamily="2" charset="-122"/>
            </a:endParaRPr>
          </a:p>
        </p:txBody>
      </p:sp>
      <p:cxnSp>
        <p:nvCxnSpPr>
          <p:cNvPr id="15" name="直接连接符 14"/>
          <p:cNvCxnSpPr/>
          <p:nvPr/>
        </p:nvCxnSpPr>
        <p:spPr>
          <a:xfrm>
            <a:off x="6475615" y="996950"/>
            <a:ext cx="0" cy="3633788"/>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6475615" y="2714625"/>
            <a:ext cx="0" cy="3633788"/>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7" name="直接连接符 16"/>
          <p:cNvCxnSpPr/>
          <p:nvPr/>
        </p:nvCxnSpPr>
        <p:spPr>
          <a:xfrm>
            <a:off x="3060700" y="361950"/>
            <a:ext cx="89535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30727" name="图片 2" descr="小组logo"/>
          <p:cNvPicPr>
            <a:picLocks noChangeAspect="1"/>
          </p:cNvPicPr>
          <p:nvPr/>
        </p:nvPicPr>
        <p:blipFill>
          <a:blip r:embed="rId1"/>
          <a:stretch>
            <a:fillRect/>
          </a:stretch>
        </p:blipFill>
        <p:spPr>
          <a:xfrm>
            <a:off x="10318750" y="-190500"/>
            <a:ext cx="2105025" cy="2105025"/>
          </a:xfrm>
          <a:prstGeom prst="rect">
            <a:avLst/>
          </a:prstGeom>
          <a:noFill/>
          <a:ln w="9525">
            <a:noFill/>
          </a:ln>
        </p:spPr>
      </p:pic>
      <p:pic>
        <p:nvPicPr>
          <p:cNvPr id="30728" name="Picture 2" descr="C:\Documents and Settings\Administrator\My Documents\Downloads\006.png"/>
          <p:cNvPicPr>
            <a:picLocks noChangeAspect="1"/>
          </p:cNvPicPr>
          <p:nvPr/>
        </p:nvPicPr>
        <p:blipFill>
          <a:blip r:embed="rId2"/>
          <a:stretch>
            <a:fillRect/>
          </a:stretch>
        </p:blipFill>
        <p:spPr>
          <a:xfrm>
            <a:off x="724535" y="1301750"/>
            <a:ext cx="492125" cy="492125"/>
          </a:xfrm>
          <a:prstGeom prst="rect">
            <a:avLst/>
          </a:prstGeom>
          <a:noFill/>
          <a:ln w="9525">
            <a:noFill/>
          </a:ln>
        </p:spPr>
      </p:pic>
      <p:cxnSp>
        <p:nvCxnSpPr>
          <p:cNvPr id="4" name="直接连接符 3"/>
          <p:cNvCxnSpPr/>
          <p:nvPr/>
        </p:nvCxnSpPr>
        <p:spPr>
          <a:xfrm>
            <a:off x="1833563" y="996950"/>
            <a:ext cx="0" cy="3633788"/>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0731" name="文本框 3"/>
          <p:cNvSpPr txBox="1"/>
          <p:nvPr/>
        </p:nvSpPr>
        <p:spPr>
          <a:xfrm>
            <a:off x="1957387" y="1363146"/>
            <a:ext cx="1346844" cy="369332"/>
          </a:xfrm>
          <a:prstGeom prst="rect">
            <a:avLst/>
          </a:prstGeom>
          <a:noFill/>
          <a:ln w="9525">
            <a:noFill/>
          </a:ln>
        </p:spPr>
        <p:txBody>
          <a:bodyPr wrap="none" anchor="t">
            <a:spAutoFit/>
          </a:bodyPr>
          <a:lstStyle/>
          <a:p>
            <a:r>
              <a:rPr lang="zh-CN" altLang="en-US" b="1" dirty="0" smtClean="0">
                <a:latin typeface="Calibri" panose="020F0502020204030204" charset="0"/>
                <a:ea typeface="宋体" panose="02010600030101010101" pitchFamily="2" charset="-122"/>
              </a:rPr>
              <a:t>学生用户：</a:t>
            </a:r>
            <a:endParaRPr lang="zh-CN" altLang="en-US" b="1" dirty="0">
              <a:latin typeface="Calibri" panose="020F0502020204030204" charset="0"/>
              <a:ea typeface="宋体" panose="02010600030101010101" pitchFamily="2" charset="-122"/>
            </a:endParaRPr>
          </a:p>
        </p:txBody>
      </p:sp>
      <p:cxnSp>
        <p:nvCxnSpPr>
          <p:cNvPr id="5" name="直接连接符 4"/>
          <p:cNvCxnSpPr/>
          <p:nvPr/>
        </p:nvCxnSpPr>
        <p:spPr>
          <a:xfrm>
            <a:off x="1833563" y="2714625"/>
            <a:ext cx="0" cy="3633788"/>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0733" name="文本框 5"/>
          <p:cNvSpPr txBox="1"/>
          <p:nvPr/>
        </p:nvSpPr>
        <p:spPr>
          <a:xfrm>
            <a:off x="1957386" y="1914525"/>
            <a:ext cx="4518229" cy="4524315"/>
          </a:xfrm>
          <a:prstGeom prst="rect">
            <a:avLst/>
          </a:prstGeom>
          <a:noFill/>
          <a:ln w="9525">
            <a:noFill/>
          </a:ln>
        </p:spPr>
        <p:txBody>
          <a:bodyPr wrap="square" anchor="t">
            <a:spAutoFit/>
          </a:bodyPr>
          <a:lstStyle/>
          <a:p>
            <a:r>
              <a:rPr lang="zh-CN" altLang="zh-CN" dirty="0"/>
              <a:t>用户名</a:t>
            </a:r>
            <a:r>
              <a:rPr lang="en-US" altLang="zh-CN" dirty="0"/>
              <a:t>={</a:t>
            </a:r>
            <a:r>
              <a:rPr lang="zh-CN" altLang="zh-CN" dirty="0"/>
              <a:t>字符</a:t>
            </a:r>
            <a:r>
              <a:rPr lang="en-US" altLang="zh-CN" dirty="0"/>
              <a:t>}*[5,10]</a:t>
            </a:r>
            <a:endParaRPr lang="zh-CN" altLang="zh-CN" dirty="0"/>
          </a:p>
          <a:p>
            <a:r>
              <a:rPr lang="zh-CN" altLang="zh-CN" dirty="0"/>
              <a:t>密码</a:t>
            </a:r>
            <a:r>
              <a:rPr lang="en-US" altLang="zh-CN" dirty="0"/>
              <a:t>=</a:t>
            </a:r>
            <a:r>
              <a:rPr lang="zh-CN" altLang="zh-CN" dirty="0"/>
              <a:t>字符</a:t>
            </a:r>
            <a:r>
              <a:rPr lang="en-US" altLang="zh-CN" dirty="0"/>
              <a:t>*[6,20]</a:t>
            </a:r>
            <a:endParaRPr lang="zh-CN" altLang="zh-CN" dirty="0"/>
          </a:p>
          <a:p>
            <a:r>
              <a:rPr lang="zh-CN" altLang="zh-CN" dirty="0"/>
              <a:t>用户类型</a:t>
            </a:r>
            <a:r>
              <a:rPr lang="en-US" altLang="zh-CN" dirty="0"/>
              <a:t>={</a:t>
            </a:r>
            <a:r>
              <a:rPr lang="zh-CN" altLang="zh-CN" dirty="0"/>
              <a:t>学生</a:t>
            </a:r>
            <a:r>
              <a:rPr lang="en-US" altLang="zh-CN" dirty="0"/>
              <a:t>}</a:t>
            </a:r>
            <a:endParaRPr lang="zh-CN" altLang="zh-CN" dirty="0"/>
          </a:p>
          <a:p>
            <a:r>
              <a:rPr lang="en-US" altLang="zh-CN" dirty="0"/>
              <a:t> </a:t>
            </a:r>
            <a:endParaRPr lang="zh-CN" altLang="zh-CN" dirty="0"/>
          </a:p>
          <a:p>
            <a:r>
              <a:rPr lang="zh-CN" altLang="zh-CN" dirty="0"/>
              <a:t>反馈类型</a:t>
            </a:r>
            <a:r>
              <a:rPr lang="en-US" altLang="zh-CN" dirty="0"/>
              <a:t>={</a:t>
            </a:r>
            <a:r>
              <a:rPr lang="zh-CN" altLang="zh-CN" dirty="0"/>
              <a:t>内容意见</a:t>
            </a:r>
            <a:r>
              <a:rPr lang="en-US" altLang="zh-CN" dirty="0"/>
              <a:t>|</a:t>
            </a:r>
            <a:r>
              <a:rPr lang="zh-CN" altLang="zh-CN" dirty="0"/>
              <a:t>技术问题</a:t>
            </a:r>
            <a:r>
              <a:rPr lang="en-US" altLang="zh-CN" dirty="0"/>
              <a:t>|</a:t>
            </a:r>
            <a:r>
              <a:rPr lang="zh-CN" altLang="zh-CN" dirty="0"/>
              <a:t>产品建议</a:t>
            </a:r>
            <a:r>
              <a:rPr lang="en-US" altLang="zh-CN" dirty="0"/>
              <a:t>|</a:t>
            </a:r>
            <a:r>
              <a:rPr lang="zh-CN" altLang="zh-CN" dirty="0"/>
              <a:t>其他</a:t>
            </a:r>
            <a:r>
              <a:rPr lang="en-US" altLang="zh-CN" dirty="0"/>
              <a:t>}</a:t>
            </a:r>
            <a:endParaRPr lang="zh-CN" altLang="zh-CN" dirty="0"/>
          </a:p>
          <a:p>
            <a:r>
              <a:rPr lang="zh-CN" altLang="zh-CN" dirty="0"/>
              <a:t>反馈内容</a:t>
            </a:r>
            <a:r>
              <a:rPr lang="en-US" altLang="zh-CN" dirty="0"/>
              <a:t>=</a:t>
            </a:r>
            <a:r>
              <a:rPr lang="zh-CN" altLang="zh-CN" dirty="0"/>
              <a:t>字符</a:t>
            </a:r>
            <a:r>
              <a:rPr lang="en-US" altLang="zh-CN" dirty="0"/>
              <a:t>*[0,500]</a:t>
            </a:r>
            <a:endParaRPr lang="zh-CN" altLang="zh-CN" dirty="0"/>
          </a:p>
          <a:p>
            <a:r>
              <a:rPr lang="zh-CN" altLang="zh-CN" dirty="0"/>
              <a:t>问题反馈</a:t>
            </a:r>
            <a:r>
              <a:rPr lang="en-US" altLang="zh-CN" dirty="0"/>
              <a:t>=</a:t>
            </a:r>
            <a:r>
              <a:rPr lang="zh-CN" altLang="zh-CN" dirty="0"/>
              <a:t>反馈类型</a:t>
            </a:r>
            <a:r>
              <a:rPr lang="en-US" altLang="zh-CN" dirty="0"/>
              <a:t>+</a:t>
            </a:r>
            <a:r>
              <a:rPr lang="zh-CN" altLang="zh-CN" dirty="0"/>
              <a:t>反馈内容</a:t>
            </a:r>
            <a:endParaRPr lang="zh-CN" altLang="zh-CN" dirty="0"/>
          </a:p>
          <a:p>
            <a:r>
              <a:rPr lang="en-US" altLang="zh-CN" dirty="0"/>
              <a:t> </a:t>
            </a:r>
            <a:endParaRPr lang="zh-CN" altLang="zh-CN" dirty="0"/>
          </a:p>
          <a:p>
            <a:r>
              <a:rPr lang="zh-CN" altLang="zh-CN" dirty="0"/>
              <a:t>论坛发帖主题</a:t>
            </a:r>
            <a:r>
              <a:rPr lang="en-US" altLang="zh-CN" dirty="0"/>
              <a:t>={</a:t>
            </a:r>
            <a:r>
              <a:rPr lang="zh-CN" altLang="zh-CN" dirty="0"/>
              <a:t>字符</a:t>
            </a:r>
            <a:r>
              <a:rPr lang="en-US" altLang="zh-CN" dirty="0"/>
              <a:t>}*[1,20]</a:t>
            </a:r>
            <a:endParaRPr lang="zh-CN" altLang="zh-CN" dirty="0"/>
          </a:p>
          <a:p>
            <a:r>
              <a:rPr lang="zh-CN" altLang="zh-CN" dirty="0"/>
              <a:t>论坛发帖内容</a:t>
            </a:r>
            <a:r>
              <a:rPr lang="en-US" altLang="zh-CN" dirty="0"/>
              <a:t>={</a:t>
            </a:r>
            <a:r>
              <a:rPr lang="zh-CN" altLang="zh-CN" dirty="0"/>
              <a:t>字符</a:t>
            </a:r>
            <a:r>
              <a:rPr lang="en-US" altLang="zh-CN" dirty="0"/>
              <a:t>}*[1,300]</a:t>
            </a:r>
            <a:endParaRPr lang="zh-CN" altLang="zh-CN" dirty="0"/>
          </a:p>
          <a:p>
            <a:r>
              <a:rPr lang="zh-CN" altLang="zh-CN" dirty="0"/>
              <a:t>论坛发帖附件</a:t>
            </a:r>
            <a:r>
              <a:rPr lang="en-US" altLang="zh-CN" dirty="0"/>
              <a:t>={MB*[0,5120]|NULL}</a:t>
            </a:r>
            <a:endParaRPr lang="zh-CN" altLang="zh-CN" dirty="0"/>
          </a:p>
          <a:p>
            <a:r>
              <a:rPr lang="zh-CN" altLang="zh-CN" dirty="0"/>
              <a:t>论坛发帖</a:t>
            </a:r>
            <a:r>
              <a:rPr lang="en-US" altLang="zh-CN" dirty="0"/>
              <a:t>=</a:t>
            </a:r>
            <a:r>
              <a:rPr lang="zh-CN" altLang="zh-CN" dirty="0"/>
              <a:t>论坛发帖主题</a:t>
            </a:r>
            <a:r>
              <a:rPr lang="en-US" altLang="zh-CN" dirty="0"/>
              <a:t>+</a:t>
            </a:r>
            <a:r>
              <a:rPr lang="zh-CN" altLang="zh-CN" dirty="0"/>
              <a:t>论坛发帖内容</a:t>
            </a:r>
            <a:r>
              <a:rPr lang="en-US" altLang="zh-CN" dirty="0"/>
              <a:t>+</a:t>
            </a:r>
            <a:r>
              <a:rPr lang="zh-CN" altLang="zh-CN" dirty="0"/>
              <a:t>论坛发帖附件</a:t>
            </a:r>
            <a:endParaRPr lang="zh-CN" altLang="zh-CN" dirty="0"/>
          </a:p>
          <a:p>
            <a:r>
              <a:rPr lang="en-US" altLang="zh-CN" dirty="0"/>
              <a:t> </a:t>
            </a:r>
            <a:endParaRPr lang="zh-CN" altLang="zh-CN" dirty="0"/>
          </a:p>
          <a:p>
            <a:r>
              <a:rPr lang="en-US" altLang="zh-CN" dirty="0" smtClean="0">
                <a:latin typeface="Calibri" panose="020F0502020204030204" charset="0"/>
                <a:ea typeface="宋体" panose="02010600030101010101" pitchFamily="2" charset="-122"/>
              </a:rPr>
              <a:t>	</a:t>
            </a:r>
            <a:endParaRPr lang="en-US" altLang="zh-CN" dirty="0">
              <a:latin typeface="Calibri" panose="020F0502020204030204" charset="0"/>
              <a:ea typeface="宋体" panose="02010600030101010101" pitchFamily="2" charset="-122"/>
            </a:endParaRPr>
          </a:p>
        </p:txBody>
      </p:sp>
      <p:grpSp>
        <p:nvGrpSpPr>
          <p:cNvPr id="2" name="组合 1"/>
          <p:cNvGrpSpPr/>
          <p:nvPr/>
        </p:nvGrpSpPr>
        <p:grpSpPr>
          <a:xfrm>
            <a:off x="166255" y="413682"/>
            <a:ext cx="3763969" cy="735645"/>
            <a:chOff x="1096316" y="1743314"/>
            <a:chExt cx="3763969" cy="735645"/>
          </a:xfrm>
        </p:grpSpPr>
        <p:sp>
          <p:nvSpPr>
            <p:cNvPr id="3" name="矩形 2"/>
            <p:cNvSpPr/>
            <p:nvPr/>
          </p:nvSpPr>
          <p:spPr>
            <a:xfrm>
              <a:off x="1957065" y="1743314"/>
              <a:ext cx="2903220" cy="521970"/>
            </a:xfrm>
            <a:prstGeom prst="rect">
              <a:avLst/>
            </a:prstGeom>
          </p:spPr>
          <p:txBody>
            <a:bodyPr wrap="square" anchor="ctr">
              <a:spAutoFit/>
            </a:bodyPr>
            <a:lstStyle/>
            <a:p>
              <a:pPr lvl="0">
                <a:defRPr/>
              </a:pPr>
              <a:r>
                <a:rPr lang="zh-CN" altLang="en-US" sz="2800" b="1" kern="0" dirty="0" smtClean="0">
                  <a:latin typeface="微软雅黑" panose="020B0503020204020204" pitchFamily="34" charset="-122"/>
                  <a:ea typeface="微软雅黑" panose="020B0503020204020204" pitchFamily="34" charset="-122"/>
                  <a:cs typeface="微软雅黑" panose="020B0503020204020204" pitchFamily="34" charset="-122"/>
                </a:rPr>
                <a:t>数据字典</a:t>
              </a:r>
              <a:endParaRPr lang="zh-CN" altLang="en-US" sz="2800" b="1" kern="0" dirty="0">
                <a:latin typeface="微软雅黑" panose="020B0503020204020204" pitchFamily="34" charset="-122"/>
                <a:ea typeface="微软雅黑" panose="020B0503020204020204" pitchFamily="34" charset="-122"/>
                <a:cs typeface="微软雅黑" panose="020B0503020204020204" pitchFamily="34" charset="-122"/>
              </a:endParaRPr>
            </a:p>
          </p:txBody>
        </p:sp>
        <p:grpSp>
          <p:nvGrpSpPr>
            <p:cNvPr id="6" name="组合 5"/>
            <p:cNvGrpSpPr/>
            <p:nvPr/>
          </p:nvGrpSpPr>
          <p:grpSpPr>
            <a:xfrm>
              <a:off x="1096316" y="1758959"/>
              <a:ext cx="955963" cy="720000"/>
              <a:chOff x="826969" y="4056809"/>
              <a:chExt cx="955963" cy="720000"/>
            </a:xfrm>
          </p:grpSpPr>
          <p:sp>
            <p:nvSpPr>
              <p:cNvPr id="7" name="矩形 6"/>
              <p:cNvSpPr/>
              <p:nvPr/>
            </p:nvSpPr>
            <p:spPr>
              <a:xfrm>
                <a:off x="953397" y="4056809"/>
                <a:ext cx="720000" cy="72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1"/>
                  </a:solidFill>
                </a:endParaRPr>
              </a:p>
            </p:txBody>
          </p:sp>
          <p:sp>
            <p:nvSpPr>
              <p:cNvPr id="8" name="矩形 7"/>
              <p:cNvSpPr/>
              <p:nvPr/>
            </p:nvSpPr>
            <p:spPr>
              <a:xfrm>
                <a:off x="826969" y="4062866"/>
                <a:ext cx="955963" cy="707886"/>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lang="en-US" altLang="zh-CN" sz="4000" kern="0" dirty="0">
                    <a:latin typeface="微软雅黑" panose="020B0503020204020204" pitchFamily="34" charset="-122"/>
                    <a:ea typeface="微软雅黑" panose="020B0503020204020204" pitchFamily="34" charset="-122"/>
                    <a:cs typeface="微软雅黑" panose="020B0503020204020204" pitchFamily="34" charset="-122"/>
                  </a:rPr>
                  <a:t>8</a:t>
                </a:r>
                <a:endParaRPr kumimoji="0" lang="en-US" altLang="zh-CN" sz="40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grpSp>
      </p:grpSp>
      <p:sp>
        <p:nvSpPr>
          <p:cNvPr id="14" name="文本框 5"/>
          <p:cNvSpPr txBox="1"/>
          <p:nvPr/>
        </p:nvSpPr>
        <p:spPr>
          <a:xfrm>
            <a:off x="6678465" y="1914525"/>
            <a:ext cx="5056335" cy="4524315"/>
          </a:xfrm>
          <a:prstGeom prst="rect">
            <a:avLst/>
          </a:prstGeom>
          <a:noFill/>
          <a:ln w="9525">
            <a:noFill/>
          </a:ln>
        </p:spPr>
        <p:txBody>
          <a:bodyPr wrap="square" anchor="t">
            <a:spAutoFit/>
          </a:bodyPr>
          <a:lstStyle/>
          <a:p>
            <a:r>
              <a:rPr lang="zh-CN" altLang="zh-CN" dirty="0"/>
              <a:t>论坛回复帖子</a:t>
            </a:r>
            <a:r>
              <a:rPr lang="en-US" altLang="zh-CN" dirty="0"/>
              <a:t>={</a:t>
            </a:r>
            <a:r>
              <a:rPr lang="zh-CN" altLang="zh-CN" dirty="0"/>
              <a:t>字符</a:t>
            </a:r>
            <a:r>
              <a:rPr lang="en-US" altLang="zh-CN" dirty="0"/>
              <a:t>}*[1,150]</a:t>
            </a:r>
            <a:endParaRPr lang="zh-CN" altLang="zh-CN" dirty="0"/>
          </a:p>
          <a:p>
            <a:r>
              <a:rPr lang="en-US" altLang="zh-CN" dirty="0"/>
              <a:t> </a:t>
            </a:r>
            <a:endParaRPr lang="zh-CN" altLang="zh-CN" dirty="0"/>
          </a:p>
          <a:p>
            <a:r>
              <a:rPr lang="zh-CN" altLang="zh-CN" dirty="0"/>
              <a:t>课程论坛发帖主题</a:t>
            </a:r>
            <a:r>
              <a:rPr lang="en-US" altLang="zh-CN" dirty="0"/>
              <a:t>={</a:t>
            </a:r>
            <a:r>
              <a:rPr lang="zh-CN" altLang="zh-CN" dirty="0"/>
              <a:t>字符</a:t>
            </a:r>
            <a:r>
              <a:rPr lang="en-US" altLang="zh-CN" dirty="0"/>
              <a:t>}*[1,20]</a:t>
            </a:r>
            <a:endParaRPr lang="zh-CN" altLang="zh-CN" dirty="0"/>
          </a:p>
          <a:p>
            <a:r>
              <a:rPr lang="zh-CN" altLang="zh-CN" dirty="0"/>
              <a:t>课程论坛发帖内容</a:t>
            </a:r>
            <a:r>
              <a:rPr lang="en-US" altLang="zh-CN" dirty="0"/>
              <a:t>={</a:t>
            </a:r>
            <a:r>
              <a:rPr lang="zh-CN" altLang="zh-CN" dirty="0"/>
              <a:t>字符</a:t>
            </a:r>
            <a:r>
              <a:rPr lang="en-US" altLang="zh-CN" dirty="0"/>
              <a:t>}*[1,300]</a:t>
            </a:r>
            <a:endParaRPr lang="zh-CN" altLang="zh-CN" dirty="0"/>
          </a:p>
          <a:p>
            <a:r>
              <a:rPr lang="zh-CN" altLang="zh-CN" dirty="0"/>
              <a:t>课程论坛发帖附件</a:t>
            </a:r>
            <a:r>
              <a:rPr lang="en-US" altLang="zh-CN" dirty="0"/>
              <a:t>={MB*[0,5120],NULL}</a:t>
            </a:r>
            <a:endParaRPr lang="zh-CN" altLang="zh-CN" dirty="0"/>
          </a:p>
          <a:p>
            <a:r>
              <a:rPr lang="zh-CN" altLang="zh-CN" dirty="0"/>
              <a:t>课程论坛发帖</a:t>
            </a:r>
            <a:r>
              <a:rPr lang="en-US" altLang="zh-CN" dirty="0"/>
              <a:t>=</a:t>
            </a:r>
            <a:r>
              <a:rPr lang="zh-CN" altLang="zh-CN" dirty="0"/>
              <a:t>论坛发帖主题</a:t>
            </a:r>
            <a:r>
              <a:rPr lang="en-US" altLang="zh-CN" dirty="0"/>
              <a:t>+</a:t>
            </a:r>
            <a:r>
              <a:rPr lang="zh-CN" altLang="zh-CN" dirty="0"/>
              <a:t>论坛发帖内容</a:t>
            </a:r>
            <a:r>
              <a:rPr lang="en-US" altLang="zh-CN" dirty="0"/>
              <a:t>+</a:t>
            </a:r>
            <a:r>
              <a:rPr lang="zh-CN" altLang="zh-CN" dirty="0"/>
              <a:t>论坛发帖附件</a:t>
            </a:r>
            <a:endParaRPr lang="zh-CN" altLang="zh-CN" dirty="0"/>
          </a:p>
          <a:p>
            <a:r>
              <a:rPr lang="en-US" altLang="zh-CN" dirty="0"/>
              <a:t> </a:t>
            </a:r>
            <a:endParaRPr lang="zh-CN" altLang="zh-CN" dirty="0"/>
          </a:p>
          <a:p>
            <a:r>
              <a:rPr lang="zh-CN" altLang="zh-CN" dirty="0"/>
              <a:t>课程论坛回复内容</a:t>
            </a:r>
            <a:r>
              <a:rPr lang="en-US" altLang="zh-CN" dirty="0"/>
              <a:t>={</a:t>
            </a:r>
            <a:r>
              <a:rPr lang="zh-CN" altLang="zh-CN" dirty="0"/>
              <a:t>字符</a:t>
            </a:r>
            <a:r>
              <a:rPr lang="en-US" altLang="zh-CN" dirty="0"/>
              <a:t>}*[1,150]</a:t>
            </a:r>
            <a:endParaRPr lang="zh-CN" altLang="zh-CN" dirty="0"/>
          </a:p>
          <a:p>
            <a:r>
              <a:rPr lang="zh-CN" altLang="zh-CN" dirty="0"/>
              <a:t>课堂答疑发言</a:t>
            </a:r>
            <a:r>
              <a:rPr lang="en-US" altLang="zh-CN" dirty="0"/>
              <a:t>={</a:t>
            </a:r>
            <a:r>
              <a:rPr lang="zh-CN" altLang="zh-CN" dirty="0"/>
              <a:t>字符</a:t>
            </a:r>
            <a:r>
              <a:rPr lang="en-US" altLang="zh-CN" dirty="0"/>
              <a:t>}*[1,1000]</a:t>
            </a:r>
            <a:endParaRPr lang="zh-CN" altLang="zh-CN" dirty="0"/>
          </a:p>
          <a:p>
            <a:r>
              <a:rPr lang="zh-CN" altLang="zh-CN" dirty="0"/>
              <a:t>课堂答疑插入图片</a:t>
            </a:r>
            <a:r>
              <a:rPr lang="en-US" altLang="zh-CN" dirty="0"/>
              <a:t>=MB*[0,50]</a:t>
            </a:r>
            <a:endParaRPr lang="zh-CN" altLang="zh-CN" dirty="0"/>
          </a:p>
          <a:p>
            <a:r>
              <a:rPr lang="zh-CN" altLang="zh-CN" dirty="0"/>
              <a:t>课堂答疑文件共享区</a:t>
            </a:r>
            <a:r>
              <a:rPr lang="en-US" altLang="zh-CN" dirty="0"/>
              <a:t>=MB*[0,5120]</a:t>
            </a:r>
            <a:endParaRPr lang="zh-CN" altLang="zh-CN" dirty="0"/>
          </a:p>
          <a:p>
            <a:r>
              <a:rPr lang="en-US" altLang="zh-CN" dirty="0"/>
              <a:t> </a:t>
            </a:r>
            <a:endParaRPr lang="zh-CN" altLang="zh-CN" dirty="0"/>
          </a:p>
          <a:p>
            <a:r>
              <a:rPr lang="zh-CN" altLang="zh-CN" dirty="0"/>
              <a:t>全站搜索</a:t>
            </a:r>
            <a:r>
              <a:rPr lang="en-US" altLang="zh-CN" dirty="0"/>
              <a:t>={</a:t>
            </a:r>
            <a:r>
              <a:rPr lang="zh-CN" altLang="zh-CN" dirty="0"/>
              <a:t>字符</a:t>
            </a:r>
            <a:r>
              <a:rPr lang="en-US" altLang="zh-CN" dirty="0"/>
              <a:t>}*[1,15]</a:t>
            </a:r>
            <a:endParaRPr lang="zh-CN" altLang="zh-CN" dirty="0"/>
          </a:p>
          <a:p>
            <a:r>
              <a:rPr lang="zh-CN" altLang="zh-CN" dirty="0"/>
              <a:t>课程搜索</a:t>
            </a:r>
            <a:r>
              <a:rPr lang="en-US" altLang="zh-CN" dirty="0"/>
              <a:t>={</a:t>
            </a:r>
            <a:r>
              <a:rPr lang="zh-CN" altLang="zh-CN" dirty="0"/>
              <a:t>字符</a:t>
            </a:r>
            <a:r>
              <a:rPr lang="en-US" altLang="zh-CN" dirty="0"/>
              <a:t>}*[1,15]</a:t>
            </a:r>
            <a:endParaRPr lang="zh-CN" altLang="zh-CN" dirty="0"/>
          </a:p>
          <a:p>
            <a:r>
              <a:rPr lang="en-US" altLang="zh-CN" dirty="0">
                <a:latin typeface="Calibri" panose="020F0502020204030204" charset="0"/>
                <a:ea typeface="宋体" panose="02010600030101010101" pitchFamily="2" charset="-122"/>
              </a:rPr>
              <a:t>	</a:t>
            </a:r>
            <a:endParaRPr lang="en-US" altLang="zh-CN" dirty="0">
              <a:latin typeface="Calibri" panose="020F0502020204030204" charset="0"/>
              <a:ea typeface="宋体" panose="02010600030101010101" pitchFamily="2" charset="-122"/>
            </a:endParaRPr>
          </a:p>
        </p:txBody>
      </p:sp>
      <p:cxnSp>
        <p:nvCxnSpPr>
          <p:cNvPr id="15" name="直接连接符 14"/>
          <p:cNvCxnSpPr/>
          <p:nvPr/>
        </p:nvCxnSpPr>
        <p:spPr>
          <a:xfrm>
            <a:off x="6475615" y="996950"/>
            <a:ext cx="0" cy="3633788"/>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6475615" y="2714625"/>
            <a:ext cx="0" cy="3633788"/>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7" name="直接连接符 16"/>
          <p:cNvCxnSpPr/>
          <p:nvPr/>
        </p:nvCxnSpPr>
        <p:spPr>
          <a:xfrm>
            <a:off x="3060700" y="361950"/>
            <a:ext cx="89535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30727" name="图片 2" descr="小组logo"/>
          <p:cNvPicPr>
            <a:picLocks noChangeAspect="1"/>
          </p:cNvPicPr>
          <p:nvPr/>
        </p:nvPicPr>
        <p:blipFill>
          <a:blip r:embed="rId1"/>
          <a:stretch>
            <a:fillRect/>
          </a:stretch>
        </p:blipFill>
        <p:spPr>
          <a:xfrm>
            <a:off x="10318750" y="-190500"/>
            <a:ext cx="2105025" cy="2105025"/>
          </a:xfrm>
          <a:prstGeom prst="rect">
            <a:avLst/>
          </a:prstGeom>
          <a:noFill/>
          <a:ln w="9525">
            <a:noFill/>
          </a:ln>
        </p:spPr>
      </p:pic>
      <p:grpSp>
        <p:nvGrpSpPr>
          <p:cNvPr id="2" name="组合 1"/>
          <p:cNvGrpSpPr/>
          <p:nvPr/>
        </p:nvGrpSpPr>
        <p:grpSpPr>
          <a:xfrm>
            <a:off x="251582" y="413682"/>
            <a:ext cx="3678642" cy="735645"/>
            <a:chOff x="1181643" y="1743314"/>
            <a:chExt cx="3678642" cy="735645"/>
          </a:xfrm>
        </p:grpSpPr>
        <p:sp>
          <p:nvSpPr>
            <p:cNvPr id="3" name="矩形 2"/>
            <p:cNvSpPr/>
            <p:nvPr/>
          </p:nvSpPr>
          <p:spPr>
            <a:xfrm>
              <a:off x="1957065" y="1743314"/>
              <a:ext cx="2903220" cy="521970"/>
            </a:xfrm>
            <a:prstGeom prst="rect">
              <a:avLst/>
            </a:prstGeom>
          </p:spPr>
          <p:txBody>
            <a:bodyPr wrap="square" anchor="ctr">
              <a:spAutoFit/>
            </a:bodyPr>
            <a:lstStyle/>
            <a:p>
              <a:pPr lvl="0">
                <a:defRPr/>
              </a:pPr>
              <a:r>
                <a:rPr lang="en-US" altLang="zh-CN" sz="2800" b="1" kern="0" dirty="0" smtClean="0">
                  <a:latin typeface="微软雅黑" panose="020B0503020204020204" pitchFamily="34" charset="-122"/>
                  <a:ea typeface="微软雅黑" panose="020B0503020204020204" pitchFamily="34" charset="-122"/>
                  <a:cs typeface="微软雅黑" panose="020B0503020204020204" pitchFamily="34" charset="-122"/>
                  <a:sym typeface="+mn-ea"/>
                </a:rPr>
                <a:t>ER</a:t>
              </a:r>
              <a:r>
                <a:rPr lang="zh-CN" altLang="en-US" sz="2800" b="1" kern="0" dirty="0" smtClean="0">
                  <a:latin typeface="微软雅黑" panose="020B0503020204020204" pitchFamily="34" charset="-122"/>
                  <a:ea typeface="微软雅黑" panose="020B0503020204020204" pitchFamily="34" charset="-122"/>
                  <a:cs typeface="微软雅黑" panose="020B0503020204020204" pitchFamily="34" charset="-122"/>
                  <a:sym typeface="+mn-ea"/>
                </a:rPr>
                <a:t>图</a:t>
              </a:r>
              <a:endParaRPr lang="zh-CN" altLang="en-US" sz="2800" b="1" kern="0" dirty="0">
                <a:latin typeface="微软雅黑" panose="020B0503020204020204" pitchFamily="34" charset="-122"/>
                <a:ea typeface="微软雅黑" panose="020B0503020204020204" pitchFamily="34" charset="-122"/>
                <a:cs typeface="微软雅黑" panose="020B0503020204020204" pitchFamily="34" charset="-122"/>
              </a:endParaRPr>
            </a:p>
          </p:txBody>
        </p:sp>
        <p:grpSp>
          <p:nvGrpSpPr>
            <p:cNvPr id="6" name="组合 5"/>
            <p:cNvGrpSpPr/>
            <p:nvPr/>
          </p:nvGrpSpPr>
          <p:grpSpPr>
            <a:xfrm>
              <a:off x="1181643" y="1758959"/>
              <a:ext cx="802204" cy="720000"/>
              <a:chOff x="912296" y="4056809"/>
              <a:chExt cx="802204" cy="720000"/>
            </a:xfrm>
          </p:grpSpPr>
          <p:sp>
            <p:nvSpPr>
              <p:cNvPr id="7" name="矩形 6"/>
              <p:cNvSpPr/>
              <p:nvPr/>
            </p:nvSpPr>
            <p:spPr>
              <a:xfrm>
                <a:off x="953397" y="4056809"/>
                <a:ext cx="720000" cy="72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1"/>
                  </a:solidFill>
                </a:endParaRPr>
              </a:p>
            </p:txBody>
          </p:sp>
          <p:sp>
            <p:nvSpPr>
              <p:cNvPr id="8" name="矩形 7"/>
              <p:cNvSpPr/>
              <p:nvPr/>
            </p:nvSpPr>
            <p:spPr>
              <a:xfrm>
                <a:off x="912296" y="4062866"/>
                <a:ext cx="802204" cy="707886"/>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lang="en-US" altLang="zh-CN" sz="4000" kern="0" dirty="0">
                    <a:latin typeface="微软雅黑" panose="020B0503020204020204" pitchFamily="34" charset="-122"/>
                    <a:ea typeface="微软雅黑" panose="020B0503020204020204" pitchFamily="34" charset="-122"/>
                    <a:cs typeface="微软雅黑" panose="020B0503020204020204" pitchFamily="34" charset="-122"/>
                  </a:rPr>
                  <a:t>9</a:t>
                </a:r>
                <a:endParaRPr kumimoji="0" lang="en-US" altLang="zh-CN" sz="40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grpSp>
      </p:grpSp>
      <p:pic>
        <p:nvPicPr>
          <p:cNvPr id="4098"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6572" y="1060940"/>
            <a:ext cx="9254850" cy="52567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7" name="直接连接符 16"/>
          <p:cNvCxnSpPr/>
          <p:nvPr/>
        </p:nvCxnSpPr>
        <p:spPr>
          <a:xfrm>
            <a:off x="3060700" y="361950"/>
            <a:ext cx="89535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22535" name="图片 2" descr="小组logo"/>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318750" y="-190500"/>
            <a:ext cx="2105025" cy="210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6" name="Picture 2" descr="C:\Documents and Settings\Administrator\My Documents\Downloads\00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125" y="933450"/>
            <a:ext cx="492125"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4" name="直接连接符 3"/>
          <p:cNvCxnSpPr/>
          <p:nvPr/>
        </p:nvCxnSpPr>
        <p:spPr>
          <a:xfrm>
            <a:off x="1833563" y="996950"/>
            <a:ext cx="0" cy="3633788"/>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2538" name="文本框 1"/>
          <p:cNvSpPr txBox="1">
            <a:spLocks noChangeArrowheads="1"/>
          </p:cNvSpPr>
          <p:nvPr/>
        </p:nvSpPr>
        <p:spPr bwMode="auto">
          <a:xfrm>
            <a:off x="679450" y="996950"/>
            <a:ext cx="1096963"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charset="0"/>
                <a:ea typeface="宋体" panose="02010600030101010101" pitchFamily="2" charset="-122"/>
              </a:defRPr>
            </a:lvl1pPr>
            <a:lvl2pPr>
              <a:defRPr>
                <a:solidFill>
                  <a:schemeClr val="tx1"/>
                </a:solidFill>
                <a:latin typeface="Calibri" panose="020F0502020204030204" charset="0"/>
                <a:ea typeface="宋体" panose="02010600030101010101" pitchFamily="2" charset="-122"/>
              </a:defRPr>
            </a:lvl2pPr>
            <a:lvl3pPr>
              <a:defRPr>
                <a:solidFill>
                  <a:schemeClr val="tx1"/>
                </a:solidFill>
                <a:latin typeface="Calibri" panose="020F0502020204030204" charset="0"/>
                <a:ea typeface="宋体" panose="02010600030101010101" pitchFamily="2" charset="-122"/>
              </a:defRPr>
            </a:lvl3pPr>
            <a:lvl4pPr>
              <a:defRPr>
                <a:solidFill>
                  <a:schemeClr val="tx1"/>
                </a:solidFill>
                <a:latin typeface="Calibri" panose="020F0502020204030204" charset="0"/>
                <a:ea typeface="宋体" panose="02010600030101010101" pitchFamily="2" charset="-122"/>
              </a:defRPr>
            </a:lvl4pPr>
            <a:lvl5pPr>
              <a:defRPr>
                <a:solidFill>
                  <a:schemeClr val="tx1"/>
                </a:solidFill>
                <a:latin typeface="Calibri" panose="020F050202020403020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r>
              <a:rPr lang="zh-CN" altLang="en-US"/>
              <a:t>绩效评定</a:t>
            </a:r>
            <a:endParaRPr lang="zh-CN" altLang="en-US"/>
          </a:p>
        </p:txBody>
      </p:sp>
      <p:sp>
        <p:nvSpPr>
          <p:cNvPr id="22539" name="文本框 3"/>
          <p:cNvSpPr txBox="1">
            <a:spLocks noChangeArrowheads="1"/>
          </p:cNvSpPr>
          <p:nvPr/>
        </p:nvSpPr>
        <p:spPr bwMode="auto">
          <a:xfrm>
            <a:off x="2870200" y="1622425"/>
            <a:ext cx="10969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charset="0"/>
                <a:ea typeface="宋体" panose="02010600030101010101" pitchFamily="2" charset="-122"/>
              </a:defRPr>
            </a:lvl1pPr>
            <a:lvl2pPr>
              <a:defRPr>
                <a:solidFill>
                  <a:schemeClr val="tx1"/>
                </a:solidFill>
                <a:latin typeface="Calibri" panose="020F0502020204030204" charset="0"/>
                <a:ea typeface="宋体" panose="02010600030101010101" pitchFamily="2" charset="-122"/>
              </a:defRPr>
            </a:lvl2pPr>
            <a:lvl3pPr>
              <a:defRPr>
                <a:solidFill>
                  <a:schemeClr val="tx1"/>
                </a:solidFill>
                <a:latin typeface="Calibri" panose="020F0502020204030204" charset="0"/>
                <a:ea typeface="宋体" panose="02010600030101010101" pitchFamily="2" charset="-122"/>
              </a:defRPr>
            </a:lvl3pPr>
            <a:lvl4pPr>
              <a:defRPr>
                <a:solidFill>
                  <a:schemeClr val="tx1"/>
                </a:solidFill>
                <a:latin typeface="Calibri" panose="020F0502020204030204" charset="0"/>
                <a:ea typeface="宋体" panose="02010600030101010101" pitchFamily="2" charset="-122"/>
              </a:defRPr>
            </a:lvl4pPr>
            <a:lvl5pPr>
              <a:defRPr>
                <a:solidFill>
                  <a:schemeClr val="tx1"/>
                </a:solidFill>
                <a:latin typeface="Calibri" panose="020F050202020403020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r>
              <a:rPr lang="zh-CN" altLang="en-US"/>
              <a:t>温中磊：</a:t>
            </a:r>
            <a:endParaRPr lang="zh-CN" altLang="en-US"/>
          </a:p>
        </p:txBody>
      </p:sp>
      <p:cxnSp>
        <p:nvCxnSpPr>
          <p:cNvPr id="5" name="直接连接符 4"/>
          <p:cNvCxnSpPr/>
          <p:nvPr/>
        </p:nvCxnSpPr>
        <p:spPr>
          <a:xfrm>
            <a:off x="1833563" y="2714625"/>
            <a:ext cx="0" cy="3633788"/>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2541" name="文本框 5"/>
          <p:cNvSpPr txBox="1">
            <a:spLocks noChangeArrowheads="1"/>
          </p:cNvSpPr>
          <p:nvPr/>
        </p:nvSpPr>
        <p:spPr bwMode="auto">
          <a:xfrm>
            <a:off x="1957388" y="2284413"/>
            <a:ext cx="2922587" cy="35077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a:defRPr>
                <a:solidFill>
                  <a:schemeClr val="tx1"/>
                </a:solidFill>
                <a:latin typeface="Calibri" panose="020F0502020204030204" charset="0"/>
                <a:ea typeface="宋体" panose="02010600030101010101" pitchFamily="2" charset="-122"/>
              </a:defRPr>
            </a:lvl2pPr>
            <a:lvl3pPr>
              <a:defRPr>
                <a:solidFill>
                  <a:schemeClr val="tx1"/>
                </a:solidFill>
                <a:latin typeface="Calibri" panose="020F0502020204030204" charset="0"/>
                <a:ea typeface="宋体" panose="02010600030101010101" pitchFamily="2" charset="-122"/>
              </a:defRPr>
            </a:lvl3pPr>
            <a:lvl4pPr>
              <a:defRPr>
                <a:solidFill>
                  <a:schemeClr val="tx1"/>
                </a:solidFill>
                <a:latin typeface="Calibri" panose="020F0502020204030204" charset="0"/>
                <a:ea typeface="宋体" panose="02010600030101010101" pitchFamily="2" charset="-122"/>
              </a:defRPr>
            </a:lvl4pPr>
            <a:lvl5pPr>
              <a:defRPr>
                <a:solidFill>
                  <a:schemeClr val="tx1"/>
                </a:solidFill>
                <a:latin typeface="Calibri" panose="020F050202020403020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r>
              <a:rPr lang="zh-CN" altLang="en-US" dirty="0"/>
              <a:t>职责要求                   10</a:t>
            </a:r>
            <a:endParaRPr lang="zh-CN" altLang="en-US" dirty="0"/>
          </a:p>
          <a:p>
            <a:r>
              <a:rPr lang="zh-CN" altLang="en-US" dirty="0"/>
              <a:t>技术难度	 </a:t>
            </a:r>
            <a:r>
              <a:rPr lang="en-US" altLang="zh-CN" dirty="0"/>
              <a:t>8</a:t>
            </a:r>
            <a:r>
              <a:rPr lang="zh-CN" altLang="en-US" dirty="0"/>
              <a:t>   </a:t>
            </a:r>
            <a:endParaRPr lang="zh-CN" altLang="en-US" dirty="0"/>
          </a:p>
          <a:p>
            <a:r>
              <a:rPr lang="zh-CN" altLang="en-US" dirty="0"/>
              <a:t>工作的重要性	 10</a:t>
            </a:r>
            <a:endParaRPr lang="zh-CN" altLang="en-US" dirty="0"/>
          </a:p>
          <a:p>
            <a:r>
              <a:rPr lang="zh-CN" altLang="en-US" dirty="0"/>
              <a:t>工作强度</a:t>
            </a:r>
            <a:r>
              <a:rPr lang="en-US" altLang="zh-CN" dirty="0"/>
              <a:t>	</a:t>
            </a:r>
            <a:r>
              <a:rPr lang="zh-CN" altLang="en-US" dirty="0"/>
              <a:t> 10</a:t>
            </a:r>
            <a:endParaRPr lang="zh-CN" altLang="en-US" dirty="0"/>
          </a:p>
          <a:p>
            <a:r>
              <a:rPr lang="zh-CN" altLang="en-US" dirty="0"/>
              <a:t>实际完成情况：	 </a:t>
            </a:r>
            <a:endParaRPr lang="zh-CN" altLang="en-US" dirty="0"/>
          </a:p>
          <a:p>
            <a:r>
              <a:rPr lang="en-US" altLang="zh-CN" dirty="0"/>
              <a:t>所承担工作的完成速度7</a:t>
            </a:r>
            <a:endParaRPr lang="en-US" altLang="zh-CN" dirty="0"/>
          </a:p>
          <a:p>
            <a:r>
              <a:rPr lang="en-US" altLang="zh-CN" dirty="0"/>
              <a:t>所承担工作的完成质量7</a:t>
            </a:r>
            <a:endParaRPr lang="en-US" altLang="zh-CN" dirty="0"/>
          </a:p>
          <a:p>
            <a:r>
              <a:rPr lang="en-US" altLang="zh-CN" dirty="0" err="1"/>
              <a:t>工作沟通</a:t>
            </a:r>
            <a:r>
              <a:rPr lang="en-US" altLang="zh-CN" dirty="0"/>
              <a:t>               10</a:t>
            </a:r>
            <a:endParaRPr lang="en-US" altLang="zh-CN" dirty="0"/>
          </a:p>
          <a:p>
            <a:r>
              <a:rPr lang="en-US" altLang="zh-CN" dirty="0" err="1"/>
              <a:t>文档提交的及时程</a:t>
            </a:r>
            <a:r>
              <a:rPr lang="zh-CN" altLang="en-US" dirty="0"/>
              <a:t>度</a:t>
            </a:r>
            <a:r>
              <a:rPr lang="en-US" altLang="zh-CN" dirty="0"/>
              <a:t> 9</a:t>
            </a:r>
            <a:endParaRPr lang="en-US" altLang="zh-CN" dirty="0"/>
          </a:p>
          <a:p>
            <a:r>
              <a:rPr lang="en-US" altLang="zh-CN" dirty="0" err="1"/>
              <a:t>文档的质量</a:t>
            </a:r>
            <a:r>
              <a:rPr lang="en-US" altLang="zh-CN" dirty="0"/>
              <a:t>	         8</a:t>
            </a:r>
            <a:endParaRPr lang="en-US" altLang="zh-CN" dirty="0"/>
          </a:p>
          <a:p>
            <a:r>
              <a:rPr lang="en-US" altLang="zh-CN" dirty="0" err="1"/>
              <a:t>工作态度</a:t>
            </a:r>
            <a:r>
              <a:rPr lang="en-US" altLang="zh-CN" dirty="0"/>
              <a:t>                 10	</a:t>
            </a:r>
            <a:r>
              <a:rPr lang="en-US" altLang="zh-CN" sz="2400" dirty="0">
                <a:solidFill>
                  <a:srgbClr val="FF0000"/>
                </a:solidFill>
              </a:rPr>
              <a:t>89</a:t>
            </a:r>
            <a:endParaRPr lang="en-US" altLang="zh-CN" sz="2400" dirty="0">
              <a:solidFill>
                <a:srgbClr val="FF0000"/>
              </a:solidFill>
            </a:endParaRPr>
          </a:p>
        </p:txBody>
      </p:sp>
      <p:sp>
        <p:nvSpPr>
          <p:cNvPr id="22542" name="文本框 6"/>
          <p:cNvSpPr txBox="1">
            <a:spLocks noChangeArrowheads="1"/>
          </p:cNvSpPr>
          <p:nvPr/>
        </p:nvSpPr>
        <p:spPr bwMode="auto">
          <a:xfrm>
            <a:off x="6264275" y="1622425"/>
            <a:ext cx="10969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charset="0"/>
                <a:ea typeface="宋体" panose="02010600030101010101" pitchFamily="2" charset="-122"/>
              </a:defRPr>
            </a:lvl1pPr>
            <a:lvl2pPr>
              <a:defRPr>
                <a:solidFill>
                  <a:schemeClr val="tx1"/>
                </a:solidFill>
                <a:latin typeface="Calibri" panose="020F0502020204030204" charset="0"/>
                <a:ea typeface="宋体" panose="02010600030101010101" pitchFamily="2" charset="-122"/>
              </a:defRPr>
            </a:lvl2pPr>
            <a:lvl3pPr>
              <a:defRPr>
                <a:solidFill>
                  <a:schemeClr val="tx1"/>
                </a:solidFill>
                <a:latin typeface="Calibri" panose="020F0502020204030204" charset="0"/>
                <a:ea typeface="宋体" panose="02010600030101010101" pitchFamily="2" charset="-122"/>
              </a:defRPr>
            </a:lvl3pPr>
            <a:lvl4pPr>
              <a:defRPr>
                <a:solidFill>
                  <a:schemeClr val="tx1"/>
                </a:solidFill>
                <a:latin typeface="Calibri" panose="020F0502020204030204" charset="0"/>
                <a:ea typeface="宋体" panose="02010600030101010101" pitchFamily="2" charset="-122"/>
              </a:defRPr>
            </a:lvl4pPr>
            <a:lvl5pPr>
              <a:defRPr>
                <a:solidFill>
                  <a:schemeClr val="tx1"/>
                </a:solidFill>
                <a:latin typeface="Calibri" panose="020F050202020403020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r>
              <a:rPr lang="zh-CN" altLang="en-US"/>
              <a:t>陈金润：</a:t>
            </a:r>
            <a:endParaRPr lang="zh-CN" altLang="en-US"/>
          </a:p>
        </p:txBody>
      </p:sp>
      <p:sp>
        <p:nvSpPr>
          <p:cNvPr id="22543" name="文本框 7"/>
          <p:cNvSpPr txBox="1">
            <a:spLocks noChangeArrowheads="1"/>
          </p:cNvSpPr>
          <p:nvPr/>
        </p:nvSpPr>
        <p:spPr bwMode="auto">
          <a:xfrm>
            <a:off x="5348923" y="2284413"/>
            <a:ext cx="2926080" cy="35077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charset="0"/>
                <a:ea typeface="宋体" panose="02010600030101010101" pitchFamily="2" charset="-122"/>
              </a:defRPr>
            </a:lvl1pPr>
            <a:lvl2pPr>
              <a:defRPr>
                <a:solidFill>
                  <a:schemeClr val="tx1"/>
                </a:solidFill>
                <a:latin typeface="Calibri" panose="020F0502020204030204" charset="0"/>
                <a:ea typeface="宋体" panose="02010600030101010101" pitchFamily="2" charset="-122"/>
              </a:defRPr>
            </a:lvl2pPr>
            <a:lvl3pPr>
              <a:defRPr>
                <a:solidFill>
                  <a:schemeClr val="tx1"/>
                </a:solidFill>
                <a:latin typeface="Calibri" panose="020F0502020204030204" charset="0"/>
                <a:ea typeface="宋体" panose="02010600030101010101" pitchFamily="2" charset="-122"/>
              </a:defRPr>
            </a:lvl3pPr>
            <a:lvl4pPr>
              <a:defRPr>
                <a:solidFill>
                  <a:schemeClr val="tx1"/>
                </a:solidFill>
                <a:latin typeface="Calibri" panose="020F0502020204030204" charset="0"/>
                <a:ea typeface="宋体" panose="02010600030101010101" pitchFamily="2" charset="-122"/>
              </a:defRPr>
            </a:lvl4pPr>
            <a:lvl5pPr>
              <a:defRPr>
                <a:solidFill>
                  <a:schemeClr val="tx1"/>
                </a:solidFill>
                <a:latin typeface="Calibri" panose="020F050202020403020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r>
              <a:rPr lang="zh-CN" altLang="en-US">
                <a:sym typeface="宋体" panose="02010600030101010101" pitchFamily="2" charset="-122"/>
              </a:rPr>
              <a:t>职责要求                   10</a:t>
            </a:r>
            <a:endParaRPr lang="zh-CN" altLang="en-US"/>
          </a:p>
          <a:p>
            <a:r>
              <a:rPr lang="zh-CN" altLang="en-US">
                <a:sym typeface="宋体" panose="02010600030101010101" pitchFamily="2" charset="-122"/>
              </a:rPr>
              <a:t>技术难度	 </a:t>
            </a:r>
            <a:r>
              <a:rPr lang="en-US" altLang="zh-CN">
                <a:sym typeface="宋体" panose="02010600030101010101" pitchFamily="2" charset="-122"/>
              </a:rPr>
              <a:t>10</a:t>
            </a:r>
            <a:r>
              <a:rPr lang="zh-CN" altLang="en-US">
                <a:sym typeface="宋体" panose="02010600030101010101" pitchFamily="2" charset="-122"/>
              </a:rPr>
              <a:t>   </a:t>
            </a:r>
            <a:endParaRPr lang="zh-CN" altLang="en-US"/>
          </a:p>
          <a:p>
            <a:r>
              <a:rPr lang="zh-CN" altLang="en-US">
                <a:sym typeface="宋体" panose="02010600030101010101" pitchFamily="2" charset="-122"/>
              </a:rPr>
              <a:t>工作的重要性	 </a:t>
            </a:r>
            <a:r>
              <a:rPr lang="en-US" altLang="zh-CN">
                <a:sym typeface="宋体" panose="02010600030101010101" pitchFamily="2" charset="-122"/>
              </a:rPr>
              <a:t>10</a:t>
            </a:r>
            <a:endParaRPr lang="en-US" altLang="zh-CN">
              <a:sym typeface="宋体" panose="02010600030101010101" pitchFamily="2" charset="-122"/>
            </a:endParaRPr>
          </a:p>
          <a:p>
            <a:r>
              <a:rPr lang="zh-CN" altLang="en-US">
                <a:sym typeface="宋体" panose="02010600030101010101" pitchFamily="2" charset="-122"/>
              </a:rPr>
              <a:t>工作强度</a:t>
            </a:r>
            <a:r>
              <a:rPr lang="en-US" altLang="zh-CN">
                <a:sym typeface="宋体" panose="02010600030101010101" pitchFamily="2" charset="-122"/>
              </a:rPr>
              <a:t>	</a:t>
            </a:r>
            <a:r>
              <a:rPr lang="zh-CN" altLang="en-US">
                <a:sym typeface="宋体" panose="02010600030101010101" pitchFamily="2" charset="-122"/>
              </a:rPr>
              <a:t> </a:t>
            </a:r>
            <a:r>
              <a:rPr lang="en-US" altLang="zh-CN">
                <a:sym typeface="宋体" panose="02010600030101010101" pitchFamily="2" charset="-122"/>
              </a:rPr>
              <a:t>10</a:t>
            </a:r>
            <a:endParaRPr lang="en-US" altLang="zh-CN">
              <a:sym typeface="宋体" panose="02010600030101010101" pitchFamily="2" charset="-122"/>
            </a:endParaRPr>
          </a:p>
          <a:p>
            <a:r>
              <a:rPr lang="zh-CN" altLang="en-US">
                <a:sym typeface="宋体" panose="02010600030101010101" pitchFamily="2" charset="-122"/>
              </a:rPr>
              <a:t>实际完成情况：	 </a:t>
            </a:r>
            <a:endParaRPr lang="zh-CN" altLang="en-US"/>
          </a:p>
          <a:p>
            <a:r>
              <a:rPr lang="en-US" altLang="zh-CN">
                <a:sym typeface="宋体" panose="02010600030101010101" pitchFamily="2" charset="-122"/>
              </a:rPr>
              <a:t>所承担工作的完成速度8</a:t>
            </a:r>
            <a:endParaRPr lang="en-US" altLang="zh-CN"/>
          </a:p>
          <a:p>
            <a:r>
              <a:rPr lang="en-US" altLang="zh-CN">
                <a:sym typeface="宋体" panose="02010600030101010101" pitchFamily="2" charset="-122"/>
              </a:rPr>
              <a:t>所承担工作的完成质量7</a:t>
            </a:r>
            <a:endParaRPr lang="en-US" altLang="zh-CN"/>
          </a:p>
          <a:p>
            <a:r>
              <a:rPr lang="en-US" altLang="zh-CN">
                <a:sym typeface="宋体" panose="02010600030101010101" pitchFamily="2" charset="-122"/>
              </a:rPr>
              <a:t>工作沟通               6</a:t>
            </a:r>
            <a:endParaRPr lang="en-US" altLang="zh-CN"/>
          </a:p>
          <a:p>
            <a:r>
              <a:rPr lang="en-US" altLang="zh-CN">
                <a:sym typeface="宋体" panose="02010600030101010101" pitchFamily="2" charset="-122"/>
              </a:rPr>
              <a:t>文档提交的及时程</a:t>
            </a:r>
            <a:r>
              <a:rPr lang="zh-CN" altLang="en-US">
                <a:sym typeface="宋体" panose="02010600030101010101" pitchFamily="2" charset="-122"/>
              </a:rPr>
              <a:t>度</a:t>
            </a:r>
            <a:r>
              <a:rPr lang="en-US" altLang="zh-CN">
                <a:sym typeface="宋体" panose="02010600030101010101" pitchFamily="2" charset="-122"/>
              </a:rPr>
              <a:t> 8</a:t>
            </a:r>
            <a:endParaRPr lang="en-US" altLang="zh-CN"/>
          </a:p>
          <a:p>
            <a:r>
              <a:rPr lang="en-US" altLang="zh-CN">
                <a:sym typeface="宋体" panose="02010600030101010101" pitchFamily="2" charset="-122"/>
              </a:rPr>
              <a:t>文档的质量	         7</a:t>
            </a:r>
            <a:endParaRPr lang="en-US" altLang="zh-CN"/>
          </a:p>
          <a:p>
            <a:r>
              <a:rPr lang="en-US" altLang="zh-CN">
                <a:sym typeface="宋体" panose="02010600030101010101" pitchFamily="2" charset="-122"/>
              </a:rPr>
              <a:t>工作态度                 7	</a:t>
            </a:r>
            <a:endParaRPr lang="en-US" altLang="zh-CN">
              <a:sym typeface="宋体" panose="02010600030101010101" pitchFamily="2" charset="-122"/>
            </a:endParaRPr>
          </a:p>
          <a:p>
            <a:r>
              <a:rPr lang="en-US" altLang="zh-CN"/>
              <a:t>	</a:t>
            </a:r>
            <a:r>
              <a:rPr lang="en-US" altLang="zh-CN" sz="2400">
                <a:solidFill>
                  <a:srgbClr val="FF0000"/>
                </a:solidFill>
              </a:rPr>
              <a:t>83</a:t>
            </a:r>
            <a:endParaRPr lang="en-US" altLang="zh-CN" sz="2400">
              <a:solidFill>
                <a:srgbClr val="FF0000"/>
              </a:solidFill>
            </a:endParaRPr>
          </a:p>
        </p:txBody>
      </p:sp>
      <p:sp>
        <p:nvSpPr>
          <p:cNvPr id="22544" name="文本框 6"/>
          <p:cNvSpPr txBox="1">
            <a:spLocks noChangeArrowheads="1"/>
          </p:cNvSpPr>
          <p:nvPr/>
        </p:nvSpPr>
        <p:spPr bwMode="auto">
          <a:xfrm>
            <a:off x="9699625" y="1622425"/>
            <a:ext cx="10969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charset="0"/>
                <a:ea typeface="宋体" panose="02010600030101010101" pitchFamily="2" charset="-122"/>
              </a:defRPr>
            </a:lvl1pPr>
            <a:lvl2pPr>
              <a:defRPr>
                <a:solidFill>
                  <a:schemeClr val="tx1"/>
                </a:solidFill>
                <a:latin typeface="Calibri" panose="020F0502020204030204" charset="0"/>
                <a:ea typeface="宋体" panose="02010600030101010101" pitchFamily="2" charset="-122"/>
              </a:defRPr>
            </a:lvl2pPr>
            <a:lvl3pPr>
              <a:defRPr>
                <a:solidFill>
                  <a:schemeClr val="tx1"/>
                </a:solidFill>
                <a:latin typeface="Calibri" panose="020F0502020204030204" charset="0"/>
                <a:ea typeface="宋体" panose="02010600030101010101" pitchFamily="2" charset="-122"/>
              </a:defRPr>
            </a:lvl3pPr>
            <a:lvl4pPr>
              <a:defRPr>
                <a:solidFill>
                  <a:schemeClr val="tx1"/>
                </a:solidFill>
                <a:latin typeface="Calibri" panose="020F0502020204030204" charset="0"/>
                <a:ea typeface="宋体" panose="02010600030101010101" pitchFamily="2" charset="-122"/>
              </a:defRPr>
            </a:lvl4pPr>
            <a:lvl5pPr>
              <a:defRPr>
                <a:solidFill>
                  <a:schemeClr val="tx1"/>
                </a:solidFill>
                <a:latin typeface="Calibri" panose="020F050202020403020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r>
              <a:rPr lang="zh-CN" altLang="en-US"/>
              <a:t>简浩男：</a:t>
            </a:r>
            <a:endParaRPr lang="zh-CN" altLang="en-US"/>
          </a:p>
        </p:txBody>
      </p:sp>
      <p:sp>
        <p:nvSpPr>
          <p:cNvPr id="22545" name="文本框 7"/>
          <p:cNvSpPr txBox="1">
            <a:spLocks noChangeArrowheads="1"/>
          </p:cNvSpPr>
          <p:nvPr/>
        </p:nvSpPr>
        <p:spPr bwMode="auto">
          <a:xfrm>
            <a:off x="8783638" y="2284413"/>
            <a:ext cx="2926080" cy="35077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charset="0"/>
                <a:ea typeface="宋体" panose="02010600030101010101" pitchFamily="2" charset="-122"/>
              </a:defRPr>
            </a:lvl1pPr>
            <a:lvl2pPr>
              <a:defRPr>
                <a:solidFill>
                  <a:schemeClr val="tx1"/>
                </a:solidFill>
                <a:latin typeface="Calibri" panose="020F0502020204030204" charset="0"/>
                <a:ea typeface="宋体" panose="02010600030101010101" pitchFamily="2" charset="-122"/>
              </a:defRPr>
            </a:lvl2pPr>
            <a:lvl3pPr>
              <a:defRPr>
                <a:solidFill>
                  <a:schemeClr val="tx1"/>
                </a:solidFill>
                <a:latin typeface="Calibri" panose="020F0502020204030204" charset="0"/>
                <a:ea typeface="宋体" panose="02010600030101010101" pitchFamily="2" charset="-122"/>
              </a:defRPr>
            </a:lvl3pPr>
            <a:lvl4pPr>
              <a:defRPr>
                <a:solidFill>
                  <a:schemeClr val="tx1"/>
                </a:solidFill>
                <a:latin typeface="Calibri" panose="020F0502020204030204" charset="0"/>
                <a:ea typeface="宋体" panose="02010600030101010101" pitchFamily="2" charset="-122"/>
              </a:defRPr>
            </a:lvl4pPr>
            <a:lvl5pPr>
              <a:defRPr>
                <a:solidFill>
                  <a:schemeClr val="tx1"/>
                </a:solidFill>
                <a:latin typeface="Calibri" panose="020F050202020403020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r>
              <a:rPr lang="zh-CN" altLang="en-US">
                <a:sym typeface="宋体" panose="02010600030101010101" pitchFamily="2" charset="-122"/>
              </a:rPr>
              <a:t>职责要求                   10</a:t>
            </a:r>
            <a:endParaRPr lang="zh-CN" altLang="en-US"/>
          </a:p>
          <a:p>
            <a:r>
              <a:rPr lang="zh-CN" altLang="en-US">
                <a:sym typeface="宋体" panose="02010600030101010101" pitchFamily="2" charset="-122"/>
              </a:rPr>
              <a:t>技术难度	 </a:t>
            </a:r>
            <a:r>
              <a:rPr lang="en-US" altLang="zh-CN">
                <a:sym typeface="宋体" panose="02010600030101010101" pitchFamily="2" charset="-122"/>
              </a:rPr>
              <a:t>8</a:t>
            </a:r>
            <a:r>
              <a:rPr lang="zh-CN" altLang="en-US">
                <a:sym typeface="宋体" panose="02010600030101010101" pitchFamily="2" charset="-122"/>
              </a:rPr>
              <a:t>   </a:t>
            </a:r>
            <a:endParaRPr lang="zh-CN" altLang="en-US"/>
          </a:p>
          <a:p>
            <a:r>
              <a:rPr lang="zh-CN" altLang="en-US">
                <a:sym typeface="宋体" panose="02010600030101010101" pitchFamily="2" charset="-122"/>
              </a:rPr>
              <a:t>工作的重要性	 </a:t>
            </a:r>
            <a:r>
              <a:rPr lang="en-US" altLang="zh-CN">
                <a:sym typeface="宋体" panose="02010600030101010101" pitchFamily="2" charset="-122"/>
              </a:rPr>
              <a:t>10</a:t>
            </a:r>
            <a:endParaRPr lang="en-US" altLang="zh-CN">
              <a:sym typeface="宋体" panose="02010600030101010101" pitchFamily="2" charset="-122"/>
            </a:endParaRPr>
          </a:p>
          <a:p>
            <a:r>
              <a:rPr lang="zh-CN" altLang="en-US">
                <a:sym typeface="宋体" panose="02010600030101010101" pitchFamily="2" charset="-122"/>
              </a:rPr>
              <a:t>工作强度</a:t>
            </a:r>
            <a:r>
              <a:rPr lang="en-US" altLang="zh-CN">
                <a:sym typeface="宋体" panose="02010600030101010101" pitchFamily="2" charset="-122"/>
              </a:rPr>
              <a:t>	</a:t>
            </a:r>
            <a:r>
              <a:rPr lang="zh-CN" altLang="en-US">
                <a:sym typeface="宋体" panose="02010600030101010101" pitchFamily="2" charset="-122"/>
              </a:rPr>
              <a:t> </a:t>
            </a:r>
            <a:r>
              <a:rPr lang="en-US" altLang="zh-CN">
                <a:sym typeface="宋体" panose="02010600030101010101" pitchFamily="2" charset="-122"/>
              </a:rPr>
              <a:t>10</a:t>
            </a:r>
            <a:endParaRPr lang="en-US" altLang="zh-CN">
              <a:sym typeface="宋体" panose="02010600030101010101" pitchFamily="2" charset="-122"/>
            </a:endParaRPr>
          </a:p>
          <a:p>
            <a:r>
              <a:rPr lang="zh-CN" altLang="en-US">
                <a:sym typeface="宋体" panose="02010600030101010101" pitchFamily="2" charset="-122"/>
              </a:rPr>
              <a:t>实际完成情况：	 </a:t>
            </a:r>
            <a:endParaRPr lang="zh-CN" altLang="en-US"/>
          </a:p>
          <a:p>
            <a:r>
              <a:rPr lang="en-US" altLang="zh-CN">
                <a:sym typeface="宋体" panose="02010600030101010101" pitchFamily="2" charset="-122"/>
              </a:rPr>
              <a:t>所承担工作的完成速度7</a:t>
            </a:r>
            <a:endParaRPr lang="en-US" altLang="zh-CN"/>
          </a:p>
          <a:p>
            <a:r>
              <a:rPr lang="en-US" altLang="zh-CN">
                <a:sym typeface="宋体" panose="02010600030101010101" pitchFamily="2" charset="-122"/>
              </a:rPr>
              <a:t>所承担工作的完成质量8</a:t>
            </a:r>
            <a:endParaRPr lang="en-US" altLang="zh-CN"/>
          </a:p>
          <a:p>
            <a:r>
              <a:rPr lang="en-US" altLang="zh-CN">
                <a:sym typeface="宋体" panose="02010600030101010101" pitchFamily="2" charset="-122"/>
              </a:rPr>
              <a:t>工作沟通               10</a:t>
            </a:r>
            <a:endParaRPr lang="en-US" altLang="zh-CN"/>
          </a:p>
          <a:p>
            <a:r>
              <a:rPr lang="en-US" altLang="zh-CN">
                <a:sym typeface="宋体" panose="02010600030101010101" pitchFamily="2" charset="-122"/>
              </a:rPr>
              <a:t>文档提交的及时程</a:t>
            </a:r>
            <a:r>
              <a:rPr lang="zh-CN" altLang="en-US">
                <a:sym typeface="宋体" panose="02010600030101010101" pitchFamily="2" charset="-122"/>
              </a:rPr>
              <a:t>度</a:t>
            </a:r>
            <a:r>
              <a:rPr lang="en-US" altLang="zh-CN">
                <a:sym typeface="宋体" panose="02010600030101010101" pitchFamily="2" charset="-122"/>
              </a:rPr>
              <a:t> 9</a:t>
            </a:r>
            <a:endParaRPr lang="en-US" altLang="zh-CN"/>
          </a:p>
          <a:p>
            <a:r>
              <a:rPr lang="en-US" altLang="zh-CN">
                <a:sym typeface="宋体" panose="02010600030101010101" pitchFamily="2" charset="-122"/>
              </a:rPr>
              <a:t>文档的质量	         9</a:t>
            </a:r>
            <a:endParaRPr lang="en-US" altLang="zh-CN"/>
          </a:p>
          <a:p>
            <a:r>
              <a:rPr lang="en-US" altLang="zh-CN">
                <a:sym typeface="宋体" panose="02010600030101010101" pitchFamily="2" charset="-122"/>
              </a:rPr>
              <a:t>工作态度                 7	</a:t>
            </a:r>
            <a:endParaRPr lang="en-US" altLang="zh-CN">
              <a:sym typeface="宋体" panose="02010600030101010101" pitchFamily="2" charset="-122"/>
            </a:endParaRPr>
          </a:p>
          <a:p>
            <a:r>
              <a:rPr lang="en-US" altLang="zh-CN"/>
              <a:t>	</a:t>
            </a:r>
            <a:r>
              <a:rPr lang="en-US" altLang="zh-CN" sz="2400">
                <a:solidFill>
                  <a:srgbClr val="FF0000"/>
                </a:solidFill>
              </a:rPr>
              <a:t>88</a:t>
            </a:r>
            <a:endParaRPr lang="en-US" altLang="zh-CN" sz="2400">
              <a:solidFill>
                <a:srgbClr val="FF0000"/>
              </a:solidFill>
            </a:endParaRPr>
          </a:p>
        </p:txBody>
      </p:sp>
      <p:sp>
        <p:nvSpPr>
          <p:cNvPr id="30" name="矩形 29"/>
          <p:cNvSpPr/>
          <p:nvPr/>
        </p:nvSpPr>
        <p:spPr>
          <a:xfrm>
            <a:off x="977570" y="188480"/>
            <a:ext cx="2903220" cy="521970"/>
          </a:xfrm>
          <a:prstGeom prst="rect">
            <a:avLst/>
          </a:prstGeom>
        </p:spPr>
        <p:txBody>
          <a:bodyPr wrap="square" anchor="ctr">
            <a:spAutoFit/>
          </a:bodyPr>
          <a:lstStyle/>
          <a:p>
            <a:pPr lvl="0">
              <a:defRPr/>
            </a:pPr>
            <a:r>
              <a:rPr lang="zh-CN" altLang="en-US" sz="2800" b="1" kern="0" dirty="0" smtClean="0">
                <a:latin typeface="微软雅黑" panose="020B0503020204020204" pitchFamily="34" charset="-122"/>
                <a:ea typeface="微软雅黑" panose="020B0503020204020204" pitchFamily="34" charset="-122"/>
                <a:cs typeface="微软雅黑" panose="020B0503020204020204" pitchFamily="34" charset="-122"/>
              </a:rPr>
              <a:t>组员评价</a:t>
            </a:r>
            <a:endParaRPr lang="zh-CN" altLang="en-US" sz="2800" b="1" kern="0"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1" name="矩形 30"/>
          <p:cNvSpPr/>
          <p:nvPr/>
        </p:nvSpPr>
        <p:spPr>
          <a:xfrm>
            <a:off x="243249" y="204125"/>
            <a:ext cx="720000" cy="72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1"/>
              </a:solidFill>
            </a:endParaRPr>
          </a:p>
        </p:txBody>
      </p:sp>
      <p:sp>
        <p:nvSpPr>
          <p:cNvPr id="32" name="矩形 31"/>
          <p:cNvSpPr/>
          <p:nvPr/>
        </p:nvSpPr>
        <p:spPr>
          <a:xfrm>
            <a:off x="202148" y="210182"/>
            <a:ext cx="802204" cy="707886"/>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lang="en-US" altLang="zh-CN" sz="4000" kern="0" noProof="0" dirty="0" smtClean="0">
                <a:latin typeface="微软雅黑" panose="020B0503020204020204" pitchFamily="34" charset="-122"/>
                <a:ea typeface="微软雅黑" panose="020B0503020204020204" pitchFamily="34" charset="-122"/>
                <a:cs typeface="微软雅黑" panose="020B0503020204020204" pitchFamily="34" charset="-122"/>
              </a:rPr>
              <a:t>10</a:t>
            </a:r>
            <a:endParaRPr kumimoji="0" lang="en-US" altLang="zh-CN" sz="40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7" name="直接连接符 16"/>
          <p:cNvCxnSpPr/>
          <p:nvPr/>
        </p:nvCxnSpPr>
        <p:spPr>
          <a:xfrm>
            <a:off x="3060700" y="361950"/>
            <a:ext cx="89535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23559" name="图片 2" descr="小组logo"/>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318750" y="-190500"/>
            <a:ext cx="2105025" cy="210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60" name="Picture 2" descr="C:\Documents and Settings\Administrator\My Documents\Downloads\00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125" y="933450"/>
            <a:ext cx="492125"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4" name="直接连接符 3"/>
          <p:cNvCxnSpPr/>
          <p:nvPr/>
        </p:nvCxnSpPr>
        <p:spPr>
          <a:xfrm>
            <a:off x="1833563" y="996950"/>
            <a:ext cx="0" cy="3633788"/>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3562" name="文本框 1"/>
          <p:cNvSpPr txBox="1">
            <a:spLocks noChangeArrowheads="1"/>
          </p:cNvSpPr>
          <p:nvPr/>
        </p:nvSpPr>
        <p:spPr bwMode="auto">
          <a:xfrm>
            <a:off x="679450" y="996950"/>
            <a:ext cx="1096963"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charset="0"/>
                <a:ea typeface="宋体" panose="02010600030101010101" pitchFamily="2" charset="-122"/>
              </a:defRPr>
            </a:lvl1pPr>
            <a:lvl2pPr>
              <a:defRPr>
                <a:solidFill>
                  <a:schemeClr val="tx1"/>
                </a:solidFill>
                <a:latin typeface="Calibri" panose="020F0502020204030204" charset="0"/>
                <a:ea typeface="宋体" panose="02010600030101010101" pitchFamily="2" charset="-122"/>
              </a:defRPr>
            </a:lvl2pPr>
            <a:lvl3pPr>
              <a:defRPr>
                <a:solidFill>
                  <a:schemeClr val="tx1"/>
                </a:solidFill>
                <a:latin typeface="Calibri" panose="020F0502020204030204" charset="0"/>
                <a:ea typeface="宋体" panose="02010600030101010101" pitchFamily="2" charset="-122"/>
              </a:defRPr>
            </a:lvl3pPr>
            <a:lvl4pPr>
              <a:defRPr>
                <a:solidFill>
                  <a:schemeClr val="tx1"/>
                </a:solidFill>
                <a:latin typeface="Calibri" panose="020F0502020204030204" charset="0"/>
                <a:ea typeface="宋体" panose="02010600030101010101" pitchFamily="2" charset="-122"/>
              </a:defRPr>
            </a:lvl4pPr>
            <a:lvl5pPr>
              <a:defRPr>
                <a:solidFill>
                  <a:schemeClr val="tx1"/>
                </a:solidFill>
                <a:latin typeface="Calibri" panose="020F050202020403020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r>
              <a:rPr lang="zh-CN" altLang="en-US"/>
              <a:t>绩效评定</a:t>
            </a:r>
            <a:endParaRPr lang="zh-CN" altLang="en-US"/>
          </a:p>
        </p:txBody>
      </p:sp>
      <p:sp>
        <p:nvSpPr>
          <p:cNvPr id="23563" name="文本框 3"/>
          <p:cNvSpPr txBox="1">
            <a:spLocks noChangeArrowheads="1"/>
          </p:cNvSpPr>
          <p:nvPr/>
        </p:nvSpPr>
        <p:spPr bwMode="auto">
          <a:xfrm>
            <a:off x="2870200" y="996950"/>
            <a:ext cx="10969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charset="0"/>
                <a:ea typeface="宋体" panose="02010600030101010101" pitchFamily="2" charset="-122"/>
              </a:defRPr>
            </a:lvl1pPr>
            <a:lvl2pPr>
              <a:defRPr>
                <a:solidFill>
                  <a:schemeClr val="tx1"/>
                </a:solidFill>
                <a:latin typeface="Calibri" panose="020F0502020204030204" charset="0"/>
                <a:ea typeface="宋体" panose="02010600030101010101" pitchFamily="2" charset="-122"/>
              </a:defRPr>
            </a:lvl2pPr>
            <a:lvl3pPr>
              <a:defRPr>
                <a:solidFill>
                  <a:schemeClr val="tx1"/>
                </a:solidFill>
                <a:latin typeface="Calibri" panose="020F0502020204030204" charset="0"/>
                <a:ea typeface="宋体" panose="02010600030101010101" pitchFamily="2" charset="-122"/>
              </a:defRPr>
            </a:lvl3pPr>
            <a:lvl4pPr>
              <a:defRPr>
                <a:solidFill>
                  <a:schemeClr val="tx1"/>
                </a:solidFill>
                <a:latin typeface="Calibri" panose="020F0502020204030204" charset="0"/>
                <a:ea typeface="宋体" panose="02010600030101010101" pitchFamily="2" charset="-122"/>
              </a:defRPr>
            </a:lvl4pPr>
            <a:lvl5pPr>
              <a:defRPr>
                <a:solidFill>
                  <a:schemeClr val="tx1"/>
                </a:solidFill>
                <a:latin typeface="Calibri" panose="020F050202020403020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r>
              <a:rPr lang="zh-CN" altLang="en-US"/>
              <a:t>吕政凯：</a:t>
            </a:r>
            <a:endParaRPr lang="zh-CN" altLang="en-US"/>
          </a:p>
        </p:txBody>
      </p:sp>
      <p:cxnSp>
        <p:nvCxnSpPr>
          <p:cNvPr id="5" name="直接连接符 4"/>
          <p:cNvCxnSpPr/>
          <p:nvPr/>
        </p:nvCxnSpPr>
        <p:spPr>
          <a:xfrm>
            <a:off x="1833563" y="2714625"/>
            <a:ext cx="0" cy="3633788"/>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3565" name="文本框 5"/>
          <p:cNvSpPr txBox="1">
            <a:spLocks noChangeArrowheads="1"/>
          </p:cNvSpPr>
          <p:nvPr/>
        </p:nvSpPr>
        <p:spPr bwMode="auto">
          <a:xfrm>
            <a:off x="1957388" y="1531938"/>
            <a:ext cx="2922587" cy="35077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a:defRPr>
                <a:solidFill>
                  <a:schemeClr val="tx1"/>
                </a:solidFill>
                <a:latin typeface="Calibri" panose="020F0502020204030204" charset="0"/>
                <a:ea typeface="宋体" panose="02010600030101010101" pitchFamily="2" charset="-122"/>
              </a:defRPr>
            </a:lvl2pPr>
            <a:lvl3pPr>
              <a:defRPr>
                <a:solidFill>
                  <a:schemeClr val="tx1"/>
                </a:solidFill>
                <a:latin typeface="Calibri" panose="020F0502020204030204" charset="0"/>
                <a:ea typeface="宋体" panose="02010600030101010101" pitchFamily="2" charset="-122"/>
              </a:defRPr>
            </a:lvl3pPr>
            <a:lvl4pPr>
              <a:defRPr>
                <a:solidFill>
                  <a:schemeClr val="tx1"/>
                </a:solidFill>
                <a:latin typeface="Calibri" panose="020F0502020204030204" charset="0"/>
                <a:ea typeface="宋体" panose="02010600030101010101" pitchFamily="2" charset="-122"/>
              </a:defRPr>
            </a:lvl4pPr>
            <a:lvl5pPr>
              <a:defRPr>
                <a:solidFill>
                  <a:schemeClr val="tx1"/>
                </a:solidFill>
                <a:latin typeface="Calibri" panose="020F050202020403020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r>
              <a:rPr lang="zh-CN" altLang="en-US"/>
              <a:t>职责要求                   10</a:t>
            </a:r>
            <a:endParaRPr lang="zh-CN" altLang="en-US"/>
          </a:p>
          <a:p>
            <a:r>
              <a:rPr lang="zh-CN" altLang="en-US"/>
              <a:t>技术难度	 </a:t>
            </a:r>
            <a:r>
              <a:rPr lang="en-US" altLang="zh-CN"/>
              <a:t>8</a:t>
            </a:r>
            <a:r>
              <a:rPr lang="zh-CN" altLang="en-US"/>
              <a:t>   </a:t>
            </a:r>
            <a:endParaRPr lang="zh-CN" altLang="en-US"/>
          </a:p>
          <a:p>
            <a:r>
              <a:rPr lang="zh-CN" altLang="en-US"/>
              <a:t>工作的重要性	 </a:t>
            </a:r>
            <a:r>
              <a:rPr lang="en-US" altLang="zh-CN"/>
              <a:t>10</a:t>
            </a:r>
            <a:endParaRPr lang="en-US" altLang="zh-CN"/>
          </a:p>
          <a:p>
            <a:r>
              <a:rPr lang="zh-CN" altLang="en-US"/>
              <a:t>工作强度</a:t>
            </a:r>
            <a:r>
              <a:rPr lang="en-US" altLang="zh-CN"/>
              <a:t>	</a:t>
            </a:r>
            <a:r>
              <a:rPr lang="zh-CN" altLang="en-US"/>
              <a:t> </a:t>
            </a:r>
            <a:r>
              <a:rPr lang="en-US" altLang="zh-CN"/>
              <a:t>10</a:t>
            </a:r>
            <a:endParaRPr lang="en-US" altLang="zh-CN"/>
          </a:p>
          <a:p>
            <a:r>
              <a:rPr lang="zh-CN" altLang="en-US"/>
              <a:t>实际完成情况：	 </a:t>
            </a:r>
            <a:endParaRPr lang="zh-CN" altLang="en-US"/>
          </a:p>
          <a:p>
            <a:r>
              <a:rPr lang="en-US" altLang="zh-CN"/>
              <a:t>所承担工作的完成速度9</a:t>
            </a:r>
            <a:endParaRPr lang="en-US" altLang="zh-CN"/>
          </a:p>
          <a:p>
            <a:r>
              <a:rPr lang="en-US" altLang="zh-CN"/>
              <a:t>所承担工作的完成质量8</a:t>
            </a:r>
            <a:endParaRPr lang="en-US" altLang="zh-CN"/>
          </a:p>
          <a:p>
            <a:r>
              <a:rPr lang="en-US" altLang="zh-CN"/>
              <a:t>工作沟通               10</a:t>
            </a:r>
            <a:endParaRPr lang="en-US" altLang="zh-CN"/>
          </a:p>
          <a:p>
            <a:r>
              <a:rPr lang="en-US" altLang="zh-CN"/>
              <a:t>文档提交的及时程</a:t>
            </a:r>
            <a:r>
              <a:rPr lang="zh-CN" altLang="en-US"/>
              <a:t>度</a:t>
            </a:r>
            <a:r>
              <a:rPr lang="en-US" altLang="zh-CN"/>
              <a:t> 9</a:t>
            </a:r>
            <a:endParaRPr lang="en-US" altLang="zh-CN"/>
          </a:p>
          <a:p>
            <a:r>
              <a:rPr lang="en-US" altLang="zh-CN"/>
              <a:t>文档的质量	         8</a:t>
            </a:r>
            <a:endParaRPr lang="en-US" altLang="zh-CN"/>
          </a:p>
          <a:p>
            <a:r>
              <a:rPr lang="en-US" altLang="zh-CN"/>
              <a:t>工作态度                 9	</a:t>
            </a:r>
            <a:r>
              <a:rPr lang="en-US" altLang="zh-CN" sz="2400">
                <a:solidFill>
                  <a:srgbClr val="FF0000"/>
                </a:solidFill>
              </a:rPr>
              <a:t>91</a:t>
            </a:r>
            <a:endParaRPr lang="en-US" altLang="zh-CN" sz="2400">
              <a:solidFill>
                <a:srgbClr val="FF0000"/>
              </a:solidFill>
            </a:endParaRPr>
          </a:p>
        </p:txBody>
      </p:sp>
      <p:sp>
        <p:nvSpPr>
          <p:cNvPr id="23566" name="文本框 6"/>
          <p:cNvSpPr txBox="1">
            <a:spLocks noChangeArrowheads="1"/>
          </p:cNvSpPr>
          <p:nvPr/>
        </p:nvSpPr>
        <p:spPr bwMode="auto">
          <a:xfrm>
            <a:off x="6751638" y="933450"/>
            <a:ext cx="10969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charset="0"/>
                <a:ea typeface="宋体" panose="02010600030101010101" pitchFamily="2" charset="-122"/>
              </a:defRPr>
            </a:lvl1pPr>
            <a:lvl2pPr>
              <a:defRPr>
                <a:solidFill>
                  <a:schemeClr val="tx1"/>
                </a:solidFill>
                <a:latin typeface="Calibri" panose="020F0502020204030204" charset="0"/>
                <a:ea typeface="宋体" panose="02010600030101010101" pitchFamily="2" charset="-122"/>
              </a:defRPr>
            </a:lvl2pPr>
            <a:lvl3pPr>
              <a:defRPr>
                <a:solidFill>
                  <a:schemeClr val="tx1"/>
                </a:solidFill>
                <a:latin typeface="Calibri" panose="020F0502020204030204" charset="0"/>
                <a:ea typeface="宋体" panose="02010600030101010101" pitchFamily="2" charset="-122"/>
              </a:defRPr>
            </a:lvl3pPr>
            <a:lvl4pPr>
              <a:defRPr>
                <a:solidFill>
                  <a:schemeClr val="tx1"/>
                </a:solidFill>
                <a:latin typeface="Calibri" panose="020F0502020204030204" charset="0"/>
                <a:ea typeface="宋体" panose="02010600030101010101" pitchFamily="2" charset="-122"/>
              </a:defRPr>
            </a:lvl4pPr>
            <a:lvl5pPr>
              <a:defRPr>
                <a:solidFill>
                  <a:schemeClr val="tx1"/>
                </a:solidFill>
                <a:latin typeface="Calibri" panose="020F050202020403020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r>
              <a:rPr lang="zh-CN" altLang="en-US"/>
              <a:t>楼静靓：</a:t>
            </a:r>
            <a:endParaRPr lang="zh-CN" altLang="en-US"/>
          </a:p>
        </p:txBody>
      </p:sp>
      <p:sp>
        <p:nvSpPr>
          <p:cNvPr id="23567" name="文本框 7"/>
          <p:cNvSpPr txBox="1">
            <a:spLocks noChangeArrowheads="1"/>
          </p:cNvSpPr>
          <p:nvPr/>
        </p:nvSpPr>
        <p:spPr bwMode="auto">
          <a:xfrm>
            <a:off x="5722938" y="1531938"/>
            <a:ext cx="2926080" cy="35077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charset="0"/>
                <a:ea typeface="宋体" panose="02010600030101010101" pitchFamily="2" charset="-122"/>
              </a:defRPr>
            </a:lvl1pPr>
            <a:lvl2pPr>
              <a:defRPr>
                <a:solidFill>
                  <a:schemeClr val="tx1"/>
                </a:solidFill>
                <a:latin typeface="Calibri" panose="020F0502020204030204" charset="0"/>
                <a:ea typeface="宋体" panose="02010600030101010101" pitchFamily="2" charset="-122"/>
              </a:defRPr>
            </a:lvl2pPr>
            <a:lvl3pPr>
              <a:defRPr>
                <a:solidFill>
                  <a:schemeClr val="tx1"/>
                </a:solidFill>
                <a:latin typeface="Calibri" panose="020F0502020204030204" charset="0"/>
                <a:ea typeface="宋体" panose="02010600030101010101" pitchFamily="2" charset="-122"/>
              </a:defRPr>
            </a:lvl3pPr>
            <a:lvl4pPr>
              <a:defRPr>
                <a:solidFill>
                  <a:schemeClr val="tx1"/>
                </a:solidFill>
                <a:latin typeface="Calibri" panose="020F0502020204030204" charset="0"/>
                <a:ea typeface="宋体" panose="02010600030101010101" pitchFamily="2" charset="-122"/>
              </a:defRPr>
            </a:lvl4pPr>
            <a:lvl5pPr>
              <a:defRPr>
                <a:solidFill>
                  <a:schemeClr val="tx1"/>
                </a:solidFill>
                <a:latin typeface="Calibri" panose="020F050202020403020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r>
              <a:rPr lang="zh-CN" altLang="en-US">
                <a:sym typeface="宋体" panose="02010600030101010101" pitchFamily="2" charset="-122"/>
              </a:rPr>
              <a:t>职责要求                   10</a:t>
            </a:r>
            <a:endParaRPr lang="zh-CN" altLang="en-US"/>
          </a:p>
          <a:p>
            <a:r>
              <a:rPr lang="zh-CN" altLang="en-US">
                <a:sym typeface="宋体" panose="02010600030101010101" pitchFamily="2" charset="-122"/>
              </a:rPr>
              <a:t>技术难度	 </a:t>
            </a:r>
            <a:r>
              <a:rPr lang="en-US" altLang="zh-CN">
                <a:sym typeface="宋体" panose="02010600030101010101" pitchFamily="2" charset="-122"/>
              </a:rPr>
              <a:t>10</a:t>
            </a:r>
            <a:r>
              <a:rPr lang="zh-CN" altLang="en-US">
                <a:sym typeface="宋体" panose="02010600030101010101" pitchFamily="2" charset="-122"/>
              </a:rPr>
              <a:t>   </a:t>
            </a:r>
            <a:endParaRPr lang="zh-CN" altLang="en-US"/>
          </a:p>
          <a:p>
            <a:r>
              <a:rPr lang="zh-CN" altLang="en-US">
                <a:sym typeface="宋体" panose="02010600030101010101" pitchFamily="2" charset="-122"/>
              </a:rPr>
              <a:t>工作的重要性	 </a:t>
            </a:r>
            <a:r>
              <a:rPr lang="en-US" altLang="zh-CN">
                <a:sym typeface="宋体" panose="02010600030101010101" pitchFamily="2" charset="-122"/>
              </a:rPr>
              <a:t>10</a:t>
            </a:r>
            <a:endParaRPr lang="en-US" altLang="zh-CN">
              <a:sym typeface="宋体" panose="02010600030101010101" pitchFamily="2" charset="-122"/>
            </a:endParaRPr>
          </a:p>
          <a:p>
            <a:r>
              <a:rPr lang="zh-CN" altLang="en-US">
                <a:sym typeface="宋体" panose="02010600030101010101" pitchFamily="2" charset="-122"/>
              </a:rPr>
              <a:t>工作强度</a:t>
            </a:r>
            <a:r>
              <a:rPr lang="en-US" altLang="zh-CN">
                <a:sym typeface="宋体" panose="02010600030101010101" pitchFamily="2" charset="-122"/>
              </a:rPr>
              <a:t>	</a:t>
            </a:r>
            <a:r>
              <a:rPr lang="zh-CN" altLang="en-US">
                <a:sym typeface="宋体" panose="02010600030101010101" pitchFamily="2" charset="-122"/>
              </a:rPr>
              <a:t> </a:t>
            </a:r>
            <a:r>
              <a:rPr lang="en-US" altLang="zh-CN">
                <a:sym typeface="宋体" panose="02010600030101010101" pitchFamily="2" charset="-122"/>
              </a:rPr>
              <a:t>10</a:t>
            </a:r>
            <a:endParaRPr lang="en-US" altLang="zh-CN">
              <a:sym typeface="宋体" panose="02010600030101010101" pitchFamily="2" charset="-122"/>
            </a:endParaRPr>
          </a:p>
          <a:p>
            <a:r>
              <a:rPr lang="zh-CN" altLang="en-US">
                <a:sym typeface="宋体" panose="02010600030101010101" pitchFamily="2" charset="-122"/>
              </a:rPr>
              <a:t>实际完成情况：	 </a:t>
            </a:r>
            <a:endParaRPr lang="zh-CN" altLang="en-US"/>
          </a:p>
          <a:p>
            <a:r>
              <a:rPr lang="en-US" altLang="zh-CN">
                <a:sym typeface="宋体" panose="02010600030101010101" pitchFamily="2" charset="-122"/>
              </a:rPr>
              <a:t>所承担工作的完成速度8</a:t>
            </a:r>
            <a:endParaRPr lang="en-US" altLang="zh-CN"/>
          </a:p>
          <a:p>
            <a:r>
              <a:rPr lang="en-US" altLang="zh-CN">
                <a:sym typeface="宋体" panose="02010600030101010101" pitchFamily="2" charset="-122"/>
              </a:rPr>
              <a:t>所承担工作的完成质量8</a:t>
            </a:r>
            <a:endParaRPr lang="en-US" altLang="zh-CN"/>
          </a:p>
          <a:p>
            <a:r>
              <a:rPr lang="en-US" altLang="zh-CN">
                <a:sym typeface="宋体" panose="02010600030101010101" pitchFamily="2" charset="-122"/>
              </a:rPr>
              <a:t>工作沟通               7</a:t>
            </a:r>
            <a:endParaRPr lang="en-US" altLang="zh-CN"/>
          </a:p>
          <a:p>
            <a:r>
              <a:rPr lang="en-US" altLang="zh-CN">
                <a:sym typeface="宋体" panose="02010600030101010101" pitchFamily="2" charset="-122"/>
              </a:rPr>
              <a:t>文档提交的及时程</a:t>
            </a:r>
            <a:r>
              <a:rPr lang="zh-CN" altLang="en-US">
                <a:sym typeface="宋体" panose="02010600030101010101" pitchFamily="2" charset="-122"/>
              </a:rPr>
              <a:t>度</a:t>
            </a:r>
            <a:r>
              <a:rPr lang="en-US" altLang="zh-CN">
                <a:sym typeface="宋体" panose="02010600030101010101" pitchFamily="2" charset="-122"/>
              </a:rPr>
              <a:t> 9</a:t>
            </a:r>
            <a:endParaRPr lang="en-US" altLang="zh-CN"/>
          </a:p>
          <a:p>
            <a:r>
              <a:rPr lang="en-US" altLang="zh-CN">
                <a:sym typeface="宋体" panose="02010600030101010101" pitchFamily="2" charset="-122"/>
              </a:rPr>
              <a:t>文档的质量	         8</a:t>
            </a:r>
            <a:endParaRPr lang="en-US" altLang="zh-CN"/>
          </a:p>
          <a:p>
            <a:r>
              <a:rPr lang="en-US" altLang="zh-CN">
                <a:sym typeface="宋体" panose="02010600030101010101" pitchFamily="2" charset="-122"/>
              </a:rPr>
              <a:t>工作态度                 9	</a:t>
            </a:r>
            <a:endParaRPr lang="en-US" altLang="zh-CN">
              <a:sym typeface="宋体" panose="02010600030101010101" pitchFamily="2" charset="-122"/>
            </a:endParaRPr>
          </a:p>
          <a:p>
            <a:r>
              <a:rPr lang="en-US" altLang="zh-CN"/>
              <a:t>	</a:t>
            </a:r>
            <a:r>
              <a:rPr lang="en-US" altLang="zh-CN" sz="2400">
                <a:solidFill>
                  <a:srgbClr val="FF0000"/>
                </a:solidFill>
              </a:rPr>
              <a:t>89</a:t>
            </a:r>
            <a:endParaRPr lang="en-US" altLang="zh-CN" sz="2400">
              <a:solidFill>
                <a:srgbClr val="FF0000"/>
              </a:solidFill>
            </a:endParaRPr>
          </a:p>
        </p:txBody>
      </p:sp>
      <p:sp>
        <p:nvSpPr>
          <p:cNvPr id="18" name="矩形 17"/>
          <p:cNvSpPr/>
          <p:nvPr/>
        </p:nvSpPr>
        <p:spPr>
          <a:xfrm>
            <a:off x="963249" y="123654"/>
            <a:ext cx="2903220" cy="521970"/>
          </a:xfrm>
          <a:prstGeom prst="rect">
            <a:avLst/>
          </a:prstGeom>
        </p:spPr>
        <p:txBody>
          <a:bodyPr wrap="square" anchor="ctr">
            <a:spAutoFit/>
          </a:bodyPr>
          <a:lstStyle/>
          <a:p>
            <a:pPr lvl="0">
              <a:defRPr/>
            </a:pPr>
            <a:r>
              <a:rPr lang="zh-CN" altLang="en-US" sz="2800" b="1" kern="0" dirty="0" smtClean="0">
                <a:latin typeface="微软雅黑" panose="020B0503020204020204" pitchFamily="34" charset="-122"/>
                <a:ea typeface="微软雅黑" panose="020B0503020204020204" pitchFamily="34" charset="-122"/>
                <a:cs typeface="微软雅黑" panose="020B0503020204020204" pitchFamily="34" charset="-122"/>
              </a:rPr>
              <a:t>组员评价</a:t>
            </a:r>
            <a:endParaRPr lang="zh-CN" altLang="en-US" sz="2800" b="1" kern="0"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0" name="矩形 19"/>
          <p:cNvSpPr/>
          <p:nvPr/>
        </p:nvSpPr>
        <p:spPr>
          <a:xfrm>
            <a:off x="228928" y="139299"/>
            <a:ext cx="720000" cy="72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1"/>
              </a:solidFill>
            </a:endParaRPr>
          </a:p>
        </p:txBody>
      </p:sp>
      <p:sp>
        <p:nvSpPr>
          <p:cNvPr id="21" name="矩形 20"/>
          <p:cNvSpPr/>
          <p:nvPr/>
        </p:nvSpPr>
        <p:spPr>
          <a:xfrm>
            <a:off x="187827" y="145356"/>
            <a:ext cx="802204" cy="707886"/>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lang="en-US" altLang="zh-CN" sz="4000" kern="0" noProof="0" dirty="0" smtClean="0">
                <a:latin typeface="微软雅黑" panose="020B0503020204020204" pitchFamily="34" charset="-122"/>
                <a:ea typeface="微软雅黑" panose="020B0503020204020204" pitchFamily="34" charset="-122"/>
                <a:cs typeface="微软雅黑" panose="020B0503020204020204" pitchFamily="34" charset="-122"/>
              </a:rPr>
              <a:t>10</a:t>
            </a:r>
            <a:endParaRPr kumimoji="0" lang="en-US" altLang="zh-CN" sz="40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157943" y="509866"/>
            <a:ext cx="3726831" cy="748345"/>
            <a:chOff x="1102323" y="1717914"/>
            <a:chExt cx="3726831" cy="748345"/>
          </a:xfrm>
        </p:grpSpPr>
        <p:sp>
          <p:nvSpPr>
            <p:cNvPr id="45" name="矩形 44"/>
            <p:cNvSpPr/>
            <p:nvPr/>
          </p:nvSpPr>
          <p:spPr>
            <a:xfrm>
              <a:off x="2003404" y="1717914"/>
              <a:ext cx="2825750" cy="521970"/>
            </a:xfrm>
            <a:prstGeom prst="rect">
              <a:avLst/>
            </a:prstGeom>
          </p:spPr>
          <p:txBody>
            <a:bodyPr wrap="square" anchor="ctr">
              <a:spAutoFit/>
            </a:bodyPr>
            <a:lstStyle/>
            <a:p>
              <a:pPr lvl="0">
                <a:defRPr/>
              </a:pPr>
              <a:r>
                <a:rPr lang="zh-CN" altLang="en-US" sz="2800" b="1" kern="0" dirty="0">
                  <a:latin typeface="微软雅黑" panose="020B0503020204020204" pitchFamily="34" charset="-122"/>
                  <a:ea typeface="微软雅黑" panose="020B0503020204020204" pitchFamily="34" charset="-122"/>
                  <a:cs typeface="微软雅黑" panose="020B0503020204020204" pitchFamily="34" charset="-122"/>
                  <a:sym typeface="+mn-ea"/>
                </a:rPr>
                <a:t>参考资料</a:t>
              </a:r>
              <a:endParaRPr lang="zh-CN" altLang="en-US" sz="2800" b="1" kern="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grpSp>
          <p:nvGrpSpPr>
            <p:cNvPr id="47" name="组合 46"/>
            <p:cNvGrpSpPr/>
            <p:nvPr/>
          </p:nvGrpSpPr>
          <p:grpSpPr>
            <a:xfrm>
              <a:off x="1102323" y="1746259"/>
              <a:ext cx="927864" cy="720000"/>
              <a:chOff x="899123" y="2898038"/>
              <a:chExt cx="927864" cy="720000"/>
            </a:xfrm>
          </p:grpSpPr>
          <p:sp>
            <p:nvSpPr>
              <p:cNvPr id="48" name="矩形 47"/>
              <p:cNvSpPr/>
              <p:nvPr/>
            </p:nvSpPr>
            <p:spPr>
              <a:xfrm>
                <a:off x="1033865" y="2898038"/>
                <a:ext cx="720000" cy="72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1"/>
                  </a:solidFill>
                </a:endParaRPr>
              </a:p>
            </p:txBody>
          </p:sp>
          <p:sp>
            <p:nvSpPr>
              <p:cNvPr id="49" name="矩形 48"/>
              <p:cNvSpPr/>
              <p:nvPr/>
            </p:nvSpPr>
            <p:spPr>
              <a:xfrm>
                <a:off x="899123" y="2905869"/>
                <a:ext cx="927864" cy="707886"/>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4000" b="0"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rPr>
                  <a:t>11</a:t>
                </a:r>
                <a:endParaRPr kumimoji="0" lang="en-US" altLang="zh-CN" sz="40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grpSp>
      </p:grpSp>
      <p:cxnSp>
        <p:nvCxnSpPr>
          <p:cNvPr id="3" name="直接连接符 2"/>
          <p:cNvCxnSpPr/>
          <p:nvPr/>
        </p:nvCxnSpPr>
        <p:spPr>
          <a:xfrm>
            <a:off x="3364176" y="863499"/>
            <a:ext cx="72517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6" name="图片 5" descr="小组logo"/>
          <p:cNvPicPr>
            <a:picLocks noChangeAspect="1"/>
          </p:cNvPicPr>
          <p:nvPr/>
        </p:nvPicPr>
        <p:blipFill>
          <a:blip r:embed="rId1"/>
          <a:stretch>
            <a:fillRect/>
          </a:stretch>
        </p:blipFill>
        <p:spPr>
          <a:xfrm>
            <a:off x="10318750" y="-190500"/>
            <a:ext cx="2104390" cy="2104390"/>
          </a:xfrm>
          <a:prstGeom prst="rect">
            <a:avLst/>
          </a:prstGeom>
        </p:spPr>
      </p:pic>
      <p:graphicFrame>
        <p:nvGraphicFramePr>
          <p:cNvPr id="2" name="表格 1"/>
          <p:cNvGraphicFramePr>
            <a:graphicFrameLocks noGrp="1"/>
          </p:cNvGraphicFramePr>
          <p:nvPr/>
        </p:nvGraphicFramePr>
        <p:xfrm>
          <a:off x="2471899" y="1288237"/>
          <a:ext cx="7456517" cy="2589129"/>
        </p:xfrm>
        <a:graphic>
          <a:graphicData uri="http://schemas.openxmlformats.org/drawingml/2006/table">
            <a:tbl>
              <a:tblPr>
                <a:tableStyleId>{5C22544A-7EE6-4342-B048-85BDC9FD1C3A}</a:tableStyleId>
              </a:tblPr>
              <a:tblGrid>
                <a:gridCol w="2636329"/>
                <a:gridCol w="4243590"/>
                <a:gridCol w="576598"/>
              </a:tblGrid>
              <a:tr h="0">
                <a:tc>
                  <a:txBody>
                    <a:bodyPr/>
                    <a:lstStyle/>
                    <a:p>
                      <a:pPr marL="0" algn="l" defTabSz="914400" rtl="0" eaLnBrk="1" latinLnBrk="0" hangingPunct="1">
                        <a:lnSpc>
                          <a:spcPct val="150000"/>
                        </a:lnSpc>
                        <a:spcAft>
                          <a:spcPts val="0"/>
                        </a:spcAft>
                      </a:pPr>
                      <a:r>
                        <a:rPr lang="zh-CN" sz="1600" b="1" kern="1200" dirty="0">
                          <a:solidFill>
                            <a:schemeClr val="tx1"/>
                          </a:solidFill>
                          <a:latin typeface="幼圆" panose="02010509060101010101" pitchFamily="49" charset="-122"/>
                          <a:ea typeface="幼圆" panose="02010509060101010101" pitchFamily="49" charset="-122"/>
                          <a:cs typeface="+mn-cs"/>
                        </a:rPr>
                        <a:t>资料或文献名称</a:t>
                      </a:r>
                      <a:endParaRPr lang="zh-CN" sz="1600" b="1" kern="1200" dirty="0">
                        <a:solidFill>
                          <a:schemeClr val="tx1"/>
                        </a:solidFill>
                        <a:latin typeface="幼圆" panose="02010509060101010101" pitchFamily="49" charset="-122"/>
                        <a:ea typeface="幼圆" panose="02010509060101010101" pitchFamily="49" charset="-122"/>
                        <a:cs typeface="+mn-cs"/>
                      </a:endParaRPr>
                    </a:p>
                  </a:txBody>
                  <a:tcPr marL="68580" marR="68580" marT="0" marB="0" anchor="ctr"/>
                </a:tc>
                <a:tc>
                  <a:txBody>
                    <a:bodyPr/>
                    <a:lstStyle/>
                    <a:p>
                      <a:pPr marL="0" algn="l" defTabSz="914400" rtl="0" eaLnBrk="1" latinLnBrk="0" hangingPunct="1">
                        <a:lnSpc>
                          <a:spcPct val="150000"/>
                        </a:lnSpc>
                        <a:spcAft>
                          <a:spcPts val="0"/>
                        </a:spcAft>
                      </a:pPr>
                      <a:r>
                        <a:rPr lang="zh-CN" sz="1600" b="1" kern="1200">
                          <a:solidFill>
                            <a:schemeClr val="tx1"/>
                          </a:solidFill>
                          <a:latin typeface="幼圆" panose="02010509060101010101" pitchFamily="49" charset="-122"/>
                          <a:ea typeface="幼圆" panose="02010509060101010101" pitchFamily="49" charset="-122"/>
                          <a:cs typeface="+mn-cs"/>
                        </a:rPr>
                        <a:t>版本</a:t>
                      </a:r>
                      <a:r>
                        <a:rPr lang="en-US" sz="1600" b="1" kern="1200">
                          <a:solidFill>
                            <a:schemeClr val="tx1"/>
                          </a:solidFill>
                          <a:latin typeface="幼圆" panose="02010509060101010101" pitchFamily="49" charset="-122"/>
                          <a:ea typeface="幼圆" panose="02010509060101010101" pitchFamily="49" charset="-122"/>
                          <a:cs typeface="+mn-cs"/>
                        </a:rPr>
                        <a:t>/</a:t>
                      </a:r>
                      <a:r>
                        <a:rPr lang="zh-CN" sz="1600" b="1" kern="1200">
                          <a:solidFill>
                            <a:schemeClr val="tx1"/>
                          </a:solidFill>
                          <a:latin typeface="幼圆" panose="02010509060101010101" pitchFamily="49" charset="-122"/>
                          <a:ea typeface="幼圆" panose="02010509060101010101" pitchFamily="49" charset="-122"/>
                          <a:cs typeface="+mn-cs"/>
                        </a:rPr>
                        <a:t>日期</a:t>
                      </a:r>
                      <a:endParaRPr lang="zh-CN" sz="1600" b="1" kern="1200">
                        <a:solidFill>
                          <a:schemeClr val="tx1"/>
                        </a:solidFill>
                        <a:latin typeface="幼圆" panose="02010509060101010101" pitchFamily="49" charset="-122"/>
                        <a:ea typeface="幼圆" panose="02010509060101010101" pitchFamily="49" charset="-122"/>
                        <a:cs typeface="+mn-cs"/>
                      </a:endParaRPr>
                    </a:p>
                  </a:txBody>
                  <a:tcPr marL="68580" marR="68580" marT="0" marB="0" anchor="ctr"/>
                </a:tc>
                <a:tc>
                  <a:txBody>
                    <a:bodyPr/>
                    <a:lstStyle/>
                    <a:p>
                      <a:pPr marL="0" algn="l" defTabSz="914400" rtl="0" eaLnBrk="1" latinLnBrk="0" hangingPunct="1">
                        <a:lnSpc>
                          <a:spcPct val="150000"/>
                        </a:lnSpc>
                        <a:spcAft>
                          <a:spcPts val="0"/>
                        </a:spcAft>
                      </a:pPr>
                      <a:r>
                        <a:rPr lang="zh-CN" sz="1600" b="1" kern="1200">
                          <a:solidFill>
                            <a:schemeClr val="tx1"/>
                          </a:solidFill>
                          <a:latin typeface="幼圆" panose="02010509060101010101" pitchFamily="49" charset="-122"/>
                          <a:ea typeface="幼圆" panose="02010509060101010101" pitchFamily="49" charset="-122"/>
                          <a:cs typeface="+mn-cs"/>
                        </a:rPr>
                        <a:t>说明</a:t>
                      </a:r>
                      <a:endParaRPr lang="zh-CN" sz="1600" b="1" kern="1200">
                        <a:solidFill>
                          <a:schemeClr val="tx1"/>
                        </a:solidFill>
                        <a:latin typeface="幼圆" panose="02010509060101010101" pitchFamily="49" charset="-122"/>
                        <a:ea typeface="幼圆" panose="02010509060101010101" pitchFamily="49" charset="-122"/>
                        <a:cs typeface="+mn-cs"/>
                      </a:endParaRPr>
                    </a:p>
                  </a:txBody>
                  <a:tcPr marL="68580" marR="68580" marT="0" marB="0" anchor="ctr"/>
                </a:tc>
              </a:tr>
              <a:tr h="827408">
                <a:tc>
                  <a:txBody>
                    <a:bodyPr/>
                    <a:lstStyle/>
                    <a:p>
                      <a:pPr marL="0" algn="l" defTabSz="914400" rtl="0" eaLnBrk="1" latinLnBrk="0" hangingPunct="1">
                        <a:lnSpc>
                          <a:spcPct val="150000"/>
                        </a:lnSpc>
                        <a:spcAft>
                          <a:spcPts val="0"/>
                        </a:spcAft>
                      </a:pPr>
                      <a:r>
                        <a:rPr lang="zh-CN" sz="1600" b="1" kern="1200" dirty="0">
                          <a:solidFill>
                            <a:schemeClr val="tx1"/>
                          </a:solidFill>
                          <a:latin typeface="幼圆" panose="02010509060101010101" pitchFamily="49" charset="-122"/>
                          <a:ea typeface="幼圆" panose="02010509060101010101" pitchFamily="49" charset="-122"/>
                          <a:cs typeface="+mn-cs"/>
                        </a:rPr>
                        <a:t>《软件需求（第三版）》</a:t>
                      </a:r>
                      <a:endParaRPr lang="zh-CN" sz="1600" b="1" kern="1200" dirty="0">
                        <a:solidFill>
                          <a:schemeClr val="tx1"/>
                        </a:solidFill>
                        <a:latin typeface="幼圆" panose="02010509060101010101" pitchFamily="49" charset="-122"/>
                        <a:ea typeface="幼圆" panose="02010509060101010101" pitchFamily="49" charset="-122"/>
                        <a:cs typeface="+mn-cs"/>
                      </a:endParaRPr>
                    </a:p>
                  </a:txBody>
                  <a:tcPr marL="68580" marR="68580" marT="0" marB="0" anchor="ctr"/>
                </a:tc>
                <a:tc>
                  <a:txBody>
                    <a:bodyPr/>
                    <a:lstStyle/>
                    <a:p>
                      <a:pPr marL="0" algn="l" defTabSz="914400" rtl="0" eaLnBrk="1" latinLnBrk="0" hangingPunct="1">
                        <a:lnSpc>
                          <a:spcPct val="150000"/>
                        </a:lnSpc>
                        <a:spcAft>
                          <a:spcPts val="0"/>
                        </a:spcAft>
                      </a:pPr>
                      <a:r>
                        <a:rPr lang="en-US" sz="1600" b="1" kern="1200" dirty="0" smtClean="0">
                          <a:solidFill>
                            <a:schemeClr val="tx1"/>
                          </a:solidFill>
                          <a:latin typeface="幼圆" panose="02010509060101010101" pitchFamily="49" charset="-122"/>
                          <a:ea typeface="幼圆" panose="02010509060101010101" pitchFamily="49" charset="-122"/>
                          <a:cs typeface="+mn-cs"/>
                        </a:rPr>
                        <a:t>[</a:t>
                      </a:r>
                      <a:r>
                        <a:rPr lang="zh-CN" sz="1600" b="1" kern="1200" dirty="0">
                          <a:solidFill>
                            <a:schemeClr val="tx1"/>
                          </a:solidFill>
                          <a:latin typeface="幼圆" panose="02010509060101010101" pitchFamily="49" charset="-122"/>
                          <a:ea typeface="幼圆" panose="02010509060101010101" pitchFamily="49" charset="-122"/>
                          <a:cs typeface="+mn-cs"/>
                        </a:rPr>
                        <a:t>美</a:t>
                      </a:r>
                      <a:r>
                        <a:rPr lang="en-US" sz="1600" b="1" kern="1200" dirty="0">
                          <a:solidFill>
                            <a:schemeClr val="tx1"/>
                          </a:solidFill>
                          <a:latin typeface="幼圆" panose="02010509060101010101" pitchFamily="49" charset="-122"/>
                          <a:ea typeface="幼圆" panose="02010509060101010101" pitchFamily="49" charset="-122"/>
                          <a:cs typeface="+mn-cs"/>
                        </a:rPr>
                        <a:t>] Karl </a:t>
                      </a:r>
                      <a:r>
                        <a:rPr lang="en-US" sz="1600" b="1" kern="1200" dirty="0" err="1">
                          <a:solidFill>
                            <a:schemeClr val="tx1"/>
                          </a:solidFill>
                          <a:latin typeface="幼圆" panose="02010509060101010101" pitchFamily="49" charset="-122"/>
                          <a:ea typeface="幼圆" panose="02010509060101010101" pitchFamily="49" charset="-122"/>
                          <a:cs typeface="+mn-cs"/>
                        </a:rPr>
                        <a:t>Wiegers</a:t>
                      </a:r>
                      <a:r>
                        <a:rPr lang="en-US" sz="1600" b="1" kern="1200" dirty="0">
                          <a:solidFill>
                            <a:schemeClr val="tx1"/>
                          </a:solidFill>
                          <a:latin typeface="幼圆" panose="02010509060101010101" pitchFamily="49" charset="-122"/>
                          <a:ea typeface="幼圆" panose="02010509060101010101" pitchFamily="49" charset="-122"/>
                          <a:cs typeface="+mn-cs"/>
                        </a:rPr>
                        <a:t>   Joy Beatty </a:t>
                      </a:r>
                      <a:r>
                        <a:rPr lang="zh-CN" sz="1600" b="1" kern="1200" dirty="0">
                          <a:solidFill>
                            <a:schemeClr val="tx1"/>
                          </a:solidFill>
                          <a:latin typeface="幼圆" panose="02010509060101010101" pitchFamily="49" charset="-122"/>
                          <a:ea typeface="幼圆" panose="02010509060101010101" pitchFamily="49" charset="-122"/>
                          <a:cs typeface="+mn-cs"/>
                        </a:rPr>
                        <a:t>著</a:t>
                      </a:r>
                      <a:r>
                        <a:rPr lang="en-US" sz="1600" b="1" kern="1200" dirty="0">
                          <a:solidFill>
                            <a:schemeClr val="tx1"/>
                          </a:solidFill>
                          <a:latin typeface="幼圆" panose="02010509060101010101" pitchFamily="49" charset="-122"/>
                          <a:ea typeface="幼圆" panose="02010509060101010101" pitchFamily="49" charset="-122"/>
                          <a:cs typeface="+mn-cs"/>
                        </a:rPr>
                        <a:t>   </a:t>
                      </a:r>
                      <a:r>
                        <a:rPr lang="zh-CN" sz="1600" b="1" kern="1200" dirty="0" smtClean="0">
                          <a:solidFill>
                            <a:schemeClr val="tx1"/>
                          </a:solidFill>
                          <a:latin typeface="幼圆" panose="02010509060101010101" pitchFamily="49" charset="-122"/>
                          <a:ea typeface="幼圆" panose="02010509060101010101" pitchFamily="49" charset="-122"/>
                          <a:cs typeface="+mn-cs"/>
                        </a:rPr>
                        <a:t>清华大学出版社</a:t>
                      </a:r>
                      <a:endParaRPr lang="zh-CN" sz="1600" b="1" kern="1200" dirty="0">
                        <a:solidFill>
                          <a:schemeClr val="tx1"/>
                        </a:solidFill>
                        <a:latin typeface="幼圆" panose="02010509060101010101" pitchFamily="49" charset="-122"/>
                        <a:ea typeface="幼圆" panose="02010509060101010101" pitchFamily="49" charset="-122"/>
                        <a:cs typeface="+mn-cs"/>
                      </a:endParaRPr>
                    </a:p>
                  </a:txBody>
                  <a:tcPr marL="68580" marR="68580" marT="0" marB="0" anchor="ctr"/>
                </a:tc>
                <a:tc>
                  <a:txBody>
                    <a:bodyPr/>
                    <a:lstStyle/>
                    <a:p>
                      <a:pPr marL="0" algn="l" defTabSz="914400" rtl="0" eaLnBrk="1" latinLnBrk="0" hangingPunct="1">
                        <a:lnSpc>
                          <a:spcPct val="150000"/>
                        </a:lnSpc>
                        <a:spcAft>
                          <a:spcPts val="0"/>
                        </a:spcAft>
                      </a:pPr>
                      <a:r>
                        <a:rPr lang="en-US" sz="1600" b="1" kern="1200">
                          <a:solidFill>
                            <a:schemeClr val="tx1"/>
                          </a:solidFill>
                          <a:latin typeface="幼圆" panose="02010509060101010101" pitchFamily="49" charset="-122"/>
                          <a:ea typeface="幼圆" panose="02010509060101010101" pitchFamily="49" charset="-122"/>
                          <a:cs typeface="+mn-cs"/>
                        </a:rPr>
                        <a:t> </a:t>
                      </a:r>
                      <a:endParaRPr lang="zh-CN" sz="1600" b="1" kern="1200">
                        <a:solidFill>
                          <a:schemeClr val="tx1"/>
                        </a:solidFill>
                        <a:latin typeface="幼圆" panose="02010509060101010101" pitchFamily="49" charset="-122"/>
                        <a:ea typeface="幼圆" panose="02010509060101010101" pitchFamily="49" charset="-122"/>
                        <a:cs typeface="+mn-cs"/>
                      </a:endParaRPr>
                    </a:p>
                  </a:txBody>
                  <a:tcPr marL="68580" marR="68580" marT="0" marB="0" anchor="ctr"/>
                </a:tc>
              </a:tr>
              <a:tr h="585300">
                <a:tc>
                  <a:txBody>
                    <a:bodyPr/>
                    <a:lstStyle/>
                    <a:p>
                      <a:pPr marL="0" indent="127000" algn="l" defTabSz="914400" rtl="0" eaLnBrk="1" latinLnBrk="0" hangingPunct="1">
                        <a:lnSpc>
                          <a:spcPct val="150000"/>
                        </a:lnSpc>
                        <a:spcAft>
                          <a:spcPts val="0"/>
                        </a:spcAft>
                      </a:pPr>
                      <a:r>
                        <a:rPr lang="zh-CN" sz="1600" b="1" kern="1200">
                          <a:solidFill>
                            <a:schemeClr val="tx1"/>
                          </a:solidFill>
                          <a:latin typeface="幼圆" panose="02010509060101010101" pitchFamily="49" charset="-122"/>
                          <a:ea typeface="幼圆" panose="02010509060101010101" pitchFamily="49" charset="-122"/>
                          <a:cs typeface="+mn-cs"/>
                        </a:rPr>
                        <a:t>《需求规格说明书》</a:t>
                      </a:r>
                      <a:endParaRPr lang="zh-CN" sz="1600" b="1" kern="1200">
                        <a:solidFill>
                          <a:schemeClr val="tx1"/>
                        </a:solidFill>
                        <a:latin typeface="幼圆" panose="02010509060101010101" pitchFamily="49" charset="-122"/>
                        <a:ea typeface="幼圆" panose="02010509060101010101" pitchFamily="49" charset="-122"/>
                        <a:cs typeface="+mn-cs"/>
                      </a:endParaRPr>
                    </a:p>
                  </a:txBody>
                  <a:tcPr marL="68580" marR="68580" marT="0" marB="0" anchor="ctr"/>
                </a:tc>
                <a:tc>
                  <a:txBody>
                    <a:bodyPr/>
                    <a:lstStyle/>
                    <a:p>
                      <a:pPr marL="0" algn="l" defTabSz="914400" rtl="0" eaLnBrk="1" latinLnBrk="0" hangingPunct="1">
                        <a:lnSpc>
                          <a:spcPct val="150000"/>
                        </a:lnSpc>
                        <a:spcAft>
                          <a:spcPts val="0"/>
                        </a:spcAft>
                      </a:pPr>
                      <a:r>
                        <a:rPr lang="zh-CN" sz="1600" b="1" kern="1200" dirty="0">
                          <a:solidFill>
                            <a:schemeClr val="tx1"/>
                          </a:solidFill>
                          <a:latin typeface="幼圆" panose="02010509060101010101" pitchFamily="49" charset="-122"/>
                          <a:ea typeface="幼圆" panose="02010509060101010101" pitchFamily="49" charset="-122"/>
                          <a:cs typeface="+mn-cs"/>
                        </a:rPr>
                        <a:t>国家标准</a:t>
                      </a:r>
                      <a:r>
                        <a:rPr lang="en-US" sz="1600" b="1" kern="1200" dirty="0" smtClean="0">
                          <a:solidFill>
                            <a:schemeClr val="tx1"/>
                          </a:solidFill>
                          <a:latin typeface="幼圆" panose="02010509060101010101" pitchFamily="49" charset="-122"/>
                          <a:ea typeface="幼圆" panose="02010509060101010101" pitchFamily="49" charset="-122"/>
                          <a:cs typeface="+mn-cs"/>
                        </a:rPr>
                        <a:t>GB/T8567-88</a:t>
                      </a:r>
                      <a:endParaRPr lang="zh-CN" sz="1600" b="1" kern="1200" dirty="0">
                        <a:solidFill>
                          <a:schemeClr val="tx1"/>
                        </a:solidFill>
                        <a:latin typeface="幼圆" panose="02010509060101010101" pitchFamily="49" charset="-122"/>
                        <a:ea typeface="幼圆" panose="02010509060101010101" pitchFamily="49" charset="-122"/>
                        <a:cs typeface="+mn-cs"/>
                      </a:endParaRPr>
                    </a:p>
                  </a:txBody>
                  <a:tcPr marL="68580" marR="68580" marT="0" marB="0" anchor="ctr"/>
                </a:tc>
                <a:tc>
                  <a:txBody>
                    <a:bodyPr/>
                    <a:lstStyle/>
                    <a:p>
                      <a:pPr marL="0" algn="l" defTabSz="914400" rtl="0" eaLnBrk="1" latinLnBrk="0" hangingPunct="1">
                        <a:lnSpc>
                          <a:spcPct val="150000"/>
                        </a:lnSpc>
                        <a:spcAft>
                          <a:spcPts val="0"/>
                        </a:spcAft>
                      </a:pPr>
                      <a:r>
                        <a:rPr lang="en-US" sz="1600" b="1" kern="1200" dirty="0">
                          <a:solidFill>
                            <a:schemeClr val="tx1"/>
                          </a:solidFill>
                          <a:latin typeface="幼圆" panose="02010509060101010101" pitchFamily="49" charset="-122"/>
                          <a:ea typeface="幼圆" panose="02010509060101010101" pitchFamily="49" charset="-122"/>
                          <a:cs typeface="+mn-cs"/>
                        </a:rPr>
                        <a:t> </a:t>
                      </a:r>
                      <a:endParaRPr lang="zh-CN" sz="1600" b="1" kern="1200" dirty="0">
                        <a:solidFill>
                          <a:schemeClr val="tx1"/>
                        </a:solidFill>
                        <a:latin typeface="幼圆" panose="02010509060101010101" pitchFamily="49" charset="-122"/>
                        <a:ea typeface="幼圆" panose="02010509060101010101" pitchFamily="49" charset="-122"/>
                        <a:cs typeface="+mn-cs"/>
                      </a:endParaRPr>
                    </a:p>
                  </a:txBody>
                  <a:tcPr marL="68580" marR="68580" marT="0" marB="0" anchor="ctr"/>
                </a:tc>
              </a:tr>
              <a:tr h="810661">
                <a:tc>
                  <a:txBody>
                    <a:bodyPr/>
                    <a:lstStyle/>
                    <a:p>
                      <a:pPr marL="0" algn="l" defTabSz="914400" rtl="0" eaLnBrk="1" latinLnBrk="0" hangingPunct="1">
                        <a:lnSpc>
                          <a:spcPct val="150000"/>
                        </a:lnSpc>
                        <a:spcAft>
                          <a:spcPts val="0"/>
                        </a:spcAft>
                      </a:pPr>
                      <a:r>
                        <a:rPr lang="zh-CN" sz="1600" b="1" kern="1200">
                          <a:solidFill>
                            <a:schemeClr val="tx1"/>
                          </a:solidFill>
                          <a:latin typeface="幼圆" panose="02010509060101010101" pitchFamily="49" charset="-122"/>
                          <a:ea typeface="幼圆" panose="02010509060101010101" pitchFamily="49" charset="-122"/>
                          <a:cs typeface="+mn-cs"/>
                        </a:rPr>
                        <a:t>《软件项目管理》 </a:t>
                      </a:r>
                      <a:endParaRPr lang="zh-CN" sz="1600" b="1" kern="1200">
                        <a:solidFill>
                          <a:schemeClr val="tx1"/>
                        </a:solidFill>
                        <a:latin typeface="幼圆" panose="02010509060101010101" pitchFamily="49" charset="-122"/>
                        <a:ea typeface="幼圆" panose="02010509060101010101" pitchFamily="49" charset="-122"/>
                        <a:cs typeface="+mn-cs"/>
                      </a:endParaRPr>
                    </a:p>
                  </a:txBody>
                  <a:tcPr marL="68580" marR="68580" marT="0" marB="0" anchor="ctr"/>
                </a:tc>
                <a:tc>
                  <a:txBody>
                    <a:bodyPr/>
                    <a:lstStyle/>
                    <a:p>
                      <a:pPr marL="0" algn="l" defTabSz="914400" rtl="0" eaLnBrk="1" latinLnBrk="0" hangingPunct="1">
                        <a:lnSpc>
                          <a:spcPct val="150000"/>
                        </a:lnSpc>
                        <a:spcAft>
                          <a:spcPts val="0"/>
                        </a:spcAft>
                      </a:pPr>
                      <a:r>
                        <a:rPr lang="zh-CN" sz="1600" b="1" kern="1200" dirty="0">
                          <a:solidFill>
                            <a:schemeClr val="tx1"/>
                          </a:solidFill>
                          <a:latin typeface="幼圆" panose="02010509060101010101" pitchFamily="49" charset="-122"/>
                          <a:ea typeface="幼圆" panose="02010509060101010101" pitchFamily="49" charset="-122"/>
                          <a:cs typeface="+mn-cs"/>
                        </a:rPr>
                        <a:t>（英）</a:t>
                      </a:r>
                      <a:r>
                        <a:rPr lang="en-US" sz="1600" b="1" kern="1200" dirty="0">
                          <a:solidFill>
                            <a:schemeClr val="tx1"/>
                          </a:solidFill>
                          <a:latin typeface="幼圆" panose="02010509060101010101" pitchFamily="49" charset="-122"/>
                          <a:ea typeface="幼圆" panose="02010509060101010101" pitchFamily="49" charset="-122"/>
                          <a:cs typeface="+mn-cs"/>
                        </a:rPr>
                        <a:t> Bob Hughes    Mike </a:t>
                      </a:r>
                      <a:r>
                        <a:rPr lang="en-US" sz="1600" b="1" kern="1200" dirty="0" err="1">
                          <a:solidFill>
                            <a:schemeClr val="tx1"/>
                          </a:solidFill>
                          <a:latin typeface="幼圆" panose="02010509060101010101" pitchFamily="49" charset="-122"/>
                          <a:ea typeface="幼圆" panose="02010509060101010101" pitchFamily="49" charset="-122"/>
                          <a:cs typeface="+mn-cs"/>
                        </a:rPr>
                        <a:t>Cotterell</a:t>
                      </a:r>
                      <a:r>
                        <a:rPr lang="en-US" sz="1600" b="1" kern="1200" dirty="0">
                          <a:solidFill>
                            <a:schemeClr val="tx1"/>
                          </a:solidFill>
                          <a:latin typeface="幼圆" panose="02010509060101010101" pitchFamily="49" charset="-122"/>
                          <a:ea typeface="幼圆" panose="02010509060101010101" pitchFamily="49" charset="-122"/>
                          <a:cs typeface="+mn-cs"/>
                        </a:rPr>
                        <a:t> </a:t>
                      </a:r>
                      <a:r>
                        <a:rPr lang="zh-CN" sz="1600" b="1" kern="1200" dirty="0">
                          <a:solidFill>
                            <a:schemeClr val="tx1"/>
                          </a:solidFill>
                          <a:latin typeface="幼圆" panose="02010509060101010101" pitchFamily="49" charset="-122"/>
                          <a:ea typeface="幼圆" panose="02010509060101010101" pitchFamily="49" charset="-122"/>
                          <a:cs typeface="+mn-cs"/>
                        </a:rPr>
                        <a:t>著</a:t>
                      </a:r>
                      <a:r>
                        <a:rPr lang="en-US" sz="1600" b="1" kern="1200" dirty="0">
                          <a:solidFill>
                            <a:schemeClr val="tx1"/>
                          </a:solidFill>
                          <a:latin typeface="幼圆" panose="02010509060101010101" pitchFamily="49" charset="-122"/>
                          <a:ea typeface="幼圆" panose="02010509060101010101" pitchFamily="49" charset="-122"/>
                          <a:cs typeface="+mn-cs"/>
                        </a:rPr>
                        <a:t>      </a:t>
                      </a:r>
                      <a:r>
                        <a:rPr lang="zh-CN" sz="1600" b="1" kern="1200" dirty="0">
                          <a:solidFill>
                            <a:schemeClr val="tx1"/>
                          </a:solidFill>
                          <a:latin typeface="幼圆" panose="02010509060101010101" pitchFamily="49" charset="-122"/>
                          <a:ea typeface="幼圆" panose="02010509060101010101" pitchFamily="49" charset="-122"/>
                          <a:cs typeface="+mn-cs"/>
                        </a:rPr>
                        <a:t>机械工业</a:t>
                      </a:r>
                      <a:r>
                        <a:rPr lang="zh-CN" sz="1600" b="1" kern="1200" dirty="0" smtClean="0">
                          <a:solidFill>
                            <a:schemeClr val="tx1"/>
                          </a:solidFill>
                          <a:latin typeface="幼圆" panose="02010509060101010101" pitchFamily="49" charset="-122"/>
                          <a:ea typeface="幼圆" panose="02010509060101010101" pitchFamily="49" charset="-122"/>
                          <a:cs typeface="+mn-cs"/>
                        </a:rPr>
                        <a:t>出版社</a:t>
                      </a:r>
                      <a:endParaRPr lang="zh-CN" sz="1600" b="1" kern="1200" dirty="0">
                        <a:solidFill>
                          <a:schemeClr val="tx1"/>
                        </a:solidFill>
                        <a:latin typeface="幼圆" panose="02010509060101010101" pitchFamily="49" charset="-122"/>
                        <a:ea typeface="幼圆" panose="02010509060101010101" pitchFamily="49" charset="-122"/>
                        <a:cs typeface="+mn-cs"/>
                      </a:endParaRPr>
                    </a:p>
                  </a:txBody>
                  <a:tcPr marL="68580" marR="68580" marT="0" marB="0" anchor="ctr"/>
                </a:tc>
                <a:tc>
                  <a:txBody>
                    <a:bodyPr/>
                    <a:lstStyle/>
                    <a:p>
                      <a:pPr marL="0" algn="l" defTabSz="914400" rtl="0" eaLnBrk="1" latinLnBrk="0" hangingPunct="1">
                        <a:lnSpc>
                          <a:spcPct val="150000"/>
                        </a:lnSpc>
                        <a:spcAft>
                          <a:spcPts val="0"/>
                        </a:spcAft>
                      </a:pPr>
                      <a:r>
                        <a:rPr lang="en-US" sz="1600" b="1" kern="1200" dirty="0">
                          <a:solidFill>
                            <a:schemeClr val="tx1"/>
                          </a:solidFill>
                          <a:latin typeface="幼圆" panose="02010509060101010101" pitchFamily="49" charset="-122"/>
                          <a:ea typeface="幼圆" panose="02010509060101010101" pitchFamily="49" charset="-122"/>
                          <a:cs typeface="+mn-cs"/>
                        </a:rPr>
                        <a:t> </a:t>
                      </a:r>
                      <a:endParaRPr lang="zh-CN" sz="1600" b="1" kern="1200" dirty="0">
                        <a:solidFill>
                          <a:schemeClr val="tx1"/>
                        </a:solidFill>
                        <a:latin typeface="幼圆" panose="02010509060101010101" pitchFamily="49" charset="-122"/>
                        <a:ea typeface="幼圆" panose="02010509060101010101" pitchFamily="49" charset="-122"/>
                        <a:cs typeface="+mn-cs"/>
                      </a:endParaRPr>
                    </a:p>
                  </a:txBody>
                  <a:tcPr marL="68580" marR="68580" marT="0" marB="0" anchor="ctr"/>
                </a:tc>
              </a:tr>
            </a:tbl>
          </a:graphicData>
        </a:graphic>
      </p:graphicFrame>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文本框 19"/>
          <p:cNvSpPr txBox="1"/>
          <p:nvPr/>
        </p:nvSpPr>
        <p:spPr>
          <a:xfrm>
            <a:off x="5257800" y="5559425"/>
            <a:ext cx="1671638" cy="336550"/>
          </a:xfrm>
          <a:prstGeom prst="rect">
            <a:avLst/>
          </a:prstGeom>
          <a:noFill/>
          <a:ln w="9525">
            <a:noFill/>
          </a:ln>
        </p:spPr>
        <p:txBody>
          <a:bodyPr wrap="none" anchor="t">
            <a:spAutoFit/>
          </a:bodyPr>
          <a:lstStyle/>
          <a:p>
            <a:pPr algn="ctr"/>
            <a:r>
              <a:rPr lang="zh-CN" altLang="en-US" sz="1600" dirty="0">
                <a:solidFill>
                  <a:schemeClr val="bg1"/>
                </a:solidFill>
                <a:latin typeface="微软雅黑" panose="020B0503020204020204" pitchFamily="34" charset="-122"/>
                <a:ea typeface="微软雅黑" panose="020B0503020204020204" pitchFamily="34" charset="-122"/>
              </a:rPr>
              <a:t>报告人：</a:t>
            </a:r>
            <a:r>
              <a:rPr lang="en-US" altLang="zh-CN" sz="1600" dirty="0">
                <a:solidFill>
                  <a:schemeClr val="bg1"/>
                </a:solidFill>
                <a:latin typeface="微软雅黑" panose="020B0503020204020204" pitchFamily="34" charset="-122"/>
                <a:ea typeface="微软雅黑" panose="020B0503020204020204" pitchFamily="34" charset="-122"/>
              </a:rPr>
              <a:t>G2</a:t>
            </a:r>
            <a:r>
              <a:rPr lang="zh-CN" altLang="en-US" sz="1600" dirty="0">
                <a:solidFill>
                  <a:schemeClr val="bg1"/>
                </a:solidFill>
                <a:latin typeface="微软雅黑" panose="020B0503020204020204" pitchFamily="34" charset="-122"/>
                <a:ea typeface="微软雅黑" panose="020B0503020204020204" pitchFamily="34" charset="-122"/>
              </a:rPr>
              <a:t>小组</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32770" name="文本框 20"/>
          <p:cNvSpPr txBox="1"/>
          <p:nvPr/>
        </p:nvSpPr>
        <p:spPr>
          <a:xfrm>
            <a:off x="5087938" y="5894388"/>
            <a:ext cx="2011362" cy="336550"/>
          </a:xfrm>
          <a:prstGeom prst="rect">
            <a:avLst/>
          </a:prstGeom>
          <a:noFill/>
          <a:ln w="9525">
            <a:noFill/>
          </a:ln>
        </p:spPr>
        <p:txBody>
          <a:bodyPr wrap="none" anchor="t">
            <a:spAutoFit/>
          </a:bodyPr>
          <a:lstStyle/>
          <a:p>
            <a:pPr algn="ctr"/>
            <a:r>
              <a:rPr lang="zh-CN" altLang="en-US" sz="1600" dirty="0">
                <a:solidFill>
                  <a:schemeClr val="bg1"/>
                </a:solidFill>
                <a:latin typeface="微软雅黑" panose="020B0503020204020204" pitchFamily="34" charset="-122"/>
                <a:ea typeface="微软雅黑" panose="020B0503020204020204" pitchFamily="34" charset="-122"/>
              </a:rPr>
              <a:t>指导老师：杨枨老师</a:t>
            </a:r>
            <a:endParaRPr lang="zh-CN" altLang="en-US" sz="1600" dirty="0">
              <a:solidFill>
                <a:schemeClr val="bg1"/>
              </a:solidFill>
              <a:latin typeface="微软雅黑" panose="020B0503020204020204" pitchFamily="34" charset="-122"/>
              <a:ea typeface="微软雅黑" panose="020B0503020204020204" pitchFamily="34" charset="-122"/>
            </a:endParaRPr>
          </a:p>
        </p:txBody>
      </p:sp>
      <p:grpSp>
        <p:nvGrpSpPr>
          <p:cNvPr id="32771" name="组合 7"/>
          <p:cNvGrpSpPr/>
          <p:nvPr/>
        </p:nvGrpSpPr>
        <p:grpSpPr>
          <a:xfrm>
            <a:off x="3825875" y="2709863"/>
            <a:ext cx="4535488" cy="1381125"/>
            <a:chOff x="3825885" y="2756938"/>
            <a:chExt cx="4536000" cy="1380931"/>
          </a:xfrm>
        </p:grpSpPr>
        <p:sp>
          <p:nvSpPr>
            <p:cNvPr id="32772" name="文本框 11"/>
            <p:cNvSpPr txBox="1"/>
            <p:nvPr/>
          </p:nvSpPr>
          <p:spPr>
            <a:xfrm>
              <a:off x="3944609" y="2904723"/>
              <a:ext cx="4302780" cy="769441"/>
            </a:xfrm>
            <a:prstGeom prst="rect">
              <a:avLst/>
            </a:prstGeom>
            <a:noFill/>
            <a:ln w="9525">
              <a:noFill/>
            </a:ln>
          </p:spPr>
          <p:txBody>
            <a:bodyPr wrap="none" anchor="t">
              <a:spAutoFit/>
            </a:bodyPr>
            <a:lstStyle/>
            <a:p>
              <a:pPr algn="ctr"/>
              <a:r>
                <a:rPr lang="zh-CN" altLang="en-US" sz="4400" b="1" dirty="0">
                  <a:solidFill>
                    <a:schemeClr val="bg1"/>
                  </a:solidFill>
                  <a:latin typeface="微软雅黑" panose="020B0503020204020204" pitchFamily="34" charset="-122"/>
                  <a:ea typeface="微软雅黑" panose="020B0503020204020204" pitchFamily="34" charset="-122"/>
                </a:rPr>
                <a:t>介绍完毕 请指正</a:t>
              </a:r>
              <a:endParaRPr lang="zh-CN" altLang="en-US" sz="4400" b="1" dirty="0">
                <a:solidFill>
                  <a:schemeClr val="bg1"/>
                </a:solidFill>
                <a:latin typeface="微软雅黑" panose="020B0503020204020204" pitchFamily="34" charset="-122"/>
                <a:ea typeface="微软雅黑" panose="020B0503020204020204" pitchFamily="34" charset="-122"/>
              </a:endParaRPr>
            </a:p>
          </p:txBody>
        </p:sp>
        <p:sp>
          <p:nvSpPr>
            <p:cNvPr id="32773" name="文本框 12"/>
            <p:cNvSpPr txBox="1"/>
            <p:nvPr/>
          </p:nvSpPr>
          <p:spPr>
            <a:xfrm>
              <a:off x="4343371" y="3668506"/>
              <a:ext cx="3505255" cy="276999"/>
            </a:xfrm>
            <a:prstGeom prst="rect">
              <a:avLst/>
            </a:prstGeom>
            <a:noFill/>
            <a:ln w="9525">
              <a:noFill/>
            </a:ln>
          </p:spPr>
          <p:txBody>
            <a:bodyPr wrap="none" anchor="t">
              <a:spAutoFit/>
            </a:bodyPr>
            <a:lstStyle/>
            <a:p>
              <a:pPr algn="ctr"/>
              <a:r>
                <a:rPr lang="en-US" altLang="zh-CN" sz="1200" dirty="0">
                  <a:solidFill>
                    <a:schemeClr val="bg1"/>
                  </a:solidFill>
                  <a:latin typeface="微软雅黑" panose="020B0503020204020204" pitchFamily="34" charset="-122"/>
                  <a:ea typeface="微软雅黑" panose="020B0503020204020204" pitchFamily="34" charset="-122"/>
                </a:rPr>
                <a:t>Introduction is completed, please correct me.</a:t>
              </a:r>
              <a:endParaRPr lang="zh-CN" altLang="en-US" sz="1200" dirty="0">
                <a:solidFill>
                  <a:schemeClr val="bg1"/>
                </a:solidFill>
                <a:latin typeface="微软雅黑" panose="020B0503020204020204" pitchFamily="34" charset="-122"/>
                <a:ea typeface="微软雅黑" panose="020B0503020204020204" pitchFamily="34" charset="-122"/>
              </a:endParaRPr>
            </a:p>
          </p:txBody>
        </p:sp>
        <p:cxnSp>
          <p:nvCxnSpPr>
            <p:cNvPr id="24" name="直接连接符 23"/>
            <p:cNvCxnSpPr/>
            <p:nvPr/>
          </p:nvCxnSpPr>
          <p:spPr>
            <a:xfrm>
              <a:off x="3825885" y="2756938"/>
              <a:ext cx="4536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3825885" y="4137869"/>
              <a:ext cx="4536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pic>
        <p:nvPicPr>
          <p:cNvPr id="32776" name="图片 13"/>
          <p:cNvPicPr>
            <a:picLocks noChangeAspect="1"/>
          </p:cNvPicPr>
          <p:nvPr/>
        </p:nvPicPr>
        <p:blipFill>
          <a:blip r:embed="rId1"/>
          <a:stretch>
            <a:fillRect/>
          </a:stretch>
        </p:blipFill>
        <p:spPr>
          <a:xfrm>
            <a:off x="5524500" y="1157288"/>
            <a:ext cx="1138238" cy="1138237"/>
          </a:xfrm>
          <a:prstGeom prst="rect">
            <a:avLst/>
          </a:prstGeom>
          <a:noFill/>
          <a:ln w="9525">
            <a:noFill/>
          </a:ln>
        </p:spPr>
      </p:pic>
      <p:sp>
        <p:nvSpPr>
          <p:cNvPr id="32777" name="矩形 2"/>
          <p:cNvSpPr/>
          <p:nvPr/>
        </p:nvSpPr>
        <p:spPr>
          <a:xfrm>
            <a:off x="4962525" y="2060575"/>
            <a:ext cx="2262188" cy="369888"/>
          </a:xfrm>
          <a:prstGeom prst="rect">
            <a:avLst/>
          </a:prstGeom>
          <a:solidFill>
            <a:schemeClr val="accent2"/>
          </a:solidFill>
          <a:ln w="9525">
            <a:noFill/>
          </a:ln>
        </p:spPr>
        <p:txBody>
          <a:bodyPr wrap="none" anchor="t">
            <a:spAutoFit/>
          </a:bodyPr>
          <a:lstStyle/>
          <a:p>
            <a:pPr algn="ctr"/>
            <a:r>
              <a:rPr lang="zh-CN" altLang="en-US" b="1" dirty="0">
                <a:solidFill>
                  <a:schemeClr val="bg1"/>
                </a:solidFill>
                <a:latin typeface="微软雅黑" panose="020B0503020204020204" pitchFamily="34" charset="-122"/>
                <a:ea typeface="微软雅黑" panose="020B0503020204020204" pitchFamily="34" charset="-122"/>
              </a:rPr>
              <a:t>感谢老师们精心培养</a:t>
            </a:r>
            <a:endParaRPr lang="zh-CN" altLang="en-US" b="1" dirty="0">
              <a:solidFill>
                <a:schemeClr val="bg1"/>
              </a:solidFill>
              <a:latin typeface="微软雅黑" panose="020B0503020204020204" pitchFamily="34" charset="-122"/>
              <a:ea typeface="微软雅黑" panose="020B0503020204020204" pitchFamily="34" charset="-122"/>
            </a:endParaRPr>
          </a:p>
        </p:txBody>
      </p:sp>
      <p:pic>
        <p:nvPicPr>
          <p:cNvPr id="32778" name="图片 1" descr="小组logo"/>
          <p:cNvPicPr>
            <a:picLocks noChangeAspect="1"/>
          </p:cNvPicPr>
          <p:nvPr/>
        </p:nvPicPr>
        <p:blipFill>
          <a:blip r:embed="rId2"/>
          <a:stretch>
            <a:fillRect/>
          </a:stretch>
        </p:blipFill>
        <p:spPr>
          <a:xfrm>
            <a:off x="10318750" y="-190500"/>
            <a:ext cx="2105025" cy="2105025"/>
          </a:xfrm>
          <a:prstGeom prst="rect">
            <a:avLst/>
          </a:prstGeom>
          <a:noFill/>
          <a:ln w="9525">
            <a:noFill/>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157943" y="509866"/>
            <a:ext cx="3726831" cy="748345"/>
            <a:chOff x="1102323" y="1717914"/>
            <a:chExt cx="3726831" cy="748345"/>
          </a:xfrm>
        </p:grpSpPr>
        <p:sp>
          <p:nvSpPr>
            <p:cNvPr id="45" name="矩形 44"/>
            <p:cNvSpPr/>
            <p:nvPr/>
          </p:nvSpPr>
          <p:spPr>
            <a:xfrm>
              <a:off x="2003404" y="1717914"/>
              <a:ext cx="2825750" cy="521970"/>
            </a:xfrm>
            <a:prstGeom prst="rect">
              <a:avLst/>
            </a:prstGeom>
          </p:spPr>
          <p:txBody>
            <a:bodyPr wrap="square" anchor="ctr">
              <a:spAutoFit/>
            </a:bodyPr>
            <a:lstStyle/>
            <a:p>
              <a:pPr lvl="0">
                <a:defRPr/>
              </a:pPr>
              <a:r>
                <a:rPr lang="zh-CN" altLang="en-US" sz="2800" b="1" kern="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项目背景</a:t>
              </a:r>
              <a:endParaRPr lang="zh-CN" altLang="en-US" sz="2800" b="1" kern="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grpSp>
          <p:nvGrpSpPr>
            <p:cNvPr id="47" name="组合 46"/>
            <p:cNvGrpSpPr/>
            <p:nvPr/>
          </p:nvGrpSpPr>
          <p:grpSpPr>
            <a:xfrm>
              <a:off x="1102323" y="1746259"/>
              <a:ext cx="927864" cy="720000"/>
              <a:chOff x="899123" y="2898038"/>
              <a:chExt cx="927864" cy="720000"/>
            </a:xfrm>
          </p:grpSpPr>
          <p:sp>
            <p:nvSpPr>
              <p:cNvPr id="48" name="矩形 47"/>
              <p:cNvSpPr/>
              <p:nvPr/>
            </p:nvSpPr>
            <p:spPr>
              <a:xfrm>
                <a:off x="1033865" y="2898038"/>
                <a:ext cx="720000" cy="72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1"/>
                  </a:solidFill>
                </a:endParaRPr>
              </a:p>
            </p:txBody>
          </p:sp>
          <p:sp>
            <p:nvSpPr>
              <p:cNvPr id="49" name="矩形 48"/>
              <p:cNvSpPr/>
              <p:nvPr/>
            </p:nvSpPr>
            <p:spPr>
              <a:xfrm>
                <a:off x="899123" y="2905869"/>
                <a:ext cx="927864" cy="707886"/>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4000" b="0"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rPr>
                  <a:t>1.2</a:t>
                </a:r>
                <a:endParaRPr kumimoji="0" lang="en-US" altLang="zh-CN" sz="40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grpSp>
      </p:grpSp>
      <p:cxnSp>
        <p:nvCxnSpPr>
          <p:cNvPr id="3" name="直接连接符 2"/>
          <p:cNvCxnSpPr/>
          <p:nvPr/>
        </p:nvCxnSpPr>
        <p:spPr>
          <a:xfrm>
            <a:off x="3364176" y="863499"/>
            <a:ext cx="72517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6" name="图片 5" descr="小组logo"/>
          <p:cNvPicPr>
            <a:picLocks noChangeAspect="1"/>
          </p:cNvPicPr>
          <p:nvPr/>
        </p:nvPicPr>
        <p:blipFill>
          <a:blip r:embed="rId1"/>
          <a:stretch>
            <a:fillRect/>
          </a:stretch>
        </p:blipFill>
        <p:spPr>
          <a:xfrm>
            <a:off x="10318750" y="-190500"/>
            <a:ext cx="2104390" cy="2104390"/>
          </a:xfrm>
          <a:prstGeom prst="rect">
            <a:avLst/>
          </a:prstGeom>
        </p:spPr>
      </p:pic>
      <p:sp>
        <p:nvSpPr>
          <p:cNvPr id="7" name="TextBox 6"/>
          <p:cNvSpPr txBox="1"/>
          <p:nvPr/>
        </p:nvSpPr>
        <p:spPr>
          <a:xfrm>
            <a:off x="1920239" y="1450647"/>
            <a:ext cx="7980219" cy="2308324"/>
          </a:xfrm>
          <a:prstGeom prst="rect">
            <a:avLst/>
          </a:prstGeom>
          <a:noFill/>
        </p:spPr>
        <p:txBody>
          <a:bodyPr wrap="square" rtlCol="0">
            <a:spAutoFit/>
          </a:bodyPr>
          <a:lstStyle/>
          <a:p>
            <a:pPr>
              <a:lnSpc>
                <a:spcPct val="150000"/>
              </a:lnSpc>
            </a:pPr>
            <a:r>
              <a:rPr lang="zh-CN" altLang="en-US" sz="1600" b="1" dirty="0">
                <a:latin typeface="幼圆" panose="02010509060101010101" pitchFamily="49" charset="-122"/>
                <a:ea typeface="幼圆" panose="02010509060101010101" pitchFamily="49" charset="-122"/>
              </a:rPr>
              <a:t>如今市面上存在着许多网络教学平台，但是专门针对一门新开的大学课程和以为专门的教师，且能够为学生和教师提供沟通平台的网站少之又少。该网站不像现在热门的慕课教学视频类网站，它是一个为了使学生能够获得最多的资料，使学生及时的了解世界需求功能的最新动态，以及学生和教师的有效地沟通的网站。在这个网站中，我们设有答疑课堂、论坛、讨论区等功能模块，学生和教师可以在这些模块中进行在线交流，共同学习。是一个技术交流网站。  </a:t>
            </a:r>
            <a:endParaRPr lang="zh-CN" altLang="en-US" sz="1600" b="1" dirty="0">
              <a:latin typeface="幼圆" panose="02010509060101010101" pitchFamily="49" charset="-122"/>
              <a:ea typeface="幼圆" panose="02010509060101010101" pitchFamily="49" charset="-122"/>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矩形 31"/>
          <p:cNvSpPr/>
          <p:nvPr/>
        </p:nvSpPr>
        <p:spPr>
          <a:xfrm>
            <a:off x="5500282" y="4064923"/>
            <a:ext cx="3599815" cy="784860"/>
          </a:xfrm>
          <a:prstGeom prst="rect">
            <a:avLst/>
          </a:prstGeom>
          <a:solidFill>
            <a:schemeClr val="accent4">
              <a:alpha val="39999"/>
            </a:schemeClr>
          </a:solidFill>
          <a:ln w="9525">
            <a:noFill/>
          </a:ln>
        </p:spPr>
        <p:txBody>
          <a:bodyPr/>
          <a:lstStyle/>
          <a:p>
            <a:pPr lvl="0" eaLnBrk="1" hangingPunct="1">
              <a:buNone/>
            </a:pPr>
            <a:endParaRPr lang="zh-CN" altLang="en-US" sz="2800" b="1" dirty="0">
              <a:solidFill>
                <a:schemeClr val="bg1"/>
              </a:solidFill>
              <a:latin typeface="Arial" panose="020B0604020202020204" pitchFamily="34" charset="0"/>
              <a:ea typeface="宋体" panose="02010600030101010101" pitchFamily="2" charset="-122"/>
            </a:endParaRPr>
          </a:p>
        </p:txBody>
      </p:sp>
      <p:cxnSp>
        <p:nvCxnSpPr>
          <p:cNvPr id="17" name="直接连接符 16"/>
          <p:cNvCxnSpPr/>
          <p:nvPr/>
        </p:nvCxnSpPr>
        <p:spPr>
          <a:xfrm>
            <a:off x="3060700" y="361950"/>
            <a:ext cx="89535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30727" name="图片 2" descr="小组logo"/>
          <p:cNvPicPr>
            <a:picLocks noChangeAspect="1"/>
          </p:cNvPicPr>
          <p:nvPr/>
        </p:nvPicPr>
        <p:blipFill>
          <a:blip r:embed="rId1"/>
          <a:stretch>
            <a:fillRect/>
          </a:stretch>
        </p:blipFill>
        <p:spPr>
          <a:xfrm>
            <a:off x="10318750" y="-190500"/>
            <a:ext cx="2105025" cy="2105025"/>
          </a:xfrm>
          <a:prstGeom prst="rect">
            <a:avLst/>
          </a:prstGeom>
          <a:noFill/>
          <a:ln w="9525">
            <a:noFill/>
          </a:ln>
        </p:spPr>
      </p:pic>
      <p:grpSp>
        <p:nvGrpSpPr>
          <p:cNvPr id="2" name="组合 1"/>
          <p:cNvGrpSpPr/>
          <p:nvPr/>
        </p:nvGrpSpPr>
        <p:grpSpPr>
          <a:xfrm>
            <a:off x="251582" y="413682"/>
            <a:ext cx="3678642" cy="735645"/>
            <a:chOff x="1181643" y="1743314"/>
            <a:chExt cx="3678642" cy="735645"/>
          </a:xfrm>
        </p:grpSpPr>
        <p:sp>
          <p:nvSpPr>
            <p:cNvPr id="3" name="矩形 2"/>
            <p:cNvSpPr/>
            <p:nvPr/>
          </p:nvSpPr>
          <p:spPr>
            <a:xfrm>
              <a:off x="1957065" y="1743314"/>
              <a:ext cx="2903220" cy="521970"/>
            </a:xfrm>
            <a:prstGeom prst="rect">
              <a:avLst/>
            </a:prstGeom>
          </p:spPr>
          <p:txBody>
            <a:bodyPr wrap="square" anchor="ctr">
              <a:spAutoFit/>
            </a:bodyPr>
            <a:lstStyle/>
            <a:p>
              <a:pPr lvl="0">
                <a:defRPr/>
              </a:pPr>
              <a:r>
                <a:rPr lang="zh-CN" altLang="en-US" sz="2800" b="1" kern="0" dirty="0">
                  <a:latin typeface="微软雅黑" panose="020B0503020204020204" pitchFamily="34" charset="-122"/>
                  <a:ea typeface="微软雅黑" panose="020B0503020204020204" pitchFamily="34" charset="-122"/>
                  <a:cs typeface="微软雅黑" panose="020B0503020204020204" pitchFamily="34" charset="-122"/>
                  <a:sym typeface="+mn-ea"/>
                </a:rPr>
                <a:t>总体概述</a:t>
              </a:r>
              <a:endParaRPr lang="zh-CN" altLang="en-US" sz="2800" b="1" kern="0" dirty="0">
                <a:latin typeface="微软雅黑" panose="020B0503020204020204" pitchFamily="34" charset="-122"/>
                <a:ea typeface="微软雅黑" panose="020B0503020204020204" pitchFamily="34" charset="-122"/>
                <a:cs typeface="微软雅黑" panose="020B0503020204020204" pitchFamily="34" charset="-122"/>
              </a:endParaRPr>
            </a:p>
          </p:txBody>
        </p:sp>
        <p:grpSp>
          <p:nvGrpSpPr>
            <p:cNvPr id="6" name="组合 5"/>
            <p:cNvGrpSpPr/>
            <p:nvPr/>
          </p:nvGrpSpPr>
          <p:grpSpPr>
            <a:xfrm>
              <a:off x="1181643" y="1758959"/>
              <a:ext cx="802204" cy="720000"/>
              <a:chOff x="912296" y="4056809"/>
              <a:chExt cx="802204" cy="720000"/>
            </a:xfrm>
          </p:grpSpPr>
          <p:sp>
            <p:nvSpPr>
              <p:cNvPr id="7" name="矩形 6"/>
              <p:cNvSpPr/>
              <p:nvPr/>
            </p:nvSpPr>
            <p:spPr>
              <a:xfrm>
                <a:off x="953397" y="4056809"/>
                <a:ext cx="720000" cy="72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1"/>
                  </a:solidFill>
                </a:endParaRPr>
              </a:p>
            </p:txBody>
          </p:sp>
          <p:sp>
            <p:nvSpPr>
              <p:cNvPr id="8" name="矩形 7"/>
              <p:cNvSpPr/>
              <p:nvPr/>
            </p:nvSpPr>
            <p:spPr>
              <a:xfrm>
                <a:off x="912296" y="4062866"/>
                <a:ext cx="802204" cy="707886"/>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4000" b="0"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rPr>
                  <a:t>2</a:t>
                </a:r>
                <a:endParaRPr kumimoji="0" lang="en-US" altLang="zh-CN" sz="40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grpSp>
      </p:grpSp>
      <p:sp>
        <p:nvSpPr>
          <p:cNvPr id="20" name="矩形 8"/>
          <p:cNvSpPr/>
          <p:nvPr/>
        </p:nvSpPr>
        <p:spPr>
          <a:xfrm>
            <a:off x="2235748" y="2818361"/>
            <a:ext cx="1505585" cy="863600"/>
          </a:xfrm>
          <a:prstGeom prst="rect">
            <a:avLst/>
          </a:prstGeom>
          <a:solidFill>
            <a:schemeClr val="accent4">
              <a:alpha val="25098"/>
            </a:schemeClr>
          </a:solidFill>
          <a:ln w="9525">
            <a:noFill/>
          </a:ln>
        </p:spPr>
        <p:txBody>
          <a:bodyPr/>
          <a:lstStyle/>
          <a:p>
            <a:pPr lvl="0" eaLnBrk="1" hangingPunct="1">
              <a:buNone/>
            </a:pPr>
            <a:endParaRPr lang="zh-CN" altLang="en-US" dirty="0">
              <a:latin typeface="Arial" panose="020B0604020202020204" pitchFamily="34" charset="0"/>
              <a:ea typeface="宋体" panose="02010600030101010101" pitchFamily="2" charset="-122"/>
            </a:endParaRPr>
          </a:p>
        </p:txBody>
      </p:sp>
      <p:sp>
        <p:nvSpPr>
          <p:cNvPr id="24" name="矩形 31"/>
          <p:cNvSpPr/>
          <p:nvPr/>
        </p:nvSpPr>
        <p:spPr>
          <a:xfrm>
            <a:off x="5500283" y="1406121"/>
            <a:ext cx="3599815" cy="784860"/>
          </a:xfrm>
          <a:prstGeom prst="rect">
            <a:avLst/>
          </a:prstGeom>
          <a:solidFill>
            <a:schemeClr val="accent4">
              <a:alpha val="39999"/>
            </a:schemeClr>
          </a:solidFill>
          <a:ln w="9525">
            <a:noFill/>
          </a:ln>
        </p:spPr>
        <p:txBody>
          <a:bodyPr/>
          <a:lstStyle/>
          <a:p>
            <a:pPr lvl="0" eaLnBrk="1" hangingPunct="1">
              <a:buNone/>
            </a:pPr>
            <a:endParaRPr lang="zh-CN" altLang="en-US" sz="2800" b="1" dirty="0">
              <a:solidFill>
                <a:schemeClr val="bg1"/>
              </a:solidFill>
              <a:latin typeface="Arial" panose="020B0604020202020204" pitchFamily="34" charset="0"/>
              <a:ea typeface="宋体" panose="02010600030101010101" pitchFamily="2" charset="-122"/>
            </a:endParaRPr>
          </a:p>
        </p:txBody>
      </p:sp>
      <p:sp>
        <p:nvSpPr>
          <p:cNvPr id="29" name="文本框 9"/>
          <p:cNvSpPr txBox="1"/>
          <p:nvPr/>
        </p:nvSpPr>
        <p:spPr>
          <a:xfrm>
            <a:off x="2169434" y="2997431"/>
            <a:ext cx="1638212" cy="523220"/>
          </a:xfrm>
          <a:prstGeom prst="rect">
            <a:avLst/>
          </a:prstGeom>
          <a:noFill/>
          <a:ln w="9525">
            <a:noFill/>
          </a:ln>
        </p:spPr>
        <p:txBody>
          <a:bodyPr wrap="square">
            <a:spAutoFit/>
          </a:bodyPr>
          <a:lstStyle/>
          <a:p>
            <a:pPr lvl="0" eaLnBrk="1" hangingPunct="1">
              <a:buNone/>
            </a:pPr>
            <a:r>
              <a:rPr lang="zh-CN" altLang="en-US" sz="2800" dirty="0" smtClean="0">
                <a:latin typeface="微软雅黑" panose="020B0503020204020204" pitchFamily="34" charset="-122"/>
                <a:ea typeface="微软雅黑" panose="020B0503020204020204" pitchFamily="34" charset="-122"/>
              </a:rPr>
              <a:t>总体概述</a:t>
            </a:r>
            <a:endParaRPr lang="zh-CN" sz="2800" dirty="0">
              <a:latin typeface="微软雅黑" panose="020B0503020204020204" pitchFamily="34" charset="-122"/>
              <a:ea typeface="微软雅黑" panose="020B0503020204020204" pitchFamily="34" charset="-122"/>
            </a:endParaRPr>
          </a:p>
        </p:txBody>
      </p:sp>
      <p:sp>
        <p:nvSpPr>
          <p:cNvPr id="32" name="文本框 2"/>
          <p:cNvSpPr txBox="1"/>
          <p:nvPr/>
        </p:nvSpPr>
        <p:spPr>
          <a:xfrm>
            <a:off x="6540412" y="4228753"/>
            <a:ext cx="1520190" cy="457200"/>
          </a:xfrm>
          <a:prstGeom prst="rect">
            <a:avLst/>
          </a:prstGeom>
          <a:noFill/>
          <a:ln w="9525">
            <a:noFill/>
          </a:ln>
        </p:spPr>
        <p:txBody>
          <a:bodyPr wrap="square">
            <a:spAutoFit/>
          </a:bodyPr>
          <a:lstStyle/>
          <a:p>
            <a:pPr marL="360045" indent="-360045" algn="l"/>
            <a:r>
              <a:rPr lang="zh-CN" altLang="en-US" sz="2400" b="1" u="none" dirty="0" smtClean="0">
                <a:latin typeface="宋体" panose="02010600030101010101" pitchFamily="2" charset="-122"/>
                <a:ea typeface="宋体" panose="02010600030101010101" pitchFamily="2" charset="-122"/>
                <a:cs typeface="宋体" panose="02010600030101010101" pitchFamily="2" charset="-122"/>
              </a:rPr>
              <a:t>上下文图</a:t>
            </a:r>
            <a:endParaRPr lang="zh-CN" altLang="en-US" sz="2400" b="1" u="none" dirty="0">
              <a:latin typeface="宋体" panose="02010600030101010101" pitchFamily="2" charset="-122"/>
              <a:ea typeface="宋体" panose="02010600030101010101" pitchFamily="2" charset="-122"/>
              <a:cs typeface="宋体" panose="02010600030101010101" pitchFamily="2" charset="-122"/>
            </a:endParaRPr>
          </a:p>
        </p:txBody>
      </p:sp>
      <p:sp>
        <p:nvSpPr>
          <p:cNvPr id="33" name="矩形 31"/>
          <p:cNvSpPr/>
          <p:nvPr/>
        </p:nvSpPr>
        <p:spPr>
          <a:xfrm>
            <a:off x="5500281" y="2735791"/>
            <a:ext cx="3599815" cy="784860"/>
          </a:xfrm>
          <a:prstGeom prst="rect">
            <a:avLst/>
          </a:prstGeom>
          <a:solidFill>
            <a:schemeClr val="accent4">
              <a:alpha val="39999"/>
            </a:schemeClr>
          </a:solidFill>
          <a:ln w="9525">
            <a:noFill/>
          </a:ln>
        </p:spPr>
        <p:txBody>
          <a:bodyPr/>
          <a:lstStyle/>
          <a:p>
            <a:pPr lvl="0" eaLnBrk="1" hangingPunct="1">
              <a:buNone/>
            </a:pPr>
            <a:endParaRPr lang="zh-CN" altLang="en-US" sz="2800" b="1" dirty="0">
              <a:solidFill>
                <a:schemeClr val="bg1"/>
              </a:solidFill>
              <a:latin typeface="Arial" panose="020B0604020202020204" pitchFamily="34" charset="0"/>
              <a:ea typeface="宋体" panose="02010600030101010101" pitchFamily="2" charset="-122"/>
            </a:endParaRPr>
          </a:p>
        </p:txBody>
      </p:sp>
      <p:sp>
        <p:nvSpPr>
          <p:cNvPr id="36" name="文本框 6"/>
          <p:cNvSpPr txBox="1"/>
          <p:nvPr/>
        </p:nvSpPr>
        <p:spPr>
          <a:xfrm>
            <a:off x="6540411" y="2899621"/>
            <a:ext cx="1519555" cy="457200"/>
          </a:xfrm>
          <a:prstGeom prst="rect">
            <a:avLst/>
          </a:prstGeom>
          <a:noFill/>
          <a:ln w="9525">
            <a:noFill/>
          </a:ln>
        </p:spPr>
        <p:txBody>
          <a:bodyPr wrap="square">
            <a:spAutoFit/>
          </a:bodyPr>
          <a:lstStyle/>
          <a:p>
            <a:pPr marL="360045" indent="-360045" algn="l"/>
            <a:r>
              <a:rPr lang="zh-CN" altLang="en-US" sz="2400" b="1" u="none" dirty="0" smtClean="0">
                <a:latin typeface="宋体" panose="02010600030101010101" pitchFamily="2" charset="-122"/>
                <a:ea typeface="宋体" panose="02010600030101010101" pitchFamily="2" charset="-122"/>
                <a:cs typeface="宋体" panose="02010600030101010101" pitchFamily="2" charset="-122"/>
              </a:rPr>
              <a:t>产品描述</a:t>
            </a:r>
            <a:endParaRPr lang="zh-CN" altLang="en-US" sz="2400" b="1" u="none" dirty="0">
              <a:latin typeface="宋体" panose="02010600030101010101" pitchFamily="2" charset="-122"/>
              <a:ea typeface="宋体" panose="02010600030101010101" pitchFamily="2" charset="-122"/>
              <a:cs typeface="宋体" panose="02010600030101010101" pitchFamily="2" charset="-122"/>
            </a:endParaRPr>
          </a:p>
        </p:txBody>
      </p:sp>
      <p:sp>
        <p:nvSpPr>
          <p:cNvPr id="37" name="文本框 7"/>
          <p:cNvSpPr txBox="1"/>
          <p:nvPr/>
        </p:nvSpPr>
        <p:spPr>
          <a:xfrm>
            <a:off x="6540413" y="1567718"/>
            <a:ext cx="1583200" cy="461665"/>
          </a:xfrm>
          <a:prstGeom prst="rect">
            <a:avLst/>
          </a:prstGeom>
          <a:noFill/>
          <a:ln w="9525">
            <a:noFill/>
          </a:ln>
        </p:spPr>
        <p:txBody>
          <a:bodyPr wrap="square">
            <a:spAutoFit/>
          </a:bodyPr>
          <a:lstStyle/>
          <a:p>
            <a:pPr marL="360045" indent="-360045" algn="l"/>
            <a:r>
              <a:rPr lang="zh-CN" altLang="en-US" sz="2400" b="1" u="none" dirty="0" smtClean="0">
                <a:latin typeface="宋体" panose="02010600030101010101" pitchFamily="2" charset="-122"/>
                <a:ea typeface="宋体" panose="02010600030101010101" pitchFamily="2" charset="-122"/>
                <a:cs typeface="宋体" panose="02010600030101010101" pitchFamily="2" charset="-122"/>
              </a:rPr>
              <a:t>软件标识</a:t>
            </a:r>
            <a:endParaRPr lang="zh-CN" altLang="en-US" sz="2400" b="1" u="none" dirty="0">
              <a:latin typeface="宋体" panose="02010600030101010101" pitchFamily="2" charset="-122"/>
              <a:ea typeface="宋体" panose="02010600030101010101" pitchFamily="2" charset="-122"/>
              <a:cs typeface="宋体" panose="02010600030101010101" pitchFamily="2" charset="-122"/>
            </a:endParaRPr>
          </a:p>
        </p:txBody>
      </p:sp>
      <p:cxnSp>
        <p:nvCxnSpPr>
          <p:cNvPr id="38" name="직선 화살표 연결선 9"/>
          <p:cNvCxnSpPr/>
          <p:nvPr/>
        </p:nvCxnSpPr>
        <p:spPr>
          <a:xfrm flipH="1">
            <a:off x="3929293" y="1874751"/>
            <a:ext cx="1426210" cy="925830"/>
          </a:xfrm>
          <a:prstGeom prst="straightConnector1">
            <a:avLst/>
          </a:prstGeom>
          <a:ln w="12700" cmpd="sng">
            <a:solidFill>
              <a:schemeClr val="bg2"/>
            </a:solidFill>
            <a:prstDash val="solid"/>
            <a:tailEnd type="triangle" w="med" len="med"/>
          </a:ln>
        </p:spPr>
        <p:style>
          <a:lnRef idx="1">
            <a:schemeClr val="accent1"/>
          </a:lnRef>
          <a:fillRef idx="0">
            <a:schemeClr val="accent1"/>
          </a:fillRef>
          <a:effectRef idx="0">
            <a:schemeClr val="accent1"/>
          </a:effectRef>
          <a:fontRef idx="minor">
            <a:schemeClr val="tx1"/>
          </a:fontRef>
        </p:style>
      </p:cxnSp>
      <p:cxnSp>
        <p:nvCxnSpPr>
          <p:cNvPr id="39" name="직선 화살표 연결선 9"/>
          <p:cNvCxnSpPr/>
          <p:nvPr/>
        </p:nvCxnSpPr>
        <p:spPr>
          <a:xfrm flipH="1" flipV="1">
            <a:off x="4056293" y="3120621"/>
            <a:ext cx="1299210" cy="7600"/>
          </a:xfrm>
          <a:prstGeom prst="straightConnector1">
            <a:avLst/>
          </a:prstGeom>
          <a:ln w="12700" cmpd="sng">
            <a:solidFill>
              <a:schemeClr val="bg2"/>
            </a:solidFill>
            <a:prstDash val="solid"/>
            <a:tailEnd type="triangle" w="med" len="med"/>
          </a:ln>
        </p:spPr>
        <p:style>
          <a:lnRef idx="1">
            <a:schemeClr val="accent1"/>
          </a:lnRef>
          <a:fillRef idx="0">
            <a:schemeClr val="accent1"/>
          </a:fillRef>
          <a:effectRef idx="0">
            <a:schemeClr val="accent1"/>
          </a:effectRef>
          <a:fontRef idx="minor">
            <a:schemeClr val="tx1"/>
          </a:fontRef>
        </p:style>
      </p:cxnSp>
      <p:cxnSp>
        <p:nvCxnSpPr>
          <p:cNvPr id="41" name="직선 화살표 연결선 9"/>
          <p:cNvCxnSpPr/>
          <p:nvPr/>
        </p:nvCxnSpPr>
        <p:spPr>
          <a:xfrm flipH="1" flipV="1">
            <a:off x="3929293" y="3845791"/>
            <a:ext cx="1426210" cy="611562"/>
          </a:xfrm>
          <a:prstGeom prst="straightConnector1">
            <a:avLst/>
          </a:prstGeom>
          <a:ln w="12700" cmpd="sng">
            <a:solidFill>
              <a:schemeClr val="bg2"/>
            </a:solidFill>
            <a:prstDash val="solid"/>
            <a:tailEnd type="triangle" w="med" len="med"/>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157943" y="509866"/>
            <a:ext cx="3726831" cy="748345"/>
            <a:chOff x="1102323" y="1717914"/>
            <a:chExt cx="3726831" cy="748345"/>
          </a:xfrm>
        </p:grpSpPr>
        <p:sp>
          <p:nvSpPr>
            <p:cNvPr id="45" name="矩形 44"/>
            <p:cNvSpPr/>
            <p:nvPr/>
          </p:nvSpPr>
          <p:spPr>
            <a:xfrm>
              <a:off x="2003404" y="1717914"/>
              <a:ext cx="2825750" cy="521970"/>
            </a:xfrm>
            <a:prstGeom prst="rect">
              <a:avLst/>
            </a:prstGeom>
          </p:spPr>
          <p:txBody>
            <a:bodyPr wrap="square" anchor="ctr">
              <a:spAutoFit/>
            </a:bodyPr>
            <a:lstStyle/>
            <a:p>
              <a:pPr lvl="0">
                <a:defRPr/>
              </a:pPr>
              <a:r>
                <a:rPr lang="zh-CN" altLang="en-US" sz="2800" b="1" kern="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软件标识</a:t>
              </a:r>
              <a:endParaRPr lang="zh-CN" altLang="en-US" sz="2800" b="1" kern="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grpSp>
          <p:nvGrpSpPr>
            <p:cNvPr id="47" name="组合 46"/>
            <p:cNvGrpSpPr/>
            <p:nvPr/>
          </p:nvGrpSpPr>
          <p:grpSpPr>
            <a:xfrm>
              <a:off x="1102323" y="1746259"/>
              <a:ext cx="927864" cy="720000"/>
              <a:chOff x="899123" y="2898038"/>
              <a:chExt cx="927864" cy="720000"/>
            </a:xfrm>
          </p:grpSpPr>
          <p:sp>
            <p:nvSpPr>
              <p:cNvPr id="48" name="矩形 47"/>
              <p:cNvSpPr/>
              <p:nvPr/>
            </p:nvSpPr>
            <p:spPr>
              <a:xfrm>
                <a:off x="1033865" y="2898038"/>
                <a:ext cx="720000" cy="72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1"/>
                  </a:solidFill>
                </a:endParaRPr>
              </a:p>
            </p:txBody>
          </p:sp>
          <p:sp>
            <p:nvSpPr>
              <p:cNvPr id="49" name="矩形 48"/>
              <p:cNvSpPr/>
              <p:nvPr/>
            </p:nvSpPr>
            <p:spPr>
              <a:xfrm>
                <a:off x="899123" y="2905869"/>
                <a:ext cx="927864" cy="707886"/>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lang="en-US" altLang="zh-CN" sz="4000" kern="0" dirty="0">
                    <a:latin typeface="微软雅黑" panose="020B0503020204020204" pitchFamily="34" charset="-122"/>
                    <a:ea typeface="微软雅黑" panose="020B0503020204020204" pitchFamily="34" charset="-122"/>
                    <a:cs typeface="微软雅黑" panose="020B0503020204020204" pitchFamily="34" charset="-122"/>
                  </a:rPr>
                  <a:t>2</a:t>
                </a:r>
                <a:r>
                  <a:rPr kumimoji="0" lang="en-US" altLang="zh-CN" sz="4000" b="0"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rPr>
                  <a:t>.1</a:t>
                </a:r>
                <a:endParaRPr kumimoji="0" lang="en-US" altLang="zh-CN" sz="40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grpSp>
      </p:grpSp>
      <p:cxnSp>
        <p:nvCxnSpPr>
          <p:cNvPr id="3" name="直接连接符 2"/>
          <p:cNvCxnSpPr/>
          <p:nvPr/>
        </p:nvCxnSpPr>
        <p:spPr>
          <a:xfrm>
            <a:off x="3364176" y="863499"/>
            <a:ext cx="72517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6" name="图片 5" descr="小组logo"/>
          <p:cNvPicPr>
            <a:picLocks noChangeAspect="1"/>
          </p:cNvPicPr>
          <p:nvPr/>
        </p:nvPicPr>
        <p:blipFill>
          <a:blip r:embed="rId1"/>
          <a:stretch>
            <a:fillRect/>
          </a:stretch>
        </p:blipFill>
        <p:spPr>
          <a:xfrm>
            <a:off x="10318750" y="-190500"/>
            <a:ext cx="2104390" cy="2104390"/>
          </a:xfrm>
          <a:prstGeom prst="rect">
            <a:avLst/>
          </a:prstGeom>
        </p:spPr>
      </p:pic>
      <p:sp>
        <p:nvSpPr>
          <p:cNvPr id="7" name="TextBox 6"/>
          <p:cNvSpPr txBox="1"/>
          <p:nvPr/>
        </p:nvSpPr>
        <p:spPr>
          <a:xfrm>
            <a:off x="3364176" y="1629295"/>
            <a:ext cx="5386648" cy="1846659"/>
          </a:xfrm>
          <a:prstGeom prst="rect">
            <a:avLst/>
          </a:prstGeom>
          <a:noFill/>
        </p:spPr>
        <p:txBody>
          <a:bodyPr wrap="square" rtlCol="0">
            <a:spAutoFit/>
          </a:bodyPr>
          <a:lstStyle/>
          <a:p>
            <a:pPr>
              <a:lnSpc>
                <a:spcPct val="150000"/>
              </a:lnSpc>
            </a:pPr>
            <a:r>
              <a:rPr lang="zh-CN" altLang="en-US" sz="1600" b="1" dirty="0">
                <a:latin typeface="幼圆" panose="02010509060101010101" pitchFamily="49" charset="-122"/>
                <a:ea typeface="幼圆" panose="02010509060101010101" pitchFamily="49" charset="-122"/>
              </a:rPr>
              <a:t>项目名称：软件工程系列课程教学辅助网站</a:t>
            </a:r>
            <a:endParaRPr lang="zh-CN" altLang="en-US" sz="1600" b="1" dirty="0">
              <a:latin typeface="幼圆" panose="02010509060101010101" pitchFamily="49" charset="-122"/>
              <a:ea typeface="幼圆" panose="02010509060101010101" pitchFamily="49" charset="-122"/>
            </a:endParaRPr>
          </a:p>
          <a:p>
            <a:pPr>
              <a:lnSpc>
                <a:spcPct val="150000"/>
              </a:lnSpc>
            </a:pPr>
            <a:r>
              <a:rPr lang="zh-CN" altLang="en-US" sz="1600" b="1" dirty="0">
                <a:latin typeface="幼圆" panose="02010509060101010101" pitchFamily="49" charset="-122"/>
                <a:ea typeface="幼圆" panose="02010509060101010101" pitchFamily="49" charset="-122"/>
              </a:rPr>
              <a:t>产品范围：按照</a:t>
            </a:r>
            <a:r>
              <a:rPr lang="en-US" altLang="zh-CN" sz="1600" b="1" dirty="0">
                <a:latin typeface="幼圆" panose="02010509060101010101" pitchFamily="49" charset="-122"/>
                <a:ea typeface="幼圆" panose="02010509060101010101" pitchFamily="49" charset="-122"/>
              </a:rPr>
              <a:t>《</a:t>
            </a:r>
            <a:r>
              <a:rPr lang="zh-CN" altLang="en-US" sz="1600" b="1" dirty="0">
                <a:latin typeface="幼圆" panose="02010509060101010101" pitchFamily="49" charset="-122"/>
                <a:ea typeface="幼圆" panose="02010509060101010101" pitchFamily="49" charset="-122"/>
              </a:rPr>
              <a:t>招标书</a:t>
            </a:r>
            <a:r>
              <a:rPr lang="en-US" altLang="zh-CN" sz="1600" b="1" dirty="0">
                <a:latin typeface="幼圆" panose="02010509060101010101" pitchFamily="49" charset="-122"/>
                <a:ea typeface="幼圆" panose="02010509060101010101" pitchFamily="49" charset="-122"/>
              </a:rPr>
              <a:t>》</a:t>
            </a:r>
            <a:r>
              <a:rPr lang="zh-CN" altLang="en-US" sz="1600" b="1" dirty="0">
                <a:latin typeface="幼圆" panose="02010509060101010101" pitchFamily="49" charset="-122"/>
                <a:ea typeface="幼圆" panose="02010509060101010101" pitchFamily="49" charset="-122"/>
              </a:rPr>
              <a:t>中</a:t>
            </a:r>
            <a:r>
              <a:rPr lang="en-US" altLang="zh-CN" sz="1600" b="1" dirty="0">
                <a:latin typeface="幼圆" panose="02010509060101010101" pitchFamily="49" charset="-122"/>
                <a:ea typeface="幼圆" panose="02010509060101010101" pitchFamily="49" charset="-122"/>
              </a:rPr>
              <a:t>5.2</a:t>
            </a:r>
            <a:r>
              <a:rPr lang="zh-CN" altLang="en-US" sz="1600" b="1" dirty="0">
                <a:latin typeface="幼圆" panose="02010509060101010101" pitchFamily="49" charset="-122"/>
                <a:ea typeface="幼圆" panose="02010509060101010101" pitchFamily="49" charset="-122"/>
              </a:rPr>
              <a:t>的规定执行。</a:t>
            </a:r>
            <a:endParaRPr lang="zh-CN" altLang="en-US" sz="1600" b="1" dirty="0">
              <a:latin typeface="幼圆" panose="02010509060101010101" pitchFamily="49" charset="-122"/>
              <a:ea typeface="幼圆" panose="02010509060101010101" pitchFamily="49" charset="-122"/>
            </a:endParaRPr>
          </a:p>
          <a:p>
            <a:pPr>
              <a:lnSpc>
                <a:spcPct val="150000"/>
              </a:lnSpc>
            </a:pPr>
            <a:r>
              <a:rPr lang="zh-CN" altLang="en-US" sz="1600" b="1" dirty="0">
                <a:latin typeface="幼圆" panose="02010509060101010101" pitchFamily="49" charset="-122"/>
                <a:ea typeface="幼圆" panose="02010509060101010101" pitchFamily="49" charset="-122"/>
              </a:rPr>
              <a:t>产品名称：软件工程系列课程教学辅助网站</a:t>
            </a:r>
            <a:endParaRPr lang="zh-CN" altLang="en-US" sz="1600" b="1" dirty="0">
              <a:latin typeface="幼圆" panose="02010509060101010101" pitchFamily="49" charset="-122"/>
              <a:ea typeface="幼圆" panose="02010509060101010101" pitchFamily="49" charset="-122"/>
            </a:endParaRPr>
          </a:p>
          <a:p>
            <a:pPr>
              <a:lnSpc>
                <a:spcPct val="150000"/>
              </a:lnSpc>
            </a:pPr>
            <a:r>
              <a:rPr lang="zh-CN" altLang="en-US" sz="1600" b="1" dirty="0">
                <a:latin typeface="幼圆" panose="02010509060101010101" pitchFamily="49" charset="-122"/>
                <a:ea typeface="幼圆" panose="02010509060101010101" pitchFamily="49" charset="-122"/>
              </a:rPr>
              <a:t>版本号：</a:t>
            </a:r>
            <a:r>
              <a:rPr lang="en-US" altLang="zh-CN" sz="1600" b="1" dirty="0">
                <a:latin typeface="幼圆" panose="02010509060101010101" pitchFamily="49" charset="-122"/>
                <a:ea typeface="幼圆" panose="02010509060101010101" pitchFamily="49" charset="-122"/>
              </a:rPr>
              <a:t>V0.1.0.20171209</a:t>
            </a:r>
            <a:endParaRPr lang="en-US" altLang="zh-CN" sz="1600" b="1" dirty="0">
              <a:latin typeface="幼圆" panose="02010509060101010101" pitchFamily="49" charset="-122"/>
              <a:ea typeface="幼圆" panose="02010509060101010101" pitchFamily="49" charset="-122"/>
            </a:endParaRPr>
          </a:p>
          <a:p>
            <a:endParaRPr lang="zh-CN" altLang="zh-CN"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157943" y="509866"/>
            <a:ext cx="3726831" cy="748345"/>
            <a:chOff x="1102323" y="1717914"/>
            <a:chExt cx="3726831" cy="748345"/>
          </a:xfrm>
        </p:grpSpPr>
        <p:sp>
          <p:nvSpPr>
            <p:cNvPr id="45" name="矩形 44"/>
            <p:cNvSpPr/>
            <p:nvPr/>
          </p:nvSpPr>
          <p:spPr>
            <a:xfrm>
              <a:off x="2003404" y="1717914"/>
              <a:ext cx="2825750" cy="521970"/>
            </a:xfrm>
            <a:prstGeom prst="rect">
              <a:avLst/>
            </a:prstGeom>
          </p:spPr>
          <p:txBody>
            <a:bodyPr wrap="square" anchor="ctr">
              <a:spAutoFit/>
            </a:bodyPr>
            <a:lstStyle/>
            <a:p>
              <a:pPr lvl="0">
                <a:defRPr/>
              </a:pPr>
              <a:r>
                <a:rPr lang="zh-CN" altLang="en-US" sz="2800" b="1" kern="0" dirty="0">
                  <a:latin typeface="微软雅黑" panose="020B0503020204020204" pitchFamily="34" charset="-122"/>
                  <a:ea typeface="微软雅黑" panose="020B0503020204020204" pitchFamily="34" charset="-122"/>
                  <a:cs typeface="微软雅黑" panose="020B0503020204020204" pitchFamily="34" charset="-122"/>
                  <a:sym typeface="+mn-ea"/>
                </a:rPr>
                <a:t>产品</a:t>
              </a:r>
              <a:r>
                <a:rPr lang="zh-CN" altLang="en-US" sz="2800" b="1" kern="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描述</a:t>
              </a:r>
              <a:endParaRPr lang="zh-CN" altLang="en-US" sz="2800" b="1" kern="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grpSp>
          <p:nvGrpSpPr>
            <p:cNvPr id="47" name="组合 46"/>
            <p:cNvGrpSpPr/>
            <p:nvPr/>
          </p:nvGrpSpPr>
          <p:grpSpPr>
            <a:xfrm>
              <a:off x="1102323" y="1746259"/>
              <a:ext cx="927864" cy="720000"/>
              <a:chOff x="899123" y="2898038"/>
              <a:chExt cx="927864" cy="720000"/>
            </a:xfrm>
          </p:grpSpPr>
          <p:sp>
            <p:nvSpPr>
              <p:cNvPr id="48" name="矩形 47"/>
              <p:cNvSpPr/>
              <p:nvPr/>
            </p:nvSpPr>
            <p:spPr>
              <a:xfrm>
                <a:off x="1033865" y="2898038"/>
                <a:ext cx="720000" cy="72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1"/>
                  </a:solidFill>
                </a:endParaRPr>
              </a:p>
            </p:txBody>
          </p:sp>
          <p:sp>
            <p:nvSpPr>
              <p:cNvPr id="49" name="矩形 48"/>
              <p:cNvSpPr/>
              <p:nvPr/>
            </p:nvSpPr>
            <p:spPr>
              <a:xfrm>
                <a:off x="899123" y="2905869"/>
                <a:ext cx="927864" cy="707886"/>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4000" b="0"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rPr>
                  <a:t>2.2</a:t>
                </a:r>
                <a:endParaRPr kumimoji="0" lang="en-US" altLang="zh-CN" sz="40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grpSp>
      </p:grpSp>
      <p:cxnSp>
        <p:nvCxnSpPr>
          <p:cNvPr id="3" name="直接连接符 2"/>
          <p:cNvCxnSpPr/>
          <p:nvPr/>
        </p:nvCxnSpPr>
        <p:spPr>
          <a:xfrm>
            <a:off x="3364176" y="863499"/>
            <a:ext cx="72517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6" name="图片 5" descr="小组logo"/>
          <p:cNvPicPr>
            <a:picLocks noChangeAspect="1"/>
          </p:cNvPicPr>
          <p:nvPr/>
        </p:nvPicPr>
        <p:blipFill>
          <a:blip r:embed="rId1"/>
          <a:stretch>
            <a:fillRect/>
          </a:stretch>
        </p:blipFill>
        <p:spPr>
          <a:xfrm>
            <a:off x="10318750" y="-190500"/>
            <a:ext cx="2104390" cy="2104390"/>
          </a:xfrm>
          <a:prstGeom prst="rect">
            <a:avLst/>
          </a:prstGeom>
        </p:spPr>
      </p:pic>
      <p:sp>
        <p:nvSpPr>
          <p:cNvPr id="7" name="TextBox 6"/>
          <p:cNvSpPr txBox="1"/>
          <p:nvPr/>
        </p:nvSpPr>
        <p:spPr>
          <a:xfrm>
            <a:off x="1255222" y="1438102"/>
            <a:ext cx="9459018" cy="2308324"/>
          </a:xfrm>
          <a:prstGeom prst="rect">
            <a:avLst/>
          </a:prstGeom>
          <a:noFill/>
        </p:spPr>
        <p:txBody>
          <a:bodyPr wrap="square" rtlCol="0">
            <a:spAutoFit/>
          </a:bodyPr>
          <a:lstStyle/>
          <a:p>
            <a:pPr>
              <a:lnSpc>
                <a:spcPct val="150000"/>
              </a:lnSpc>
            </a:pPr>
            <a:r>
              <a:rPr lang="zh-CN" altLang="en-US" sz="1600" b="1" dirty="0">
                <a:latin typeface="幼圆" panose="02010509060101010101" pitchFamily="49" charset="-122"/>
                <a:ea typeface="幼圆" panose="02010509060101010101" pitchFamily="49" charset="-122"/>
              </a:rPr>
              <a:t>软件项目管理与软件需求，作为软件工程当中最为重要的组成几个部分，已经引起业内人士的高度重视，项目管理和需求工程概念的提出，就是为了把软件工程化，以更有效地开发需求，开发软件并实现有效的管理。也作为一门新兴的课程在大学里开设。为了使教师能够把最新，最前沿的关于项目管理和需求工程的信息传播给学生；为了学生能够利用网络得到老师帮助；为了师生之间，同学之间能够充分交流，沟通心得。这个软件工程教学、学习、交流系统将提供这么一个平台。为教师和同学服务，也为项目管理，需求工程，统一建模等软件工程化课程的教学方法提供试验基地。</a:t>
            </a:r>
            <a:endParaRPr lang="zh-CN" altLang="zh-CN"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157943" y="509866"/>
            <a:ext cx="3726831" cy="748345"/>
            <a:chOff x="1102323" y="1717914"/>
            <a:chExt cx="3726831" cy="748345"/>
          </a:xfrm>
        </p:grpSpPr>
        <p:sp>
          <p:nvSpPr>
            <p:cNvPr id="45" name="矩形 44"/>
            <p:cNvSpPr/>
            <p:nvPr/>
          </p:nvSpPr>
          <p:spPr>
            <a:xfrm>
              <a:off x="2003404" y="1717914"/>
              <a:ext cx="2825750" cy="521970"/>
            </a:xfrm>
            <a:prstGeom prst="rect">
              <a:avLst/>
            </a:prstGeom>
          </p:spPr>
          <p:txBody>
            <a:bodyPr wrap="square" anchor="ctr">
              <a:spAutoFit/>
            </a:bodyPr>
            <a:lstStyle/>
            <a:p>
              <a:pPr lvl="0">
                <a:defRPr/>
              </a:pPr>
              <a:r>
                <a:rPr lang="zh-CN" altLang="en-US" sz="2800" b="1" kern="0" dirty="0">
                  <a:latin typeface="微软雅黑" panose="020B0503020204020204" pitchFamily="34" charset="-122"/>
                  <a:ea typeface="微软雅黑" panose="020B0503020204020204" pitchFamily="34" charset="-122"/>
                  <a:cs typeface="微软雅黑" panose="020B0503020204020204" pitchFamily="34" charset="-122"/>
                  <a:sym typeface="+mn-ea"/>
                </a:rPr>
                <a:t>上下文图</a:t>
              </a:r>
              <a:endParaRPr lang="zh-CN" altLang="en-US" sz="2800" b="1" kern="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grpSp>
          <p:nvGrpSpPr>
            <p:cNvPr id="47" name="组合 46"/>
            <p:cNvGrpSpPr/>
            <p:nvPr/>
          </p:nvGrpSpPr>
          <p:grpSpPr>
            <a:xfrm>
              <a:off x="1102323" y="1746259"/>
              <a:ext cx="927864" cy="720000"/>
              <a:chOff x="899123" y="2898038"/>
              <a:chExt cx="927864" cy="720000"/>
            </a:xfrm>
          </p:grpSpPr>
          <p:sp>
            <p:nvSpPr>
              <p:cNvPr id="48" name="矩形 47"/>
              <p:cNvSpPr/>
              <p:nvPr/>
            </p:nvSpPr>
            <p:spPr>
              <a:xfrm>
                <a:off x="1033865" y="2898038"/>
                <a:ext cx="720000" cy="72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1"/>
                  </a:solidFill>
                </a:endParaRPr>
              </a:p>
            </p:txBody>
          </p:sp>
          <p:sp>
            <p:nvSpPr>
              <p:cNvPr id="49" name="矩形 48"/>
              <p:cNvSpPr/>
              <p:nvPr/>
            </p:nvSpPr>
            <p:spPr>
              <a:xfrm>
                <a:off x="899123" y="2905869"/>
                <a:ext cx="927864" cy="707886"/>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4000" b="0"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rPr>
                  <a:t>2.3</a:t>
                </a:r>
                <a:endParaRPr kumimoji="0" lang="en-US" altLang="zh-CN" sz="40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grpSp>
      </p:grpSp>
      <p:cxnSp>
        <p:nvCxnSpPr>
          <p:cNvPr id="3" name="直接连接符 2"/>
          <p:cNvCxnSpPr/>
          <p:nvPr/>
        </p:nvCxnSpPr>
        <p:spPr>
          <a:xfrm>
            <a:off x="3364176" y="863499"/>
            <a:ext cx="72517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6" name="图片 5" descr="小组logo"/>
          <p:cNvPicPr>
            <a:picLocks noChangeAspect="1"/>
          </p:cNvPicPr>
          <p:nvPr/>
        </p:nvPicPr>
        <p:blipFill>
          <a:blip r:embed="rId1"/>
          <a:stretch>
            <a:fillRect/>
          </a:stretch>
        </p:blipFill>
        <p:spPr>
          <a:xfrm>
            <a:off x="10318750" y="-190500"/>
            <a:ext cx="2104390" cy="2104390"/>
          </a:xfrm>
          <a:prstGeom prst="rect">
            <a:avLst/>
          </a:prstGeom>
        </p:spPr>
      </p:pic>
      <p:pic>
        <p:nvPicPr>
          <p:cNvPr id="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52500" y="1253928"/>
            <a:ext cx="8174009" cy="53970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2">
            <a:lumMod val="25000"/>
          </a:schemeClr>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6480</Words>
  <Application>WPS 演示</Application>
  <PresentationFormat>自定义</PresentationFormat>
  <Paragraphs>949</Paragraphs>
  <Slides>48</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48</vt:i4>
      </vt:variant>
    </vt:vector>
  </HeadingPairs>
  <TitlesOfParts>
    <vt:vector size="58" baseType="lpstr">
      <vt:lpstr>Arial</vt:lpstr>
      <vt:lpstr>宋体</vt:lpstr>
      <vt:lpstr>Wingdings</vt:lpstr>
      <vt:lpstr>微软雅黑</vt:lpstr>
      <vt:lpstr>幼圆</vt:lpstr>
      <vt:lpstr>Calibri</vt:lpstr>
      <vt:lpstr>Arial Unicode MS</vt:lpstr>
      <vt:lpstr>Calibri Light</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tf</dc:creator>
  <cp:lastModifiedBy>hasee</cp:lastModifiedBy>
  <cp:revision>119</cp:revision>
  <dcterms:created xsi:type="dcterms:W3CDTF">2016-04-16T23:42:00Z</dcterms:created>
  <dcterms:modified xsi:type="dcterms:W3CDTF">2017-12-20T19:14:22Z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2052-10.1.0.7023</vt:lpwstr>
  </property>
</Properties>
</file>