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8A7"/>
    <a:srgbClr val="30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0BE41-DE5E-44AC-90A4-FE7941818C6D}" v="104" dt="2024-10-09T06:55:27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a Papantonio" userId="3cf514bcc2ea264a" providerId="LiveId" clId="{2670BE41-DE5E-44AC-90A4-FE7941818C6D}"/>
    <pc:docChg chg="custSel modSld">
      <pc:chgData name="Ariana Papantonio" userId="3cf514bcc2ea264a" providerId="LiveId" clId="{2670BE41-DE5E-44AC-90A4-FE7941818C6D}" dt="2024-10-09T06:55:27.076" v="107"/>
      <pc:docMkLst>
        <pc:docMk/>
      </pc:docMkLst>
      <pc:sldChg chg="delSp mod">
        <pc:chgData name="Ariana Papantonio" userId="3cf514bcc2ea264a" providerId="LiveId" clId="{2670BE41-DE5E-44AC-90A4-FE7941818C6D}" dt="2024-10-09T06:28:58.526" v="0" actId="478"/>
        <pc:sldMkLst>
          <pc:docMk/>
          <pc:sldMk cId="278823497" sldId="257"/>
        </pc:sldMkLst>
        <pc:grpChg chg="del">
          <ac:chgData name="Ariana Papantonio" userId="3cf514bcc2ea264a" providerId="LiveId" clId="{2670BE41-DE5E-44AC-90A4-FE7941818C6D}" dt="2024-10-09T06:28:58.526" v="0" actId="478"/>
          <ac:grpSpMkLst>
            <pc:docMk/>
            <pc:sldMk cId="278823497" sldId="257"/>
            <ac:grpSpMk id="11" creationId="{FBE74174-2DD3-D481-2288-9B43CFE18269}"/>
          </ac:grpSpMkLst>
        </pc:grpChg>
      </pc:sldChg>
      <pc:sldChg chg="delSp modSp mod">
        <pc:chgData name="Ariana Papantonio" userId="3cf514bcc2ea264a" providerId="LiveId" clId="{2670BE41-DE5E-44AC-90A4-FE7941818C6D}" dt="2024-10-09T06:29:17.263" v="3" actId="20577"/>
        <pc:sldMkLst>
          <pc:docMk/>
          <pc:sldMk cId="3607671122" sldId="258"/>
        </pc:sldMkLst>
        <pc:spChg chg="del topLvl">
          <ac:chgData name="Ariana Papantonio" userId="3cf514bcc2ea264a" providerId="LiveId" clId="{2670BE41-DE5E-44AC-90A4-FE7941818C6D}" dt="2024-10-09T06:29:14.586" v="2" actId="478"/>
          <ac:spMkLst>
            <pc:docMk/>
            <pc:sldMk cId="3607671122" sldId="258"/>
            <ac:spMk id="7" creationId="{78E007AF-2289-A5CF-4E40-60D109705C90}"/>
          </ac:spMkLst>
        </pc:spChg>
        <pc:spChg chg="mod topLvl">
          <ac:chgData name="Ariana Papantonio" userId="3cf514bcc2ea264a" providerId="LiveId" clId="{2670BE41-DE5E-44AC-90A4-FE7941818C6D}" dt="2024-10-09T06:29:17.263" v="3" actId="20577"/>
          <ac:spMkLst>
            <pc:docMk/>
            <pc:sldMk cId="3607671122" sldId="258"/>
            <ac:spMk id="8" creationId="{F5B0271C-D3FE-1280-B04E-AC3D029F2197}"/>
          </ac:spMkLst>
        </pc:spChg>
        <pc:grpChg chg="del">
          <ac:chgData name="Ariana Papantonio" userId="3cf514bcc2ea264a" providerId="LiveId" clId="{2670BE41-DE5E-44AC-90A4-FE7941818C6D}" dt="2024-10-09T06:29:14.586" v="2" actId="478"/>
          <ac:grpSpMkLst>
            <pc:docMk/>
            <pc:sldMk cId="3607671122" sldId="258"/>
            <ac:grpSpMk id="6" creationId="{0F06C8E2-6647-CAA8-A4BB-A265D4B07FAF}"/>
          </ac:grpSpMkLst>
        </pc:grpChg>
      </pc:sldChg>
      <pc:sldChg chg="modSp">
        <pc:chgData name="Ariana Papantonio" userId="3cf514bcc2ea264a" providerId="LiveId" clId="{2670BE41-DE5E-44AC-90A4-FE7941818C6D}" dt="2024-10-09T06:55:27.076" v="107"/>
        <pc:sldMkLst>
          <pc:docMk/>
          <pc:sldMk cId="652166096" sldId="260"/>
        </pc:sldMkLst>
        <pc:graphicFrameChg chg="mod">
          <ac:chgData name="Ariana Papantonio" userId="3cf514bcc2ea264a" providerId="LiveId" clId="{2670BE41-DE5E-44AC-90A4-FE7941818C6D}" dt="2024-10-09T06:55:27.076" v="107"/>
          <ac:graphicFrameMkLst>
            <pc:docMk/>
            <pc:sldMk cId="652166096" sldId="260"/>
            <ac:graphicFrameMk id="7" creationId="{D1860B77-B6B7-D802-3EF5-DE5A0985FBA1}"/>
          </ac:graphicFrameMkLst>
        </pc:graphicFrame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2B78A-171A-47A5-9DDB-9399E8165008}" type="doc">
      <dgm:prSet loTypeId="urn:microsoft.com/office/officeart/2005/8/layout/funnel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BE448D-6F60-4557-9934-26D70BF779BA}">
      <dgm:prSet phldrT="[Texto]" custT="1"/>
      <dgm:spPr/>
      <dgm:t>
        <a:bodyPr/>
        <a:lstStyle/>
        <a:p>
          <a:r>
            <a:rPr lang="es-ES" sz="1000" dirty="0"/>
            <a:t>Tres juegos completados</a:t>
          </a:r>
        </a:p>
      </dgm:t>
    </dgm:pt>
    <dgm:pt modelId="{3C31B863-AD6C-4020-A9CE-0D8BB8B5B539}" type="parTrans" cxnId="{8D6FEB31-F82B-4E48-9707-A26A8B2A7B10}">
      <dgm:prSet/>
      <dgm:spPr/>
      <dgm:t>
        <a:bodyPr/>
        <a:lstStyle/>
        <a:p>
          <a:endParaRPr lang="es-ES"/>
        </a:p>
      </dgm:t>
    </dgm:pt>
    <dgm:pt modelId="{D49E4DEA-8CA7-4F5B-9826-026A7D599F4F}" type="sibTrans" cxnId="{8D6FEB31-F82B-4E48-9707-A26A8B2A7B10}">
      <dgm:prSet/>
      <dgm:spPr/>
      <dgm:t>
        <a:bodyPr/>
        <a:lstStyle/>
        <a:p>
          <a:endParaRPr lang="es-ES"/>
        </a:p>
      </dgm:t>
    </dgm:pt>
    <dgm:pt modelId="{648B8F5D-7E45-490C-A0B2-DEDCBF61D869}">
      <dgm:prSet phldrT="[Texto]" custT="1"/>
      <dgm:spPr/>
      <dgm:t>
        <a:bodyPr/>
        <a:lstStyle/>
        <a:p>
          <a:r>
            <a:rPr lang="es-ES" sz="1000" dirty="0"/>
            <a:t>Integrar funcionalidades</a:t>
          </a:r>
        </a:p>
      </dgm:t>
    </dgm:pt>
    <dgm:pt modelId="{DCE255F1-3743-4C59-B3AF-F4F862CA75AC}" type="parTrans" cxnId="{1C211E2C-232D-4EE1-9E2F-825F4DB8AE9A}">
      <dgm:prSet/>
      <dgm:spPr/>
      <dgm:t>
        <a:bodyPr/>
        <a:lstStyle/>
        <a:p>
          <a:endParaRPr lang="es-ES"/>
        </a:p>
      </dgm:t>
    </dgm:pt>
    <dgm:pt modelId="{B60DB84A-81D4-49F2-BEF0-8BF3B699CCFC}" type="sibTrans" cxnId="{1C211E2C-232D-4EE1-9E2F-825F4DB8AE9A}">
      <dgm:prSet/>
      <dgm:spPr/>
      <dgm:t>
        <a:bodyPr/>
        <a:lstStyle/>
        <a:p>
          <a:endParaRPr lang="es-ES"/>
        </a:p>
      </dgm:t>
    </dgm:pt>
    <dgm:pt modelId="{C72A6935-BE4F-4180-8B9C-8331A37CF92C}">
      <dgm:prSet phldrT="[Texto]" custT="1"/>
      <dgm:spPr/>
      <dgm:t>
        <a:bodyPr/>
        <a:lstStyle/>
        <a:p>
          <a:r>
            <a:rPr lang="es-ES" sz="1000" dirty="0"/>
            <a:t>Coordinación y manejo del tiempo</a:t>
          </a:r>
        </a:p>
      </dgm:t>
    </dgm:pt>
    <dgm:pt modelId="{1D4389ED-F5FE-493A-94DD-733E16EE1A08}" type="parTrans" cxnId="{4B71DDF0-8C38-4A16-9578-0CFD0D24DB94}">
      <dgm:prSet/>
      <dgm:spPr/>
      <dgm:t>
        <a:bodyPr/>
        <a:lstStyle/>
        <a:p>
          <a:endParaRPr lang="es-ES"/>
        </a:p>
      </dgm:t>
    </dgm:pt>
    <dgm:pt modelId="{E81C06CE-EF46-4BA2-9FC0-39389C38AE2C}" type="sibTrans" cxnId="{4B71DDF0-8C38-4A16-9578-0CFD0D24DB94}">
      <dgm:prSet/>
      <dgm:spPr/>
      <dgm:t>
        <a:bodyPr/>
        <a:lstStyle/>
        <a:p>
          <a:endParaRPr lang="es-ES"/>
        </a:p>
      </dgm:t>
    </dgm:pt>
    <dgm:pt modelId="{8E68C220-C226-4257-B0A6-7A266C4A37CE}">
      <dgm:prSet phldrT="[Texto]"/>
      <dgm:spPr/>
      <dgm:t>
        <a:bodyPr/>
        <a:lstStyle/>
        <a:p>
          <a:r>
            <a:rPr lang="es-ES" dirty="0">
              <a:solidFill>
                <a:srgbClr val="002060"/>
              </a:solidFill>
            </a:rPr>
            <a:t>Retos</a:t>
          </a:r>
        </a:p>
      </dgm:t>
    </dgm:pt>
    <dgm:pt modelId="{86703666-6AA5-4E38-93D5-813AB0659448}" type="parTrans" cxnId="{E26BD163-D208-44ED-8F50-FDC4E9CB2760}">
      <dgm:prSet/>
      <dgm:spPr/>
      <dgm:t>
        <a:bodyPr/>
        <a:lstStyle/>
        <a:p>
          <a:endParaRPr lang="es-ES"/>
        </a:p>
      </dgm:t>
    </dgm:pt>
    <dgm:pt modelId="{9E886FA3-C0EA-412A-B500-3C2A06C54705}" type="sibTrans" cxnId="{E26BD163-D208-44ED-8F50-FDC4E9CB2760}">
      <dgm:prSet/>
      <dgm:spPr/>
      <dgm:t>
        <a:bodyPr/>
        <a:lstStyle/>
        <a:p>
          <a:endParaRPr lang="es-ES"/>
        </a:p>
      </dgm:t>
    </dgm:pt>
    <dgm:pt modelId="{CB880344-63F1-4DE4-93FC-B4C1742ADD42}" type="pres">
      <dgm:prSet presAssocID="{3952B78A-171A-47A5-9DDB-9399E8165008}" presName="Name0" presStyleCnt="0">
        <dgm:presLayoutVars>
          <dgm:chMax val="4"/>
          <dgm:resizeHandles val="exact"/>
        </dgm:presLayoutVars>
      </dgm:prSet>
      <dgm:spPr/>
    </dgm:pt>
    <dgm:pt modelId="{DBB2F057-8251-4292-9367-5581015439A0}" type="pres">
      <dgm:prSet presAssocID="{3952B78A-171A-47A5-9DDB-9399E8165008}" presName="ellipse" presStyleLbl="trBgShp" presStyleIdx="0" presStyleCnt="1"/>
      <dgm:spPr/>
    </dgm:pt>
    <dgm:pt modelId="{6402FF46-3EA3-48F0-A997-4154BF368AEF}" type="pres">
      <dgm:prSet presAssocID="{3952B78A-171A-47A5-9DDB-9399E8165008}" presName="arrow1" presStyleLbl="fgShp" presStyleIdx="0" presStyleCnt="1"/>
      <dgm:spPr/>
    </dgm:pt>
    <dgm:pt modelId="{97EBB9F7-7938-4B11-A1DE-8A812CB0A49C}" type="pres">
      <dgm:prSet presAssocID="{3952B78A-171A-47A5-9DDB-9399E8165008}" presName="rectangle" presStyleLbl="revTx" presStyleIdx="0" presStyleCnt="1">
        <dgm:presLayoutVars>
          <dgm:bulletEnabled val="1"/>
        </dgm:presLayoutVars>
      </dgm:prSet>
      <dgm:spPr/>
    </dgm:pt>
    <dgm:pt modelId="{DE1F301B-7F9D-4A29-BBEF-29F42878A563}" type="pres">
      <dgm:prSet presAssocID="{648B8F5D-7E45-490C-A0B2-DEDCBF61D869}" presName="item1" presStyleLbl="node1" presStyleIdx="0" presStyleCnt="3" custScaleX="109768">
        <dgm:presLayoutVars>
          <dgm:bulletEnabled val="1"/>
        </dgm:presLayoutVars>
      </dgm:prSet>
      <dgm:spPr/>
    </dgm:pt>
    <dgm:pt modelId="{2726FD55-B388-46F1-9B5B-AD8B422CE0E0}" type="pres">
      <dgm:prSet presAssocID="{C72A6935-BE4F-4180-8B9C-8331A37CF92C}" presName="item2" presStyleLbl="node1" presStyleIdx="1" presStyleCnt="3" custScaleX="108652" custLinFactNeighborX="-1123" custLinFactNeighborY="-26026">
        <dgm:presLayoutVars>
          <dgm:bulletEnabled val="1"/>
        </dgm:presLayoutVars>
      </dgm:prSet>
      <dgm:spPr/>
    </dgm:pt>
    <dgm:pt modelId="{375132BF-9589-4B6D-A8B4-268EB5A1C944}" type="pres">
      <dgm:prSet presAssocID="{8E68C220-C226-4257-B0A6-7A266C4A37CE}" presName="item3" presStyleLbl="node1" presStyleIdx="2" presStyleCnt="3" custLinFactNeighborX="9079" custLinFactNeighborY="1816">
        <dgm:presLayoutVars>
          <dgm:bulletEnabled val="1"/>
        </dgm:presLayoutVars>
      </dgm:prSet>
      <dgm:spPr/>
    </dgm:pt>
    <dgm:pt modelId="{1350F1CC-C80D-4242-81C5-69B0F344A2BB}" type="pres">
      <dgm:prSet presAssocID="{3952B78A-171A-47A5-9DDB-9399E8165008}" presName="funnel" presStyleLbl="trAlignAcc1" presStyleIdx="0" presStyleCnt="1" custLinFactNeighborX="18" custLinFactNeighborY="-893"/>
      <dgm:spPr>
        <a:ln w="19050"/>
      </dgm:spPr>
    </dgm:pt>
  </dgm:ptLst>
  <dgm:cxnLst>
    <dgm:cxn modelId="{DE105D09-ABAA-47D3-8F9D-752D003543D1}" type="presOf" srcId="{3952B78A-171A-47A5-9DDB-9399E8165008}" destId="{CB880344-63F1-4DE4-93FC-B4C1742ADD42}" srcOrd="0" destOrd="0" presId="urn:microsoft.com/office/officeart/2005/8/layout/funnel1"/>
    <dgm:cxn modelId="{1C211E2C-232D-4EE1-9E2F-825F4DB8AE9A}" srcId="{3952B78A-171A-47A5-9DDB-9399E8165008}" destId="{648B8F5D-7E45-490C-A0B2-DEDCBF61D869}" srcOrd="1" destOrd="0" parTransId="{DCE255F1-3743-4C59-B3AF-F4F862CA75AC}" sibTransId="{B60DB84A-81D4-49F2-BEF0-8BF3B699CCFC}"/>
    <dgm:cxn modelId="{8D6FEB31-F82B-4E48-9707-A26A8B2A7B10}" srcId="{3952B78A-171A-47A5-9DDB-9399E8165008}" destId="{97BE448D-6F60-4557-9934-26D70BF779BA}" srcOrd="0" destOrd="0" parTransId="{3C31B863-AD6C-4020-A9CE-0D8BB8B5B539}" sibTransId="{D49E4DEA-8CA7-4F5B-9826-026A7D599F4F}"/>
    <dgm:cxn modelId="{8934EB60-3F33-4CEB-AE72-AB694F817612}" type="presOf" srcId="{97BE448D-6F60-4557-9934-26D70BF779BA}" destId="{375132BF-9589-4B6D-A8B4-268EB5A1C944}" srcOrd="0" destOrd="0" presId="urn:microsoft.com/office/officeart/2005/8/layout/funnel1"/>
    <dgm:cxn modelId="{E26BD163-D208-44ED-8F50-FDC4E9CB2760}" srcId="{3952B78A-171A-47A5-9DDB-9399E8165008}" destId="{8E68C220-C226-4257-B0A6-7A266C4A37CE}" srcOrd="3" destOrd="0" parTransId="{86703666-6AA5-4E38-93D5-813AB0659448}" sibTransId="{9E886FA3-C0EA-412A-B500-3C2A06C54705}"/>
    <dgm:cxn modelId="{33C3A649-7852-444F-9024-547F56F158D6}" type="presOf" srcId="{C72A6935-BE4F-4180-8B9C-8331A37CF92C}" destId="{DE1F301B-7F9D-4A29-BBEF-29F42878A563}" srcOrd="0" destOrd="0" presId="urn:microsoft.com/office/officeart/2005/8/layout/funnel1"/>
    <dgm:cxn modelId="{D9E50D6F-EEFD-415B-822D-00BD5C06388D}" type="presOf" srcId="{8E68C220-C226-4257-B0A6-7A266C4A37CE}" destId="{97EBB9F7-7938-4B11-A1DE-8A812CB0A49C}" srcOrd="0" destOrd="0" presId="urn:microsoft.com/office/officeart/2005/8/layout/funnel1"/>
    <dgm:cxn modelId="{003AD57D-61EF-4991-8C36-87DD00CE4643}" type="presOf" srcId="{648B8F5D-7E45-490C-A0B2-DEDCBF61D869}" destId="{2726FD55-B388-46F1-9B5B-AD8B422CE0E0}" srcOrd="0" destOrd="0" presId="urn:microsoft.com/office/officeart/2005/8/layout/funnel1"/>
    <dgm:cxn modelId="{4B71DDF0-8C38-4A16-9578-0CFD0D24DB94}" srcId="{3952B78A-171A-47A5-9DDB-9399E8165008}" destId="{C72A6935-BE4F-4180-8B9C-8331A37CF92C}" srcOrd="2" destOrd="0" parTransId="{1D4389ED-F5FE-493A-94DD-733E16EE1A08}" sibTransId="{E81C06CE-EF46-4BA2-9FC0-39389C38AE2C}"/>
    <dgm:cxn modelId="{5FF8BFE7-159A-4532-BA9C-54E58F381AC9}" type="presParOf" srcId="{CB880344-63F1-4DE4-93FC-B4C1742ADD42}" destId="{DBB2F057-8251-4292-9367-5581015439A0}" srcOrd="0" destOrd="0" presId="urn:microsoft.com/office/officeart/2005/8/layout/funnel1"/>
    <dgm:cxn modelId="{B87A1964-9DD6-40A7-AA4E-15F222E15114}" type="presParOf" srcId="{CB880344-63F1-4DE4-93FC-B4C1742ADD42}" destId="{6402FF46-3EA3-48F0-A997-4154BF368AEF}" srcOrd="1" destOrd="0" presId="urn:microsoft.com/office/officeart/2005/8/layout/funnel1"/>
    <dgm:cxn modelId="{F0BEBB20-169B-444C-ADC9-231A9EC24001}" type="presParOf" srcId="{CB880344-63F1-4DE4-93FC-B4C1742ADD42}" destId="{97EBB9F7-7938-4B11-A1DE-8A812CB0A49C}" srcOrd="2" destOrd="0" presId="urn:microsoft.com/office/officeart/2005/8/layout/funnel1"/>
    <dgm:cxn modelId="{EC166B57-A4A4-4480-A531-375DE7429984}" type="presParOf" srcId="{CB880344-63F1-4DE4-93FC-B4C1742ADD42}" destId="{DE1F301B-7F9D-4A29-BBEF-29F42878A563}" srcOrd="3" destOrd="0" presId="urn:microsoft.com/office/officeart/2005/8/layout/funnel1"/>
    <dgm:cxn modelId="{B70F4EB3-604C-49D3-8565-5B6C5367D681}" type="presParOf" srcId="{CB880344-63F1-4DE4-93FC-B4C1742ADD42}" destId="{2726FD55-B388-46F1-9B5B-AD8B422CE0E0}" srcOrd="4" destOrd="0" presId="urn:microsoft.com/office/officeart/2005/8/layout/funnel1"/>
    <dgm:cxn modelId="{7ADD81E3-5851-4D81-9E99-FCE3991AADA5}" type="presParOf" srcId="{CB880344-63F1-4DE4-93FC-B4C1742ADD42}" destId="{375132BF-9589-4B6D-A8B4-268EB5A1C944}" srcOrd="5" destOrd="0" presId="urn:microsoft.com/office/officeart/2005/8/layout/funnel1"/>
    <dgm:cxn modelId="{5838D593-044A-4D35-AF4C-88FE9253DC94}" type="presParOf" srcId="{CB880344-63F1-4DE4-93FC-B4C1742ADD42}" destId="{1350F1CC-C80D-4242-81C5-69B0F344A2B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2B78A-171A-47A5-9DDB-9399E8165008}" type="doc">
      <dgm:prSet loTypeId="urn:microsoft.com/office/officeart/2005/8/layout/funnel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BE448D-6F60-4557-9934-26D70BF779BA}">
      <dgm:prSet phldrT="[Texto]"/>
      <dgm:spPr/>
      <dgm:t>
        <a:bodyPr/>
        <a:lstStyle/>
        <a:p>
          <a:r>
            <a:rPr lang="es-ES" dirty="0"/>
            <a:t>Pruebas QA</a:t>
          </a:r>
        </a:p>
      </dgm:t>
    </dgm:pt>
    <dgm:pt modelId="{3C31B863-AD6C-4020-A9CE-0D8BB8B5B539}" type="parTrans" cxnId="{8D6FEB31-F82B-4E48-9707-A26A8B2A7B10}">
      <dgm:prSet/>
      <dgm:spPr/>
      <dgm:t>
        <a:bodyPr/>
        <a:lstStyle/>
        <a:p>
          <a:endParaRPr lang="es-ES"/>
        </a:p>
      </dgm:t>
    </dgm:pt>
    <dgm:pt modelId="{D49E4DEA-8CA7-4F5B-9826-026A7D599F4F}" type="sibTrans" cxnId="{8D6FEB31-F82B-4E48-9707-A26A8B2A7B10}">
      <dgm:prSet/>
      <dgm:spPr/>
      <dgm:t>
        <a:bodyPr/>
        <a:lstStyle/>
        <a:p>
          <a:endParaRPr lang="es-ES"/>
        </a:p>
      </dgm:t>
    </dgm:pt>
    <dgm:pt modelId="{648B8F5D-7E45-490C-A0B2-DEDCBF61D869}">
      <dgm:prSet phldrT="[Texto]" custT="1"/>
      <dgm:spPr/>
      <dgm:t>
        <a:bodyPr/>
        <a:lstStyle/>
        <a:p>
          <a:r>
            <a:rPr lang="es-ES" sz="1700" dirty="0"/>
            <a:t>Bonus Tic Tac Toe</a:t>
          </a:r>
        </a:p>
      </dgm:t>
    </dgm:pt>
    <dgm:pt modelId="{DCE255F1-3743-4C59-B3AF-F4F862CA75AC}" type="parTrans" cxnId="{1C211E2C-232D-4EE1-9E2F-825F4DB8AE9A}">
      <dgm:prSet/>
      <dgm:spPr/>
      <dgm:t>
        <a:bodyPr/>
        <a:lstStyle/>
        <a:p>
          <a:endParaRPr lang="es-ES"/>
        </a:p>
      </dgm:t>
    </dgm:pt>
    <dgm:pt modelId="{B60DB84A-81D4-49F2-BEF0-8BF3B699CCFC}" type="sibTrans" cxnId="{1C211E2C-232D-4EE1-9E2F-825F4DB8AE9A}">
      <dgm:prSet/>
      <dgm:spPr/>
      <dgm:t>
        <a:bodyPr/>
        <a:lstStyle/>
        <a:p>
          <a:endParaRPr lang="es-ES"/>
        </a:p>
      </dgm:t>
    </dgm:pt>
    <dgm:pt modelId="{C72A6935-BE4F-4180-8B9C-8331A37CF92C}">
      <dgm:prSet phldrT="[Texto]" custT="1"/>
      <dgm:spPr/>
      <dgm:t>
        <a:bodyPr/>
        <a:lstStyle/>
        <a:p>
          <a:r>
            <a:rPr lang="es-ES" sz="1000" dirty="0"/>
            <a:t>Agrupar todos los juegos</a:t>
          </a:r>
        </a:p>
      </dgm:t>
    </dgm:pt>
    <dgm:pt modelId="{1D4389ED-F5FE-493A-94DD-733E16EE1A08}" type="parTrans" cxnId="{4B71DDF0-8C38-4A16-9578-0CFD0D24DB94}">
      <dgm:prSet/>
      <dgm:spPr/>
      <dgm:t>
        <a:bodyPr/>
        <a:lstStyle/>
        <a:p>
          <a:endParaRPr lang="es-ES"/>
        </a:p>
      </dgm:t>
    </dgm:pt>
    <dgm:pt modelId="{E81C06CE-EF46-4BA2-9FC0-39389C38AE2C}" type="sibTrans" cxnId="{4B71DDF0-8C38-4A16-9578-0CFD0D24DB94}">
      <dgm:prSet/>
      <dgm:spPr/>
      <dgm:t>
        <a:bodyPr/>
        <a:lstStyle/>
        <a:p>
          <a:endParaRPr lang="es-ES"/>
        </a:p>
      </dgm:t>
    </dgm:pt>
    <dgm:pt modelId="{8E68C220-C226-4257-B0A6-7A266C4A37CE}">
      <dgm:prSet phldrT="[Texto]"/>
      <dgm:spPr/>
      <dgm:t>
        <a:bodyPr/>
        <a:lstStyle/>
        <a:p>
          <a:r>
            <a:rPr lang="es-ES" dirty="0">
              <a:solidFill>
                <a:srgbClr val="002060"/>
              </a:solidFill>
            </a:rPr>
            <a:t>Hitos</a:t>
          </a:r>
        </a:p>
      </dgm:t>
    </dgm:pt>
    <dgm:pt modelId="{86703666-6AA5-4E38-93D5-813AB0659448}" type="parTrans" cxnId="{E26BD163-D208-44ED-8F50-FDC4E9CB2760}">
      <dgm:prSet/>
      <dgm:spPr/>
      <dgm:t>
        <a:bodyPr/>
        <a:lstStyle/>
        <a:p>
          <a:endParaRPr lang="es-ES"/>
        </a:p>
      </dgm:t>
    </dgm:pt>
    <dgm:pt modelId="{9E886FA3-C0EA-412A-B500-3C2A06C54705}" type="sibTrans" cxnId="{E26BD163-D208-44ED-8F50-FDC4E9CB2760}">
      <dgm:prSet/>
      <dgm:spPr/>
      <dgm:t>
        <a:bodyPr/>
        <a:lstStyle/>
        <a:p>
          <a:endParaRPr lang="es-ES"/>
        </a:p>
      </dgm:t>
    </dgm:pt>
    <dgm:pt modelId="{CB880344-63F1-4DE4-93FC-B4C1742ADD42}" type="pres">
      <dgm:prSet presAssocID="{3952B78A-171A-47A5-9DDB-9399E8165008}" presName="Name0" presStyleCnt="0">
        <dgm:presLayoutVars>
          <dgm:chMax val="4"/>
          <dgm:resizeHandles val="exact"/>
        </dgm:presLayoutVars>
      </dgm:prSet>
      <dgm:spPr/>
    </dgm:pt>
    <dgm:pt modelId="{DBB2F057-8251-4292-9367-5581015439A0}" type="pres">
      <dgm:prSet presAssocID="{3952B78A-171A-47A5-9DDB-9399E8165008}" presName="ellipse" presStyleLbl="trBgShp" presStyleIdx="0" presStyleCnt="1" custScaleX="111116" custLinFactNeighborX="4711" custLinFactNeighborY="-590"/>
      <dgm:spPr/>
    </dgm:pt>
    <dgm:pt modelId="{6402FF46-3EA3-48F0-A997-4154BF368AEF}" type="pres">
      <dgm:prSet presAssocID="{3952B78A-171A-47A5-9DDB-9399E8165008}" presName="arrow1" presStyleLbl="fgShp" presStyleIdx="0" presStyleCnt="1" custLinFactNeighborX="20082" custLinFactNeighborY="-1652"/>
      <dgm:spPr/>
    </dgm:pt>
    <dgm:pt modelId="{97EBB9F7-7938-4B11-A1DE-8A812CB0A49C}" type="pres">
      <dgm:prSet presAssocID="{3952B78A-171A-47A5-9DDB-9399E8165008}" presName="rectangle" presStyleLbl="revTx" presStyleIdx="0" presStyleCnt="1" custLinFactNeighborX="5285" custLinFactNeighborY="-5475">
        <dgm:presLayoutVars>
          <dgm:bulletEnabled val="1"/>
        </dgm:presLayoutVars>
      </dgm:prSet>
      <dgm:spPr/>
    </dgm:pt>
    <dgm:pt modelId="{DE1F301B-7F9D-4A29-BBEF-29F42878A563}" type="pres">
      <dgm:prSet presAssocID="{648B8F5D-7E45-490C-A0B2-DEDCBF61D869}" presName="item1" presStyleLbl="node1" presStyleIdx="0" presStyleCnt="3" custScaleX="127079">
        <dgm:presLayoutVars>
          <dgm:bulletEnabled val="1"/>
        </dgm:presLayoutVars>
      </dgm:prSet>
      <dgm:spPr/>
    </dgm:pt>
    <dgm:pt modelId="{2726FD55-B388-46F1-9B5B-AD8B422CE0E0}" type="pres">
      <dgm:prSet presAssocID="{C72A6935-BE4F-4180-8B9C-8331A37CF92C}" presName="item2" presStyleLbl="node1" presStyleIdx="1" presStyleCnt="3">
        <dgm:presLayoutVars>
          <dgm:bulletEnabled val="1"/>
        </dgm:presLayoutVars>
      </dgm:prSet>
      <dgm:spPr/>
    </dgm:pt>
    <dgm:pt modelId="{375132BF-9589-4B6D-A8B4-268EB5A1C944}" type="pres">
      <dgm:prSet presAssocID="{8E68C220-C226-4257-B0A6-7A266C4A37CE}" presName="item3" presStyleLbl="node1" presStyleIdx="2" presStyleCnt="3">
        <dgm:presLayoutVars>
          <dgm:bulletEnabled val="1"/>
        </dgm:presLayoutVars>
      </dgm:prSet>
      <dgm:spPr/>
    </dgm:pt>
    <dgm:pt modelId="{1350F1CC-C80D-4242-81C5-69B0F344A2BB}" type="pres">
      <dgm:prSet presAssocID="{3952B78A-171A-47A5-9DDB-9399E8165008}" presName="funnel" presStyleLbl="trAlignAcc1" presStyleIdx="0" presStyleCnt="1" custScaleX="110877" custLinFactNeighborX="3634" custLinFactNeighborY="-893"/>
      <dgm:spPr>
        <a:xfrm>
          <a:off x="1140138" y="25824"/>
          <a:ext cx="3615482" cy="2892386"/>
        </a:xfrm>
        <a:prstGeom prst="funnel">
          <a:avLst/>
        </a:prstGeom>
        <a:solidFill>
          <a:prstClr val="white">
            <a:alpha val="4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crgbClr r="0" g="0" b="0"/>
          </a:solidFill>
          <a:prstDash val="solid"/>
        </a:ln>
        <a:effectLst/>
      </dgm:spPr>
    </dgm:pt>
  </dgm:ptLst>
  <dgm:cxnLst>
    <dgm:cxn modelId="{DE105D09-ABAA-47D3-8F9D-752D003543D1}" type="presOf" srcId="{3952B78A-171A-47A5-9DDB-9399E8165008}" destId="{CB880344-63F1-4DE4-93FC-B4C1742ADD42}" srcOrd="0" destOrd="0" presId="urn:microsoft.com/office/officeart/2005/8/layout/funnel1"/>
    <dgm:cxn modelId="{1C211E2C-232D-4EE1-9E2F-825F4DB8AE9A}" srcId="{3952B78A-171A-47A5-9DDB-9399E8165008}" destId="{648B8F5D-7E45-490C-A0B2-DEDCBF61D869}" srcOrd="1" destOrd="0" parTransId="{DCE255F1-3743-4C59-B3AF-F4F862CA75AC}" sibTransId="{B60DB84A-81D4-49F2-BEF0-8BF3B699CCFC}"/>
    <dgm:cxn modelId="{8D6FEB31-F82B-4E48-9707-A26A8B2A7B10}" srcId="{3952B78A-171A-47A5-9DDB-9399E8165008}" destId="{97BE448D-6F60-4557-9934-26D70BF779BA}" srcOrd="0" destOrd="0" parTransId="{3C31B863-AD6C-4020-A9CE-0D8BB8B5B539}" sibTransId="{D49E4DEA-8CA7-4F5B-9826-026A7D599F4F}"/>
    <dgm:cxn modelId="{8934EB60-3F33-4CEB-AE72-AB694F817612}" type="presOf" srcId="{97BE448D-6F60-4557-9934-26D70BF779BA}" destId="{375132BF-9589-4B6D-A8B4-268EB5A1C944}" srcOrd="0" destOrd="0" presId="urn:microsoft.com/office/officeart/2005/8/layout/funnel1"/>
    <dgm:cxn modelId="{E26BD163-D208-44ED-8F50-FDC4E9CB2760}" srcId="{3952B78A-171A-47A5-9DDB-9399E8165008}" destId="{8E68C220-C226-4257-B0A6-7A266C4A37CE}" srcOrd="3" destOrd="0" parTransId="{86703666-6AA5-4E38-93D5-813AB0659448}" sibTransId="{9E886FA3-C0EA-412A-B500-3C2A06C54705}"/>
    <dgm:cxn modelId="{33C3A649-7852-444F-9024-547F56F158D6}" type="presOf" srcId="{C72A6935-BE4F-4180-8B9C-8331A37CF92C}" destId="{DE1F301B-7F9D-4A29-BBEF-29F42878A563}" srcOrd="0" destOrd="0" presId="urn:microsoft.com/office/officeart/2005/8/layout/funnel1"/>
    <dgm:cxn modelId="{D9E50D6F-EEFD-415B-822D-00BD5C06388D}" type="presOf" srcId="{8E68C220-C226-4257-B0A6-7A266C4A37CE}" destId="{97EBB9F7-7938-4B11-A1DE-8A812CB0A49C}" srcOrd="0" destOrd="0" presId="urn:microsoft.com/office/officeart/2005/8/layout/funnel1"/>
    <dgm:cxn modelId="{003AD57D-61EF-4991-8C36-87DD00CE4643}" type="presOf" srcId="{648B8F5D-7E45-490C-A0B2-DEDCBF61D869}" destId="{2726FD55-B388-46F1-9B5B-AD8B422CE0E0}" srcOrd="0" destOrd="0" presId="urn:microsoft.com/office/officeart/2005/8/layout/funnel1"/>
    <dgm:cxn modelId="{4B71DDF0-8C38-4A16-9578-0CFD0D24DB94}" srcId="{3952B78A-171A-47A5-9DDB-9399E8165008}" destId="{C72A6935-BE4F-4180-8B9C-8331A37CF92C}" srcOrd="2" destOrd="0" parTransId="{1D4389ED-F5FE-493A-94DD-733E16EE1A08}" sibTransId="{E81C06CE-EF46-4BA2-9FC0-39389C38AE2C}"/>
    <dgm:cxn modelId="{5FF8BFE7-159A-4532-BA9C-54E58F381AC9}" type="presParOf" srcId="{CB880344-63F1-4DE4-93FC-B4C1742ADD42}" destId="{DBB2F057-8251-4292-9367-5581015439A0}" srcOrd="0" destOrd="0" presId="urn:microsoft.com/office/officeart/2005/8/layout/funnel1"/>
    <dgm:cxn modelId="{B87A1964-9DD6-40A7-AA4E-15F222E15114}" type="presParOf" srcId="{CB880344-63F1-4DE4-93FC-B4C1742ADD42}" destId="{6402FF46-3EA3-48F0-A997-4154BF368AEF}" srcOrd="1" destOrd="0" presId="urn:microsoft.com/office/officeart/2005/8/layout/funnel1"/>
    <dgm:cxn modelId="{F0BEBB20-169B-444C-ADC9-231A9EC24001}" type="presParOf" srcId="{CB880344-63F1-4DE4-93FC-B4C1742ADD42}" destId="{97EBB9F7-7938-4B11-A1DE-8A812CB0A49C}" srcOrd="2" destOrd="0" presId="urn:microsoft.com/office/officeart/2005/8/layout/funnel1"/>
    <dgm:cxn modelId="{EC166B57-A4A4-4480-A531-375DE7429984}" type="presParOf" srcId="{CB880344-63F1-4DE4-93FC-B4C1742ADD42}" destId="{DE1F301B-7F9D-4A29-BBEF-29F42878A563}" srcOrd="3" destOrd="0" presId="urn:microsoft.com/office/officeart/2005/8/layout/funnel1"/>
    <dgm:cxn modelId="{B70F4EB3-604C-49D3-8565-5B6C5367D681}" type="presParOf" srcId="{CB880344-63F1-4DE4-93FC-B4C1742ADD42}" destId="{2726FD55-B388-46F1-9B5B-AD8B422CE0E0}" srcOrd="4" destOrd="0" presId="urn:microsoft.com/office/officeart/2005/8/layout/funnel1"/>
    <dgm:cxn modelId="{7ADD81E3-5851-4D81-9E99-FCE3991AADA5}" type="presParOf" srcId="{CB880344-63F1-4DE4-93FC-B4C1742ADD42}" destId="{375132BF-9589-4B6D-A8B4-268EB5A1C944}" srcOrd="5" destOrd="0" presId="urn:microsoft.com/office/officeart/2005/8/layout/funnel1"/>
    <dgm:cxn modelId="{5838D593-044A-4D35-AF4C-88FE9253DC94}" type="presParOf" srcId="{CB880344-63F1-4DE4-93FC-B4C1742ADD42}" destId="{1350F1CC-C80D-4242-81C5-69B0F344A2B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2F057-8251-4292-9367-5581015439A0}">
      <dsp:nvSpPr>
        <dsp:cNvPr id="0" name=""/>
        <dsp:cNvSpPr/>
      </dsp:nvSpPr>
      <dsp:spPr>
        <a:xfrm>
          <a:off x="1277010" y="167861"/>
          <a:ext cx="3331408" cy="115695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2FF46-3EA3-48F0-A997-4154BF368AEF}">
      <dsp:nvSpPr>
        <dsp:cNvPr id="0" name=""/>
        <dsp:cNvSpPr/>
      </dsp:nvSpPr>
      <dsp:spPr>
        <a:xfrm>
          <a:off x="2625068" y="3000850"/>
          <a:ext cx="645621" cy="413198"/>
        </a:xfrm>
        <a:prstGeom prst="down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97EBB9F7-7938-4B11-A1DE-8A812CB0A49C}">
      <dsp:nvSpPr>
        <dsp:cNvPr id="0" name=""/>
        <dsp:cNvSpPr/>
      </dsp:nvSpPr>
      <dsp:spPr>
        <a:xfrm>
          <a:off x="1398387" y="3331408"/>
          <a:ext cx="3098985" cy="77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rgbClr val="002060"/>
              </a:solidFill>
            </a:rPr>
            <a:t>Retos</a:t>
          </a:r>
        </a:p>
      </dsp:txBody>
      <dsp:txXfrm>
        <a:off x="1398387" y="3331408"/>
        <a:ext cx="3098985" cy="774746"/>
      </dsp:txXfrm>
    </dsp:sp>
    <dsp:sp modelId="{DE1F301B-7F9D-4A29-BBEF-29F42878A563}">
      <dsp:nvSpPr>
        <dsp:cNvPr id="0" name=""/>
        <dsp:cNvSpPr/>
      </dsp:nvSpPr>
      <dsp:spPr>
        <a:xfrm>
          <a:off x="2431438" y="1414170"/>
          <a:ext cx="1275635" cy="116211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Coordinación y manejo del tiempo</a:t>
          </a:r>
        </a:p>
      </dsp:txBody>
      <dsp:txXfrm>
        <a:off x="2618250" y="1584358"/>
        <a:ext cx="902011" cy="821743"/>
      </dsp:txXfrm>
    </dsp:sp>
    <dsp:sp modelId="{2726FD55-B388-46F1-9B5B-AD8B422CE0E0}">
      <dsp:nvSpPr>
        <dsp:cNvPr id="0" name=""/>
        <dsp:cNvSpPr/>
      </dsp:nvSpPr>
      <dsp:spPr>
        <a:xfrm>
          <a:off x="1593311" y="239869"/>
          <a:ext cx="1262665" cy="116211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Integrar funcionalidades</a:t>
          </a:r>
        </a:p>
      </dsp:txBody>
      <dsp:txXfrm>
        <a:off x="1778224" y="410057"/>
        <a:ext cx="892839" cy="821743"/>
      </dsp:txXfrm>
    </dsp:sp>
    <dsp:sp modelId="{375132BF-9589-4B6D-A8B4-268EB5A1C944}">
      <dsp:nvSpPr>
        <dsp:cNvPr id="0" name=""/>
        <dsp:cNvSpPr/>
      </dsp:nvSpPr>
      <dsp:spPr>
        <a:xfrm>
          <a:off x="2950088" y="282451"/>
          <a:ext cx="1162119" cy="116211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Tres juegos completados</a:t>
          </a:r>
        </a:p>
      </dsp:txBody>
      <dsp:txXfrm>
        <a:off x="3120276" y="452639"/>
        <a:ext cx="821743" cy="821743"/>
      </dsp:txXfrm>
    </dsp:sp>
    <dsp:sp modelId="{1350F1CC-C80D-4242-81C5-69B0F344A2BB}">
      <dsp:nvSpPr>
        <dsp:cNvPr id="0" name=""/>
        <dsp:cNvSpPr/>
      </dsp:nvSpPr>
      <dsp:spPr>
        <a:xfrm>
          <a:off x="1140789" y="0"/>
          <a:ext cx="3615482" cy="28923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2F057-8251-4292-9367-5581015439A0}">
      <dsp:nvSpPr>
        <dsp:cNvPr id="0" name=""/>
        <dsp:cNvSpPr/>
      </dsp:nvSpPr>
      <dsp:spPr>
        <a:xfrm>
          <a:off x="1248793" y="161035"/>
          <a:ext cx="3701728" cy="115695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2FF46-3EA3-48F0-A997-4154BF368AEF}">
      <dsp:nvSpPr>
        <dsp:cNvPr id="0" name=""/>
        <dsp:cNvSpPr/>
      </dsp:nvSpPr>
      <dsp:spPr>
        <a:xfrm>
          <a:off x="2754722" y="2994024"/>
          <a:ext cx="645621" cy="413198"/>
        </a:xfrm>
        <a:prstGeom prst="down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97EBB9F7-7938-4B11-A1DE-8A812CB0A49C}">
      <dsp:nvSpPr>
        <dsp:cNvPr id="0" name=""/>
        <dsp:cNvSpPr/>
      </dsp:nvSpPr>
      <dsp:spPr>
        <a:xfrm>
          <a:off x="1562168" y="3288991"/>
          <a:ext cx="3098985" cy="77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rgbClr val="002060"/>
              </a:solidFill>
            </a:rPr>
            <a:t>Hitos</a:t>
          </a:r>
        </a:p>
      </dsp:txBody>
      <dsp:txXfrm>
        <a:off x="1562168" y="3288991"/>
        <a:ext cx="3098985" cy="774746"/>
      </dsp:txXfrm>
    </dsp:sp>
    <dsp:sp modelId="{DE1F301B-7F9D-4A29-BBEF-29F42878A563}">
      <dsp:nvSpPr>
        <dsp:cNvPr id="0" name=""/>
        <dsp:cNvSpPr/>
      </dsp:nvSpPr>
      <dsp:spPr>
        <a:xfrm>
          <a:off x="2330851" y="1414170"/>
          <a:ext cx="1476809" cy="116211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Agrupar todos los juegos</a:t>
          </a:r>
        </a:p>
      </dsp:txBody>
      <dsp:txXfrm>
        <a:off x="2547125" y="1584358"/>
        <a:ext cx="1044261" cy="821743"/>
      </dsp:txXfrm>
    </dsp:sp>
    <dsp:sp modelId="{2726FD55-B388-46F1-9B5B-AD8B422CE0E0}">
      <dsp:nvSpPr>
        <dsp:cNvPr id="0" name=""/>
        <dsp:cNvSpPr/>
      </dsp:nvSpPr>
      <dsp:spPr>
        <a:xfrm>
          <a:off x="1656635" y="542322"/>
          <a:ext cx="1162119" cy="116211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Bonus Tic Tac Toe</a:t>
          </a:r>
        </a:p>
      </dsp:txBody>
      <dsp:txXfrm>
        <a:off x="1826823" y="712510"/>
        <a:ext cx="821743" cy="821743"/>
      </dsp:txXfrm>
    </dsp:sp>
    <dsp:sp modelId="{375132BF-9589-4B6D-A8B4-268EB5A1C944}">
      <dsp:nvSpPr>
        <dsp:cNvPr id="0" name=""/>
        <dsp:cNvSpPr/>
      </dsp:nvSpPr>
      <dsp:spPr>
        <a:xfrm>
          <a:off x="2844580" y="261347"/>
          <a:ext cx="1162119" cy="116211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Pruebas QA</a:t>
          </a:r>
        </a:p>
      </dsp:txBody>
      <dsp:txXfrm>
        <a:off x="3014768" y="431535"/>
        <a:ext cx="821743" cy="821743"/>
      </dsp:txXfrm>
    </dsp:sp>
    <dsp:sp modelId="{1350F1CC-C80D-4242-81C5-69B0F344A2BB}">
      <dsp:nvSpPr>
        <dsp:cNvPr id="0" name=""/>
        <dsp:cNvSpPr/>
      </dsp:nvSpPr>
      <dsp:spPr>
        <a:xfrm>
          <a:off x="1074896" y="0"/>
          <a:ext cx="4008738" cy="2892386"/>
        </a:xfrm>
        <a:prstGeom prst="funnel">
          <a:avLst/>
        </a:prstGeom>
        <a:solidFill>
          <a:prstClr val="white">
            <a:alpha val="4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0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8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76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35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60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977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66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73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3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64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57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86A93A-602A-4D3A-B7FA-43258FED07C4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A680F77-E94F-4F20-AE18-57C0CF62FF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50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9E0915-C558-634A-4D03-5B2F816BF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8" y="6246837"/>
            <a:ext cx="999910" cy="3935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8DB2D63-628F-7F19-2457-9F494FCDE399}"/>
              </a:ext>
            </a:extLst>
          </p:cNvPr>
          <p:cNvSpPr txBox="1"/>
          <p:nvPr/>
        </p:nvSpPr>
        <p:spPr>
          <a:xfrm>
            <a:off x="10921829" y="5901686"/>
            <a:ext cx="121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rgbClr val="0D816B"/>
              </a:solidFill>
            </a:endParaRPr>
          </a:p>
          <a:p>
            <a:pPr algn="ctr"/>
            <a:r>
              <a:rPr lang="es-ES" sz="1200" b="1" dirty="0">
                <a:solidFill>
                  <a:srgbClr val="002060"/>
                </a:solidFill>
              </a:rPr>
              <a:t>Fecha</a:t>
            </a:r>
            <a:r>
              <a:rPr lang="es-ES" sz="1200" dirty="0">
                <a:solidFill>
                  <a:srgbClr val="002060"/>
                </a:solidFill>
              </a:rPr>
              <a:t>: 09/10/2024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A5F281-B565-EAE9-0C69-940AEB53A82B}"/>
              </a:ext>
            </a:extLst>
          </p:cNvPr>
          <p:cNvSpPr txBox="1"/>
          <p:nvPr/>
        </p:nvSpPr>
        <p:spPr>
          <a:xfrm>
            <a:off x="4930535" y="6178685"/>
            <a:ext cx="23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200" b="1" dirty="0">
              <a:solidFill>
                <a:srgbClr val="1538A7"/>
              </a:solidFill>
            </a:endParaRPr>
          </a:p>
          <a:p>
            <a:pPr algn="ctr"/>
            <a:r>
              <a:rPr lang="es-ES" sz="1200" b="1" dirty="0">
                <a:solidFill>
                  <a:srgbClr val="002060"/>
                </a:solidFill>
              </a:rPr>
              <a:t>Módulo 1_Proyecto Grupal</a:t>
            </a:r>
          </a:p>
        </p:txBody>
      </p:sp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DB41205-580C-F68F-454D-304E098F2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57" y="1752944"/>
            <a:ext cx="8079475" cy="21235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6DA5C8A6-8C71-5707-852E-1DB7B1F42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4" y="4339987"/>
            <a:ext cx="476917" cy="5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7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EA858-7B34-27FD-5C93-0788B7E3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677253-C421-976B-7500-2EA3BCB34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6" y="6308904"/>
            <a:ext cx="999910" cy="3935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AF63B3-00CF-2278-8231-3E37C27F140D}"/>
              </a:ext>
            </a:extLst>
          </p:cNvPr>
          <p:cNvSpPr txBox="1"/>
          <p:nvPr/>
        </p:nvSpPr>
        <p:spPr>
          <a:xfrm>
            <a:off x="4930535" y="6193899"/>
            <a:ext cx="23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200" b="1" dirty="0">
              <a:solidFill>
                <a:srgbClr val="1538A7"/>
              </a:solidFill>
            </a:endParaRPr>
          </a:p>
          <a:p>
            <a:pPr algn="ctr"/>
            <a:r>
              <a:rPr lang="es-ES" sz="1200" b="1" dirty="0">
                <a:solidFill>
                  <a:srgbClr val="002060"/>
                </a:solidFill>
              </a:rPr>
              <a:t>Módulo 1_Proyecto Grupal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7467610-43B1-C726-8807-EE51D694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51" y="299367"/>
            <a:ext cx="3977603" cy="778177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2">
                    <a:lumMod val="10000"/>
                  </a:schemeClr>
                </a:solidFill>
              </a:rPr>
              <a:t>MIEMBROS DEL EQUIPO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76129-7C1A-3FB9-559A-1BAF86BCFA63}"/>
              </a:ext>
            </a:extLst>
          </p:cNvPr>
          <p:cNvSpPr txBox="1"/>
          <p:nvPr/>
        </p:nvSpPr>
        <p:spPr>
          <a:xfrm>
            <a:off x="3306466" y="3806131"/>
            <a:ext cx="912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Elena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Duran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Llanos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69594-01F2-BD29-5A35-BDCF387AA310}"/>
              </a:ext>
            </a:extLst>
          </p:cNvPr>
          <p:cNvSpPr txBox="1"/>
          <p:nvPr/>
        </p:nvSpPr>
        <p:spPr>
          <a:xfrm>
            <a:off x="5458267" y="4836669"/>
            <a:ext cx="1265024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Macarena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Peña </a:t>
            </a:r>
          </a:p>
          <a:p>
            <a:pPr algn="ctr"/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2do Sprint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96235-1CE6-F916-D2B3-60963B8F39B1}"/>
              </a:ext>
            </a:extLst>
          </p:cNvPr>
          <p:cNvSpPr txBox="1"/>
          <p:nvPr/>
        </p:nvSpPr>
        <p:spPr>
          <a:xfrm>
            <a:off x="7692827" y="3827854"/>
            <a:ext cx="1610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Ariana Papantonio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8B7747-6291-6110-6158-231FD008D3E3}"/>
              </a:ext>
            </a:extLst>
          </p:cNvPr>
          <p:cNvSpPr txBox="1"/>
          <p:nvPr/>
        </p:nvSpPr>
        <p:spPr>
          <a:xfrm>
            <a:off x="5175127" y="3467618"/>
            <a:ext cx="177253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Patricia Sainz </a:t>
            </a:r>
          </a:p>
          <a:p>
            <a:pPr algn="ctr"/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1er Sprint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FF14E-EC43-F1C6-24A2-EED7A36B72BD}"/>
              </a:ext>
            </a:extLst>
          </p:cNvPr>
          <p:cNvSpPr txBox="1"/>
          <p:nvPr/>
        </p:nvSpPr>
        <p:spPr>
          <a:xfrm>
            <a:off x="5493396" y="1862130"/>
            <a:ext cx="11359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highlight>
                  <a:srgbClr val="C0C0C0"/>
                </a:highlight>
              </a:rPr>
              <a:t>Scrum Masters</a:t>
            </a:r>
            <a:endParaRPr lang="es-ES" sz="1600" dirty="0">
              <a:solidFill>
                <a:schemeClr val="bg2">
                  <a:lumMod val="1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3A412B-F6AD-4FEA-2221-59F4105338B2}"/>
              </a:ext>
            </a:extLst>
          </p:cNvPr>
          <p:cNvSpPr txBox="1"/>
          <p:nvPr/>
        </p:nvSpPr>
        <p:spPr>
          <a:xfrm>
            <a:off x="3019026" y="1862130"/>
            <a:ext cx="2219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highlight>
                  <a:srgbClr val="C0C0C0"/>
                </a:highlight>
              </a:rPr>
              <a:t>Equipo de desarrollo</a:t>
            </a:r>
            <a:endParaRPr lang="es-ES" sz="1600" dirty="0">
              <a:solidFill>
                <a:schemeClr val="bg2">
                  <a:lumMod val="1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DE9D17-E9CE-CE23-37C1-91D7020EE652}"/>
              </a:ext>
            </a:extLst>
          </p:cNvPr>
          <p:cNvSpPr txBox="1"/>
          <p:nvPr/>
        </p:nvSpPr>
        <p:spPr>
          <a:xfrm>
            <a:off x="6951454" y="1871450"/>
            <a:ext cx="2219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highlight>
                  <a:srgbClr val="C0C0C0"/>
                </a:highlight>
              </a:rPr>
              <a:t>Equipo de desarrollo</a:t>
            </a:r>
            <a:endParaRPr lang="es-ES" sz="1600" dirty="0">
              <a:solidFill>
                <a:schemeClr val="bg2">
                  <a:lumMod val="1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A621BEC-0956-0BF7-551B-BAE32C20F369}"/>
              </a:ext>
            </a:extLst>
          </p:cNvPr>
          <p:cNvSpPr/>
          <p:nvPr/>
        </p:nvSpPr>
        <p:spPr>
          <a:xfrm>
            <a:off x="4877665" y="1212119"/>
            <a:ext cx="5056307" cy="509678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7DC097-6E4D-7422-3D2E-E7F143C12D08}"/>
              </a:ext>
            </a:extLst>
          </p:cNvPr>
          <p:cNvSpPr/>
          <p:nvPr/>
        </p:nvSpPr>
        <p:spPr>
          <a:xfrm>
            <a:off x="2124222" y="1212119"/>
            <a:ext cx="5137243" cy="509678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 descr="A black silhouette of two hands&#10;&#10;Description automatically generated">
            <a:extLst>
              <a:ext uri="{FF2B5EF4-FFF2-40B4-BE49-F238E27FC236}">
                <a16:creationId xmlns:a16="http://schemas.microsoft.com/office/drawing/2014/main" id="{E6D5ADF2-20EF-B1C9-2FB8-469F300D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14" y="-16987"/>
            <a:ext cx="1754086" cy="1902369"/>
          </a:xfrm>
          <a:prstGeom prst="rect">
            <a:avLst/>
          </a:prstGeom>
        </p:spPr>
      </p:pic>
      <p:pic>
        <p:nvPicPr>
          <p:cNvPr id="3" name="Picture 2" descr="A person smiling at camera&#10;&#10;Description automatically generated">
            <a:extLst>
              <a:ext uri="{FF2B5EF4-FFF2-40B4-BE49-F238E27FC236}">
                <a16:creationId xmlns:a16="http://schemas.microsoft.com/office/drawing/2014/main" id="{F4A1E241-7B08-A82B-1C5E-C3B862CD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79" y="3986960"/>
            <a:ext cx="843438" cy="843438"/>
          </a:xfrm>
          <a:prstGeom prst="rect">
            <a:avLst/>
          </a:prstGeom>
        </p:spPr>
      </p:pic>
      <p:pic>
        <p:nvPicPr>
          <p:cNvPr id="1026" name="Picture 2" descr="Foto de perfil de Elena">
            <a:extLst>
              <a:ext uri="{FF2B5EF4-FFF2-40B4-BE49-F238E27FC236}">
                <a16:creationId xmlns:a16="http://schemas.microsoft.com/office/drawing/2014/main" id="{AAA4E809-3A6E-3D10-9DEB-B865CFBC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506" y="2840533"/>
            <a:ext cx="874364" cy="8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to de perfil de Patricia Sainz">
            <a:extLst>
              <a:ext uri="{FF2B5EF4-FFF2-40B4-BE49-F238E27FC236}">
                <a16:creationId xmlns:a16="http://schemas.microsoft.com/office/drawing/2014/main" id="{BA73F15D-6273-33DE-7403-6A5F6BE6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35" y="2599127"/>
            <a:ext cx="856982" cy="85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7E3363DE-EC0F-9A04-5886-3F70D93B3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64" y="2845660"/>
            <a:ext cx="788170" cy="87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11ACF3-8219-B088-A15D-A9ABD25A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6" y="6308904"/>
            <a:ext cx="999910" cy="3935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2F7536-E99B-16AC-C90E-750177FDC294}"/>
              </a:ext>
            </a:extLst>
          </p:cNvPr>
          <p:cNvSpPr txBox="1"/>
          <p:nvPr/>
        </p:nvSpPr>
        <p:spPr>
          <a:xfrm>
            <a:off x="4930535" y="6193899"/>
            <a:ext cx="23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200" b="1" dirty="0">
              <a:solidFill>
                <a:srgbClr val="1538A7"/>
              </a:solidFill>
            </a:endParaRPr>
          </a:p>
          <a:p>
            <a:pPr algn="ctr"/>
            <a:r>
              <a:rPr lang="es-ES" sz="1200" b="1" dirty="0">
                <a:solidFill>
                  <a:srgbClr val="002060"/>
                </a:solidFill>
              </a:rPr>
              <a:t>Módulo 1_Proyecto Grupal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F592EA2-21A8-9D60-8C21-8E6FF2F4741F}"/>
              </a:ext>
            </a:extLst>
          </p:cNvPr>
          <p:cNvSpPr/>
          <p:nvPr/>
        </p:nvSpPr>
        <p:spPr>
          <a:xfrm>
            <a:off x="5847817" y="964036"/>
            <a:ext cx="1752600" cy="17295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Kanban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96DF1D9-263C-6A5C-9180-1A48BA673956}"/>
              </a:ext>
            </a:extLst>
          </p:cNvPr>
          <p:cNvSpPr/>
          <p:nvPr/>
        </p:nvSpPr>
        <p:spPr>
          <a:xfrm>
            <a:off x="3582090" y="1699470"/>
            <a:ext cx="2916575" cy="28599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Filosofía Agile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BC01242-CFC2-7994-CDFF-4B5B55CA9BA3}"/>
              </a:ext>
            </a:extLst>
          </p:cNvPr>
          <p:cNvSpPr/>
          <p:nvPr/>
        </p:nvSpPr>
        <p:spPr>
          <a:xfrm>
            <a:off x="5591953" y="3782039"/>
            <a:ext cx="1387677" cy="14191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Scrum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28E1CD9-719A-2BA6-18BB-D7DD74F4CEA5}"/>
              </a:ext>
            </a:extLst>
          </p:cNvPr>
          <p:cNvSpPr/>
          <p:nvPr/>
        </p:nvSpPr>
        <p:spPr>
          <a:xfrm>
            <a:off x="6381226" y="2297533"/>
            <a:ext cx="2383166" cy="22629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Trabajo en equipo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0CB7B87-7A68-8A8F-D969-FEE23AD3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51" y="299367"/>
            <a:ext cx="3977603" cy="778177"/>
          </a:xfrm>
        </p:spPr>
        <p:txBody>
          <a:bodyPr>
            <a:normAutofit fontScale="90000"/>
          </a:bodyPr>
          <a:lstStyle/>
          <a:p>
            <a:r>
              <a:rPr lang="es-ES" sz="3600" dirty="0">
                <a:solidFill>
                  <a:schemeClr val="bg2">
                    <a:lumMod val="10000"/>
                  </a:schemeClr>
                </a:solidFill>
              </a:rPr>
              <a:t>METODOLOGÍA DE TRABAJO</a:t>
            </a:r>
          </a:p>
        </p:txBody>
      </p:sp>
      <p:pic>
        <p:nvPicPr>
          <p:cNvPr id="16" name="Picture 15" descr="A game with noughts and crosses&#10;&#10;Description automatically generated">
            <a:extLst>
              <a:ext uri="{FF2B5EF4-FFF2-40B4-BE49-F238E27FC236}">
                <a16:creationId xmlns:a16="http://schemas.microsoft.com/office/drawing/2014/main" id="{77A6EF54-48C9-9665-BEEA-0817995E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196" y="167211"/>
            <a:ext cx="1404107" cy="1354514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7882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472E0-B69C-22DA-961A-E14CF5CE1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3D2436-456B-38B5-18CB-9573703F9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6" y="6308904"/>
            <a:ext cx="999910" cy="3935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E2E7B52-A70C-9210-E3A9-0E11364701DC}"/>
              </a:ext>
            </a:extLst>
          </p:cNvPr>
          <p:cNvSpPr txBox="1"/>
          <p:nvPr/>
        </p:nvSpPr>
        <p:spPr>
          <a:xfrm>
            <a:off x="4930535" y="6193899"/>
            <a:ext cx="23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200" b="1" dirty="0">
              <a:solidFill>
                <a:srgbClr val="1538A7"/>
              </a:solidFill>
            </a:endParaRPr>
          </a:p>
          <a:p>
            <a:pPr algn="ctr"/>
            <a:r>
              <a:rPr lang="es-ES" sz="1200" b="1" dirty="0">
                <a:solidFill>
                  <a:srgbClr val="002060"/>
                </a:solidFill>
              </a:rPr>
              <a:t>Módulo 1_Proyecto Grupal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0EF6A1-3B94-61F0-CE68-797B1596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52" y="299367"/>
            <a:ext cx="3187816" cy="778177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2">
                    <a:lumMod val="10000"/>
                  </a:schemeClr>
                </a:solidFill>
              </a:rPr>
              <a:t>OBJETIVOS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84280A-BF74-6D6B-328B-1620FE06634C}"/>
              </a:ext>
            </a:extLst>
          </p:cNvPr>
          <p:cNvSpPr/>
          <p:nvPr/>
        </p:nvSpPr>
        <p:spPr>
          <a:xfrm>
            <a:off x="1135475" y="1436613"/>
            <a:ext cx="3293912" cy="156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s-ES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Aplicar los conocimientos del módulo I en la creación de los juegos </a:t>
            </a:r>
          </a:p>
          <a:p>
            <a:pPr algn="ctr"/>
            <a:endParaRPr lang="es-ES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F54ACFA-A75F-728F-9E98-33F4CCA815B6}"/>
              </a:ext>
            </a:extLst>
          </p:cNvPr>
          <p:cNvSpPr/>
          <p:nvPr/>
        </p:nvSpPr>
        <p:spPr>
          <a:xfrm>
            <a:off x="4635083" y="1436613"/>
            <a:ext cx="3293912" cy="156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2">
                    <a:lumMod val="10000"/>
                  </a:schemeClr>
                </a:solidFill>
              </a:rPr>
              <a:t>Desarrollar el trabajo en equipo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B86CEB-5255-9C1B-64EB-6D0C860AA7D0}"/>
              </a:ext>
            </a:extLst>
          </p:cNvPr>
          <p:cNvSpPr/>
          <p:nvPr/>
        </p:nvSpPr>
        <p:spPr>
          <a:xfrm>
            <a:off x="6487735" y="3488960"/>
            <a:ext cx="3293912" cy="156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Desarrollar habilidades de comunicación y presentación del proyecto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D73EBE5-D156-9558-649C-7A194F890825}"/>
              </a:ext>
            </a:extLst>
          </p:cNvPr>
          <p:cNvSpPr/>
          <p:nvPr/>
        </p:nvSpPr>
        <p:spPr>
          <a:xfrm>
            <a:off x="8134691" y="1436613"/>
            <a:ext cx="3293912" cy="156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2">
                    <a:lumMod val="10000"/>
                  </a:schemeClr>
                </a:solidFill>
              </a:rPr>
              <a:t>Aplicar la metodología Scrum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3B10963-6F63-B063-D7A1-C3ABF4183B1A}"/>
              </a:ext>
            </a:extLst>
          </p:cNvPr>
          <p:cNvSpPr/>
          <p:nvPr/>
        </p:nvSpPr>
        <p:spPr>
          <a:xfrm>
            <a:off x="2988127" y="3488960"/>
            <a:ext cx="3293912" cy="156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2">
                    <a:lumMod val="10000"/>
                  </a:schemeClr>
                </a:solidFill>
              </a:rPr>
              <a:t>Cumplir con los plazos proporcionados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Elipse 4">
            <a:extLst>
              <a:ext uri="{FF2B5EF4-FFF2-40B4-BE49-F238E27FC236}">
                <a16:creationId xmlns:a16="http://schemas.microsoft.com/office/drawing/2014/main" id="{F5B0271C-D3FE-1280-B04E-AC3D029F2197}"/>
              </a:ext>
            </a:extLst>
          </p:cNvPr>
          <p:cNvSpPr txBox="1"/>
          <p:nvPr/>
        </p:nvSpPr>
        <p:spPr>
          <a:xfrm>
            <a:off x="1328194" y="3843719"/>
            <a:ext cx="1574296" cy="15015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ES" sz="1800" kern="1200" dirty="0"/>
          </a:p>
        </p:txBody>
      </p:sp>
    </p:spTree>
    <p:extLst>
      <p:ext uri="{BB962C8B-B14F-4D97-AF65-F5344CB8AC3E}">
        <p14:creationId xmlns:p14="http://schemas.microsoft.com/office/powerpoint/2010/main" val="360767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77B7D-B55A-B16B-71E5-56C9FAF6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BCD48D4-F0D9-F745-E1B7-415D2D90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6" y="6308904"/>
            <a:ext cx="999910" cy="3935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7A3BE5E-B5A1-C239-5DD5-D084EBFFC115}"/>
              </a:ext>
            </a:extLst>
          </p:cNvPr>
          <p:cNvSpPr txBox="1"/>
          <p:nvPr/>
        </p:nvSpPr>
        <p:spPr>
          <a:xfrm>
            <a:off x="4930535" y="6193899"/>
            <a:ext cx="23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200" b="1" dirty="0">
              <a:solidFill>
                <a:srgbClr val="1538A7"/>
              </a:solidFill>
            </a:endParaRPr>
          </a:p>
          <a:p>
            <a:pPr algn="ctr"/>
            <a:r>
              <a:rPr lang="es-ES" sz="1200" b="1" dirty="0">
                <a:solidFill>
                  <a:srgbClr val="002060"/>
                </a:solidFill>
              </a:rPr>
              <a:t>Módulo 1_Proyecto Grupal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1AD943-03D2-BF50-2BE6-51D747A2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52" y="299367"/>
            <a:ext cx="4110768" cy="778177"/>
          </a:xfrm>
        </p:spPr>
        <p:txBody>
          <a:bodyPr>
            <a:normAutofit fontScale="90000"/>
          </a:bodyPr>
          <a:lstStyle/>
          <a:p>
            <a:r>
              <a:rPr lang="es-ES" sz="3600" dirty="0">
                <a:solidFill>
                  <a:schemeClr val="bg2">
                    <a:lumMod val="10000"/>
                  </a:schemeClr>
                </a:solidFill>
              </a:rPr>
              <a:t>Desarrollo del proyecto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88F0C60-4784-D2D5-5A89-09AA700B4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54752"/>
              </p:ext>
            </p:extLst>
          </p:nvPr>
        </p:nvGraphicFramePr>
        <p:xfrm>
          <a:off x="442897" y="1512229"/>
          <a:ext cx="5895759" cy="413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1860B77-B6B7-D802-3EF5-DE5A0985F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675656"/>
              </p:ext>
            </p:extLst>
          </p:nvPr>
        </p:nvGraphicFramePr>
        <p:xfrm>
          <a:off x="5089857" y="1213791"/>
          <a:ext cx="5895759" cy="413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8" name="Picture 17" descr="A stick figure holding a rectangular object&#10;&#10;Description automatically generated">
            <a:extLst>
              <a:ext uri="{FF2B5EF4-FFF2-40B4-BE49-F238E27FC236}">
                <a16:creationId xmlns:a16="http://schemas.microsoft.com/office/drawing/2014/main" id="{5DEFD713-CAD3-9101-AD79-6C3045118D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206" y="113448"/>
            <a:ext cx="1293254" cy="1150014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65216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9F076-3468-B82B-68CD-E5D14657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471" y="383458"/>
            <a:ext cx="6732050" cy="5831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¡</a:t>
            </a:r>
            <a:r>
              <a:rPr lang="en-US" sz="8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Iniciamos</a:t>
            </a: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la demo!</a:t>
            </a:r>
          </a:p>
        </p:txBody>
      </p:sp>
      <p:pic>
        <p:nvPicPr>
          <p:cNvPr id="25" name="Picture 24" descr="A computer with a blank screen&#10;&#10;Description automatically generated">
            <a:extLst>
              <a:ext uri="{FF2B5EF4-FFF2-40B4-BE49-F238E27FC236}">
                <a16:creationId xmlns:a16="http://schemas.microsoft.com/office/drawing/2014/main" id="{218ADCD1-0AE0-5F5C-1F7C-9C01EB8A8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28" y="4177013"/>
            <a:ext cx="3310282" cy="22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57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194</TotalTime>
  <Words>128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Letras en madera</vt:lpstr>
      <vt:lpstr>PowerPoint Presentation</vt:lpstr>
      <vt:lpstr>MIEMBROS DEL EQUIPO</vt:lpstr>
      <vt:lpstr>METODOLOGÍA DE TRABAJO</vt:lpstr>
      <vt:lpstr>OBJETIVOS</vt:lpstr>
      <vt:lpstr>Desarrollo del proyecto</vt:lpstr>
      <vt:lpstr>¡Iniciamos la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MACARENA</dc:creator>
  <cp:lastModifiedBy>Ariana Papantonio</cp:lastModifiedBy>
  <cp:revision>14</cp:revision>
  <dcterms:created xsi:type="dcterms:W3CDTF">2024-10-08T10:40:16Z</dcterms:created>
  <dcterms:modified xsi:type="dcterms:W3CDTF">2024-10-09T06:55:27Z</dcterms:modified>
</cp:coreProperties>
</file>