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8" r:id="rId2"/>
    <p:sldId id="260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58095-72F9-43BB-A066-B86780574045}" type="datetimeFigureOut">
              <a:rPr lang="fr-FR" smtClean="0"/>
              <a:pPr/>
              <a:t>26/05/2014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7D140-7BB3-4313-A232-91DB6F7651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B78A-921A-432E-AE09-0908E19A9D73}" type="datetime1">
              <a:rPr lang="fr-FR" smtClean="0"/>
              <a:pPr/>
              <a:t>26/05/2014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D55-1D55-4DDC-A7A1-1E715A205335}" type="datetime1">
              <a:rPr lang="fr-FR" smtClean="0"/>
              <a:pPr/>
              <a:t>26/05/2014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95A8-5964-44B0-88C9-E62BD5F1F957}" type="datetime1">
              <a:rPr lang="fr-FR" smtClean="0"/>
              <a:pPr/>
              <a:t>26/05/2014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D4F-0A40-4CED-9D38-A31F0A7CC3E6}" type="datetime1">
              <a:rPr lang="fr-FR" smtClean="0"/>
              <a:pPr/>
              <a:t>26/05/2014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E5C4-F94B-43AE-93EB-3921D3843251}" type="datetime1">
              <a:rPr lang="fr-FR" smtClean="0"/>
              <a:pPr/>
              <a:t>26/05/2014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0517-1209-42F3-81D5-E28E22FC4465}" type="datetime1">
              <a:rPr lang="fr-FR" smtClean="0"/>
              <a:pPr/>
              <a:t>26/05/2014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0A16-778C-4EFE-A079-8E274EBB6D97}" type="datetime1">
              <a:rPr lang="fr-FR" smtClean="0"/>
              <a:pPr/>
              <a:t>26/05/2014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192F-7F0D-45B5-8A1E-888CB9D1CD88}" type="datetime1">
              <a:rPr lang="fr-FR" smtClean="0"/>
              <a:pPr/>
              <a:t>26/05/2014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4437-8759-425D-99F5-6659A271294E}" type="datetime1">
              <a:rPr lang="fr-FR" smtClean="0"/>
              <a:pPr/>
              <a:t>26/05/2014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38C9-9C5E-4D85-A262-BE6866EC2C3C}" type="datetime1">
              <a:rPr lang="fr-FR" smtClean="0"/>
              <a:pPr/>
              <a:t>26/05/2014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1AA8-5869-4251-8CA0-DDA9E1271A0D}" type="datetime1">
              <a:rPr lang="fr-FR" smtClean="0"/>
              <a:pPr/>
              <a:t>26/05/2014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11F904F-FEF2-4E2C-83CF-293F7ABA8B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1D81649-6301-4E05-A181-127886D380D6}" type="datetime1">
              <a:rPr lang="fr-FR" smtClean="0"/>
              <a:pPr/>
              <a:t>26/05/2014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543800" cy="2593975"/>
          </a:xfrm>
        </p:spPr>
        <p:txBody>
          <a:bodyPr/>
          <a:lstStyle/>
          <a:p>
            <a:pPr algn="ctr"/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Bash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Eva BENOIT – Ariane BERTRAND – Guillaume FORMEY DE SAINT LOUVENT – Ang LI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Table of Contents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I. Project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r>
              <a:rPr lang="fr-FR" dirty="0" smtClean="0"/>
              <a:t>II. </a:t>
            </a:r>
            <a:r>
              <a:rPr lang="fr-FR" dirty="0" err="1" smtClean="0"/>
              <a:t>Stardict</a:t>
            </a:r>
            <a:r>
              <a:rPr lang="fr-FR" dirty="0" smtClean="0"/>
              <a:t> – Off line </a:t>
            </a:r>
            <a:r>
              <a:rPr lang="fr-FR" dirty="0" err="1" smtClean="0"/>
              <a:t>dictionary</a:t>
            </a:r>
            <a:endParaRPr lang="fr-FR" dirty="0" smtClean="0"/>
          </a:p>
          <a:p>
            <a:r>
              <a:rPr lang="fr-FR" dirty="0" smtClean="0"/>
              <a:t>III. </a:t>
            </a:r>
            <a:r>
              <a:rPr lang="fr-FR" dirty="0" err="1" smtClean="0"/>
              <a:t>Shelldict</a:t>
            </a:r>
            <a:r>
              <a:rPr lang="fr-FR" dirty="0" smtClean="0"/>
              <a:t> – On line </a:t>
            </a:r>
            <a:r>
              <a:rPr lang="fr-FR" dirty="0" err="1" smtClean="0"/>
              <a:t>dictionary</a:t>
            </a:r>
            <a:endParaRPr lang="fr-FR" dirty="0" smtClean="0"/>
          </a:p>
          <a:p>
            <a:r>
              <a:rPr lang="fr-FR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I. Project </a:t>
            </a:r>
            <a:r>
              <a:rPr lang="fr-FR" u="sng" dirty="0" err="1" smtClean="0"/>
              <a:t>Presentation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II. </a:t>
            </a:r>
            <a:r>
              <a:rPr lang="fr-FR" u="sng" dirty="0" err="1" smtClean="0"/>
              <a:t>Stardict</a:t>
            </a:r>
            <a:r>
              <a:rPr lang="fr-FR" u="sng" dirty="0" smtClean="0"/>
              <a:t> – Off line </a:t>
            </a:r>
            <a:r>
              <a:rPr lang="fr-FR" u="sng" dirty="0" err="1" smtClean="0"/>
              <a:t>dictionary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use </a:t>
            </a:r>
            <a:r>
              <a:rPr lang="fr-FR" dirty="0" err="1" smtClean="0"/>
              <a:t>Stardict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Efficient off line </a:t>
            </a:r>
            <a:r>
              <a:rPr lang="fr-FR" dirty="0" err="1" smtClean="0"/>
              <a:t>dictionary</a:t>
            </a:r>
            <a:endParaRPr lang="fr-FR" dirty="0" smtClean="0"/>
          </a:p>
          <a:p>
            <a:pPr lvl="1"/>
            <a:r>
              <a:rPr lang="fr-FR" dirty="0" err="1" smtClean="0"/>
              <a:t>Available</a:t>
            </a:r>
            <a:r>
              <a:rPr lang="fr-FR" smtClean="0"/>
              <a:t> </a:t>
            </a:r>
            <a:endParaRPr lang="fr-FR" dirty="0" smtClean="0"/>
          </a:p>
          <a:p>
            <a:r>
              <a:rPr lang="fr-FR" dirty="0" smtClean="0"/>
              <a:t>How 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Follow</a:t>
            </a:r>
            <a:r>
              <a:rPr lang="fr-FR" dirty="0" smtClean="0"/>
              <a:t> the </a:t>
            </a:r>
            <a:r>
              <a:rPr lang="fr-FR" dirty="0" err="1" smtClean="0"/>
              <a:t>Ubuntu</a:t>
            </a:r>
            <a:r>
              <a:rPr lang="fr-FR" dirty="0" smtClean="0"/>
              <a:t> tutorial on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III. </a:t>
            </a:r>
            <a:r>
              <a:rPr lang="fr-FR" u="sng" dirty="0" err="1" smtClean="0"/>
              <a:t>Shelldict</a:t>
            </a:r>
            <a:r>
              <a:rPr lang="fr-FR" u="sng" dirty="0" smtClean="0"/>
              <a:t> – Online </a:t>
            </a:r>
            <a:r>
              <a:rPr lang="fr-FR" u="sng" dirty="0" err="1" smtClean="0"/>
              <a:t>dictionary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Conclusion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</TotalTime>
  <Words>84</Words>
  <Application>Microsoft Office PowerPoint</Application>
  <PresentationFormat>Affichage à l'écran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Contiguïté</vt:lpstr>
      <vt:lpstr>Bash Dictionary Project</vt:lpstr>
      <vt:lpstr>Table of Contents</vt:lpstr>
      <vt:lpstr>I. Project Presentation</vt:lpstr>
      <vt:lpstr>II. Stardict – Off line dictionary</vt:lpstr>
      <vt:lpstr>III. Shelldict – Online dictionary</vt:lpstr>
      <vt:lpstr>Conclusion</vt:lpstr>
    </vt:vector>
  </TitlesOfParts>
  <Company>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group and the project</dc:title>
  <dc:creator>Eva BENOIT</dc:creator>
  <cp:lastModifiedBy>Ariane</cp:lastModifiedBy>
  <cp:revision>13</cp:revision>
  <dcterms:created xsi:type="dcterms:W3CDTF">2014-05-05T07:47:41Z</dcterms:created>
  <dcterms:modified xsi:type="dcterms:W3CDTF">2014-05-26T10:26:42Z</dcterms:modified>
</cp:coreProperties>
</file>