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6C4A7"/>
    <a:srgbClr val="5C12E0"/>
    <a:srgbClr val="B38EF6"/>
    <a:srgbClr val="8A51F1"/>
    <a:srgbClr val="732EEE"/>
    <a:srgbClr val="87F1DF"/>
    <a:srgbClr val="46EACF"/>
    <a:srgbClr val="45DBEB"/>
    <a:srgbClr val="FAF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23295" y="457200"/>
            <a:ext cx="10160000" cy="530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910265" y="236096"/>
            <a:ext cx="2160000" cy="2160000"/>
          </a:xfrm>
          <a:prstGeom prst="ellipse">
            <a:avLst/>
          </a:prstGeom>
          <a:solidFill>
            <a:schemeClr val="bg2"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852500" y="2024395"/>
            <a:ext cx="1800000" cy="1800000"/>
          </a:xfrm>
          <a:prstGeom prst="ellipse">
            <a:avLst/>
          </a:prstGeom>
          <a:solidFill>
            <a:schemeClr val="bg1">
              <a:lumMod val="5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588100" y="743396"/>
            <a:ext cx="1080000" cy="108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99598" y="4734298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095999" y="2024395"/>
            <a:ext cx="2160000" cy="2160000"/>
          </a:xfrm>
          <a:prstGeom prst="ellipse">
            <a:avLst/>
          </a:prstGeom>
          <a:solidFill>
            <a:schemeClr val="bg1">
              <a:lumMod val="7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868100" y="1823396"/>
            <a:ext cx="1800000" cy="1800000"/>
          </a:xfrm>
          <a:prstGeom prst="ellipse">
            <a:avLst/>
          </a:prstGeom>
          <a:solidFill>
            <a:schemeClr val="accent3">
              <a:lumMod val="75000"/>
              <a:alpha val="5058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339598" y="776096"/>
            <a:ext cx="1080000" cy="10800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9421132" y="4039951"/>
            <a:ext cx="1620000" cy="1620000"/>
          </a:xfrm>
          <a:prstGeom prst="ellipse">
            <a:avLst/>
          </a:prstGeom>
          <a:solidFill>
            <a:schemeClr val="bg1">
              <a:lumMod val="5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597195" y="4039951"/>
            <a:ext cx="1620000" cy="1620000"/>
          </a:xfrm>
          <a:prstGeom prst="ellips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765063" y="2665247"/>
            <a:ext cx="1080000" cy="1080000"/>
          </a:xfrm>
          <a:prstGeom prst="ellipse">
            <a:avLst/>
          </a:prstGeom>
          <a:solidFill>
            <a:schemeClr val="accent3"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9475832" y="743396"/>
            <a:ext cx="1080000" cy="1080000"/>
          </a:xfrm>
          <a:prstGeom prst="ellipse">
            <a:avLst/>
          </a:prstGeom>
          <a:solidFill>
            <a:schemeClr val="bg1"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65400" y="4555247"/>
            <a:ext cx="1080000" cy="1080000"/>
          </a:xfrm>
          <a:prstGeom prst="ellipse">
            <a:avLst/>
          </a:prstGeom>
          <a:solidFill>
            <a:schemeClr val="accent3">
              <a:lumMod val="7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0388100" y="2543396"/>
            <a:ext cx="1080000" cy="1080000"/>
          </a:xfrm>
          <a:prstGeom prst="ellipse">
            <a:avLst/>
          </a:prstGeom>
          <a:solidFill>
            <a:schemeClr val="tx1">
              <a:lumMod val="85000"/>
              <a:lumOff val="1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267598" y="866096"/>
            <a:ext cx="900000" cy="900000"/>
          </a:xfrm>
          <a:prstGeom prst="ellipse">
            <a:avLst/>
          </a:prstGeom>
          <a:solidFill>
            <a:schemeClr val="accent3">
              <a:lumMod val="50000"/>
              <a:alpha val="5058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418394" y="1226096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475999" y="3745247"/>
            <a:ext cx="1620000" cy="1620000"/>
          </a:xfrm>
          <a:prstGeom prst="ellipse">
            <a:avLst/>
          </a:prstGeom>
          <a:solidFill>
            <a:schemeClr val="bg1">
              <a:lumMod val="9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61" y="1392444"/>
            <a:ext cx="6132069" cy="44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t="16416" r="10877" b="28424"/>
          <a:stretch/>
        </p:blipFill>
        <p:spPr>
          <a:xfrm>
            <a:off x="975169" y="4400094"/>
            <a:ext cx="8069943" cy="34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327</Words>
  <Application>Microsoft Office PowerPoint</Application>
  <PresentationFormat>Personalizar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171</cp:revision>
  <dcterms:created xsi:type="dcterms:W3CDTF">2019-02-28T23:52:37Z</dcterms:created>
  <dcterms:modified xsi:type="dcterms:W3CDTF">2019-06-03T15:04:30Z</dcterms:modified>
</cp:coreProperties>
</file>