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6FA"/>
    <a:srgbClr val="A39FF7"/>
    <a:srgbClr val="7069F3"/>
    <a:srgbClr val="524AF0"/>
    <a:srgbClr val="7F57EF"/>
    <a:srgbClr val="B99FFB"/>
    <a:srgbClr val="FFFFFF"/>
    <a:srgbClr val="AFFB05"/>
    <a:srgbClr val="E9FB05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638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59371" y="894234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corretamente 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250</Words>
  <Application>Microsoft Office PowerPoint</Application>
  <PresentationFormat>Personalizar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146</cp:revision>
  <dcterms:created xsi:type="dcterms:W3CDTF">2019-02-28T23:52:37Z</dcterms:created>
  <dcterms:modified xsi:type="dcterms:W3CDTF">2019-05-23T15:17:20Z</dcterms:modified>
</cp:coreProperties>
</file>