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524AF0"/>
    <a:srgbClr val="C8C6FA"/>
    <a:srgbClr val="A39FF7"/>
    <a:srgbClr val="7069F3"/>
    <a:srgbClr val="7F57EF"/>
    <a:srgbClr val="B99FFB"/>
    <a:srgbClr val="FFFFFF"/>
    <a:srgbClr val="AFFB05"/>
    <a:srgbClr val="E9F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59371" y="894234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873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>
            <a:off x="6235700" y="1117600"/>
            <a:ext cx="3600000" cy="3600000"/>
          </a:xfrm>
          <a:prstGeom prst="ellipse">
            <a:avLst/>
          </a:prstGeom>
          <a:solidFill>
            <a:srgbClr val="524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306700" y="1647100"/>
            <a:ext cx="1458000" cy="1440000"/>
          </a:xfrm>
          <a:prstGeom prst="ellipse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707756" y="3335200"/>
            <a:ext cx="2344394" cy="97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518334" y="2903850"/>
            <a:ext cx="1140844" cy="109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8337550" y="2846750"/>
            <a:ext cx="984250" cy="977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250</Words>
  <Application>Microsoft Office PowerPoint</Application>
  <PresentationFormat>Personalizar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148</cp:revision>
  <dcterms:created xsi:type="dcterms:W3CDTF">2019-02-28T23:52:37Z</dcterms:created>
  <dcterms:modified xsi:type="dcterms:W3CDTF">2019-05-27T16:51:07Z</dcterms:modified>
</cp:coreProperties>
</file>