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21"/>
    <a:srgbClr val="B98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9925-07D1-4611-96E6-693E370BDE9A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1931009" y="1332452"/>
            <a:ext cx="2800522" cy="2888636"/>
            <a:chOff x="1931009" y="1332452"/>
            <a:chExt cx="2800522" cy="2888636"/>
          </a:xfrm>
        </p:grpSpPr>
        <p:cxnSp>
          <p:nvCxnSpPr>
            <p:cNvPr id="73" name="Conector angulado 72"/>
            <p:cNvCxnSpPr/>
            <p:nvPr/>
          </p:nvCxnSpPr>
          <p:spPr>
            <a:xfrm rot="10800000" flipV="1">
              <a:off x="1931009" y="3429000"/>
              <a:ext cx="984808" cy="648072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angulado 70"/>
            <p:cNvCxnSpPr/>
            <p:nvPr/>
          </p:nvCxnSpPr>
          <p:spPr>
            <a:xfrm rot="10800000">
              <a:off x="2435065" y="1942089"/>
              <a:ext cx="912799" cy="622814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flipV="1">
              <a:off x="3995936" y="2353038"/>
              <a:ext cx="720080" cy="499898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/>
            <p:nvPr/>
          </p:nvCxnSpPr>
          <p:spPr>
            <a:xfrm>
              <a:off x="3635896" y="3636708"/>
              <a:ext cx="720080" cy="58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>
              <a:off x="2127751" y="2565803"/>
              <a:ext cx="1724169" cy="1655285"/>
              <a:chOff x="5584135" y="909619"/>
              <a:chExt cx="1724169" cy="165528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584135" y="1052736"/>
                <a:ext cx="1724169" cy="1512168"/>
                <a:chOff x="5584135" y="1052736"/>
                <a:chExt cx="1724169" cy="1512168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5800159" y="1052736"/>
                  <a:ext cx="1508145" cy="1512168"/>
                  <a:chOff x="5800159" y="1052736"/>
                  <a:chExt cx="1508145" cy="1512168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6084168" y="1052736"/>
                    <a:ext cx="1224136" cy="1224136"/>
                  </a:xfrm>
                  <a:prstGeom prst="ellipse">
                    <a:avLst/>
                  </a:prstGeom>
                  <a:solidFill>
                    <a:srgbClr val="3F212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Arco 32"/>
                  <p:cNvSpPr/>
                  <p:nvPr/>
                </p:nvSpPr>
                <p:spPr>
                  <a:xfrm>
                    <a:off x="5868144" y="1268760"/>
                    <a:ext cx="864096" cy="1296144"/>
                  </a:xfrm>
                  <a:prstGeom prst="arc">
                    <a:avLst>
                      <a:gd name="adj1" fmla="val 15854703"/>
                      <a:gd name="adj2" fmla="val 2674430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Arco 33"/>
                  <p:cNvSpPr/>
                  <p:nvPr/>
                </p:nvSpPr>
                <p:spPr>
                  <a:xfrm>
                    <a:off x="6012160" y="1124744"/>
                    <a:ext cx="864096" cy="1296144"/>
                  </a:xfrm>
                  <a:prstGeom prst="arc">
                    <a:avLst>
                      <a:gd name="adj1" fmla="val 15854703"/>
                      <a:gd name="adj2" fmla="val 3679462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Arco 34"/>
                  <p:cNvSpPr/>
                  <p:nvPr/>
                </p:nvSpPr>
                <p:spPr>
                  <a:xfrm>
                    <a:off x="6183137" y="1071168"/>
                    <a:ext cx="864096" cy="1296144"/>
                  </a:xfrm>
                  <a:prstGeom prst="arc">
                    <a:avLst>
                      <a:gd name="adj1" fmla="val 15854703"/>
                      <a:gd name="adj2" fmla="val 4009036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co 39"/>
                  <p:cNvSpPr/>
                  <p:nvPr/>
                </p:nvSpPr>
                <p:spPr>
                  <a:xfrm>
                    <a:off x="5800159" y="1628800"/>
                    <a:ext cx="644049" cy="936104"/>
                  </a:xfrm>
                  <a:prstGeom prst="arc">
                    <a:avLst>
                      <a:gd name="adj1" fmla="val 15888315"/>
                      <a:gd name="adj2" fmla="val 1381770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Arco 42"/>
                  <p:cNvSpPr/>
                  <p:nvPr/>
                </p:nvSpPr>
                <p:spPr>
                  <a:xfrm>
                    <a:off x="5907562" y="1825078"/>
                    <a:ext cx="464638" cy="667818"/>
                  </a:xfrm>
                  <a:prstGeom prst="arc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3" name="Arco 52"/>
                <p:cNvSpPr/>
                <p:nvPr/>
              </p:nvSpPr>
              <p:spPr>
                <a:xfrm>
                  <a:off x="5584135" y="1412776"/>
                  <a:ext cx="1004089" cy="1080120"/>
                </a:xfrm>
                <a:prstGeom prst="arc">
                  <a:avLst>
                    <a:gd name="adj1" fmla="val 16552352"/>
                    <a:gd name="adj2" fmla="val 2166314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2525959">
                <a:off x="5693025" y="909619"/>
                <a:ext cx="1512168" cy="1493736"/>
              </a:xfrm>
              <a:prstGeom prst="arc">
                <a:avLst>
                  <a:gd name="adj1" fmla="val 16335632"/>
                  <a:gd name="adj2" fmla="val 745188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Arco 5"/>
            <p:cNvSpPr/>
            <p:nvPr/>
          </p:nvSpPr>
          <p:spPr>
            <a:xfrm>
              <a:off x="3151087" y="1332452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/>
            <p:cNvSpPr/>
            <p:nvPr/>
          </p:nvSpPr>
          <p:spPr>
            <a:xfrm rot="16391247">
              <a:off x="4119463" y="1359200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131840" y="2230269"/>
              <a:ext cx="952106" cy="8994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3439119" y="1628800"/>
              <a:ext cx="864096" cy="8640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972891" y="1836508"/>
              <a:ext cx="240027" cy="288032"/>
              <a:chOff x="5724128" y="1268760"/>
              <a:chExt cx="1080120" cy="1044116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635896" y="1836508"/>
              <a:ext cx="240027" cy="288032"/>
              <a:chOff x="5724128" y="1268760"/>
              <a:chExt cx="1080120" cy="104411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Forma livre 1"/>
          <p:cNvSpPr/>
          <p:nvPr/>
        </p:nvSpPr>
        <p:spPr>
          <a:xfrm>
            <a:off x="3875923" y="2253496"/>
            <a:ext cx="250881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3568094" y="2251614"/>
            <a:ext cx="216024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2158781" y="1340768"/>
            <a:ext cx="2603780" cy="3168352"/>
            <a:chOff x="2158781" y="1340768"/>
            <a:chExt cx="2603780" cy="3168352"/>
          </a:xfrm>
        </p:grpSpPr>
        <p:grpSp>
          <p:nvGrpSpPr>
            <p:cNvPr id="74" name="Grupo 73"/>
            <p:cNvGrpSpPr/>
            <p:nvPr/>
          </p:nvGrpSpPr>
          <p:grpSpPr>
            <a:xfrm>
              <a:off x="2158781" y="1404460"/>
              <a:ext cx="2603780" cy="3104660"/>
              <a:chOff x="2158781" y="1404460"/>
              <a:chExt cx="2603780" cy="3104660"/>
            </a:xfrm>
          </p:grpSpPr>
          <p:sp>
            <p:nvSpPr>
              <p:cNvPr id="41" name="Forma livre 40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24" name="Grupo 23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Arco 26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Arco 27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Arco 28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Arco 29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Arco 30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" name="Arco 24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Arco 22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Arco 9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Arco 10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" name="Grupo 13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2" name="Grupo 61"/>
              <p:cNvGrpSpPr/>
              <p:nvPr/>
            </p:nvGrpSpPr>
            <p:grpSpPr>
              <a:xfrm>
                <a:off x="3995936" y="2751994"/>
                <a:ext cx="216024" cy="379037"/>
                <a:chOff x="5799804" y="1673495"/>
                <a:chExt cx="216024" cy="601469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1" name="Conector reto 60"/>
                <p:cNvCxnSpPr>
                  <a:endCxn id="5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upo 63"/>
              <p:cNvGrpSpPr/>
              <p:nvPr/>
            </p:nvGrpSpPr>
            <p:grpSpPr>
              <a:xfrm>
                <a:off x="3450902" y="2581222"/>
                <a:ext cx="216024" cy="379037"/>
                <a:chOff x="5799804" y="1673495"/>
                <a:chExt cx="216024" cy="601469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6" name="Conector reto 65"/>
                <p:cNvCxnSpPr>
                  <a:endCxn id="65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3342890" y="2799360"/>
                <a:ext cx="216024" cy="379037"/>
                <a:chOff x="5799804" y="1673495"/>
                <a:chExt cx="216024" cy="601469"/>
              </a:xfrm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9" name="Conector reto 68"/>
                <p:cNvCxnSpPr>
                  <a:endCxn id="6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/>
              <p:cNvGrpSpPr/>
              <p:nvPr/>
            </p:nvGrpSpPr>
            <p:grpSpPr>
              <a:xfrm>
                <a:off x="3856097" y="2918791"/>
                <a:ext cx="216024" cy="379037"/>
                <a:chOff x="5799804" y="1673495"/>
                <a:chExt cx="216024" cy="601469"/>
              </a:xfrm>
            </p:grpSpPr>
            <p:sp>
              <p:nvSpPr>
                <p:cNvPr id="71" name="Elipse 70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reto 71"/>
                <p:cNvCxnSpPr>
                  <a:endCxn id="71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-113323" y="2453742"/>
            <a:ext cx="2603780" cy="3176835"/>
            <a:chOff x="2164630" y="1340768"/>
            <a:chExt cx="2603780" cy="3176835"/>
          </a:xfrm>
        </p:grpSpPr>
        <p:grpSp>
          <p:nvGrpSpPr>
            <p:cNvPr id="5" name="Grupo 4"/>
            <p:cNvGrpSpPr/>
            <p:nvPr/>
          </p:nvGrpSpPr>
          <p:grpSpPr>
            <a:xfrm>
              <a:off x="2164630" y="1412943"/>
              <a:ext cx="2603780" cy="3104660"/>
              <a:chOff x="2158781" y="1404460"/>
              <a:chExt cx="2603780" cy="3104660"/>
            </a:xfrm>
          </p:grpSpPr>
          <p:sp>
            <p:nvSpPr>
              <p:cNvPr id="10" name="Forma livre 9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40" name="Grupo 39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42" name="Grupo 41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44" name="Elipse 43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5" name="Arco 44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6" name="Arco 45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7" name="Arco 46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8" name="Arco 47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9" name="Arco 48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</p:grpSp>
                <p:sp>
                  <p:nvSpPr>
                    <p:cNvPr id="43" name="Arco 42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</p:grpSp>
              <p:sp>
                <p:nvSpPr>
                  <p:cNvPr id="41" name="Arco 40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  <p:sp>
              <p:nvSpPr>
                <p:cNvPr id="28" name="Arco 27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29" name="Arco 28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  <p:grpSp>
              <p:nvGrpSpPr>
                <p:cNvPr id="33" name="Grupo 32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>
                <a:off x="4040115" y="2560268"/>
                <a:ext cx="526036" cy="212180"/>
                <a:chOff x="5843983" y="1369250"/>
                <a:chExt cx="526036" cy="336692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6153995" y="1369250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6" name="Conector reto 25"/>
                <p:cNvCxnSpPr/>
                <p:nvPr/>
              </p:nvCxnSpPr>
              <p:spPr>
                <a:xfrm flipV="1">
                  <a:off x="5843983" y="1480466"/>
                  <a:ext cx="398410" cy="2254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o 13"/>
              <p:cNvGrpSpPr/>
              <p:nvPr/>
            </p:nvGrpSpPr>
            <p:grpSpPr>
              <a:xfrm>
                <a:off x="3053983" y="2128216"/>
                <a:ext cx="216024" cy="356197"/>
                <a:chOff x="5402885" y="954651"/>
                <a:chExt cx="216024" cy="565225"/>
              </a:xfrm>
            </p:grpSpPr>
            <p:sp>
              <p:nvSpPr>
                <p:cNvPr id="23" name="Elipse 22"/>
                <p:cNvSpPr/>
                <p:nvPr/>
              </p:nvSpPr>
              <p:spPr>
                <a:xfrm>
                  <a:off x="5402885" y="954651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4" name="Conector reto 23"/>
                <p:cNvCxnSpPr/>
                <p:nvPr/>
              </p:nvCxnSpPr>
              <p:spPr>
                <a:xfrm>
                  <a:off x="5510897" y="1140837"/>
                  <a:ext cx="108012" cy="37903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o 14"/>
              <p:cNvGrpSpPr/>
              <p:nvPr/>
            </p:nvGrpSpPr>
            <p:grpSpPr>
              <a:xfrm>
                <a:off x="2909967" y="2340397"/>
                <a:ext cx="252028" cy="382880"/>
                <a:chOff x="5366881" y="945196"/>
                <a:chExt cx="252028" cy="607566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5366881" y="945196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2" name="Conector reto 21"/>
                <p:cNvCxnSpPr/>
                <p:nvPr/>
              </p:nvCxnSpPr>
              <p:spPr>
                <a:xfrm>
                  <a:off x="5510897" y="117372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o 15"/>
              <p:cNvGrpSpPr/>
              <p:nvPr/>
            </p:nvGrpSpPr>
            <p:grpSpPr>
              <a:xfrm>
                <a:off x="3990087" y="2772445"/>
                <a:ext cx="504056" cy="166261"/>
                <a:chOff x="5933794" y="1441274"/>
                <a:chExt cx="504056" cy="26383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6221826" y="1441274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0" name="Conector reto 19"/>
                <p:cNvCxnSpPr/>
                <p:nvPr/>
              </p:nvCxnSpPr>
              <p:spPr>
                <a:xfrm flipV="1">
                  <a:off x="5933794" y="1555539"/>
                  <a:ext cx="364018" cy="1495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Elipse 16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" name="Elipse 6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" name="Elipse 7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0" name="CaixaDeTexto 49"/>
          <p:cNvSpPr txBox="1"/>
          <p:nvPr/>
        </p:nvSpPr>
        <p:spPr>
          <a:xfrm>
            <a:off x="2567679" y="1052736"/>
            <a:ext cx="2856515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aaaaaaaaavcvcvcvcvcvcvca</a:t>
            </a:r>
            <a:endParaRPr lang="pt-BR" dirty="0"/>
          </a:p>
          <a:p>
            <a:r>
              <a:rPr lang="pt-BR" dirty="0" smtClean="0"/>
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</a:r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1115616" y="476672"/>
            <a:ext cx="5904656" cy="4896544"/>
            <a:chOff x="1115616" y="476672"/>
            <a:chExt cx="5904656" cy="4896544"/>
          </a:xfrm>
          <a:solidFill>
            <a:schemeClr val="tx2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Texto explicativo em elipse 51"/>
            <p:cNvSpPr/>
            <p:nvPr/>
          </p:nvSpPr>
          <p:spPr>
            <a:xfrm>
              <a:off x="1115616" y="476672"/>
              <a:ext cx="5904656" cy="4896544"/>
            </a:xfrm>
            <a:prstGeom prst="wedgeEllipseCallo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567679" y="1052736"/>
              <a:ext cx="2856515" cy="36933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aaaaaaaaavcvcvcvcvcvcvca</a:t>
              </a:r>
              <a:endParaRPr lang="pt-BR" dirty="0"/>
            </a:p>
            <a:p>
              <a:r>
                <a:rPr lang="pt-BR" dirty="0" smtClean="0"/>
  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973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2256252" y="1069664"/>
            <a:ext cx="2048618" cy="3060705"/>
            <a:chOff x="2256252" y="1069664"/>
            <a:chExt cx="2048618" cy="3060705"/>
          </a:xfrm>
        </p:grpSpPr>
        <p:sp>
          <p:nvSpPr>
            <p:cNvPr id="55" name="Forma livre 54"/>
            <p:cNvSpPr/>
            <p:nvPr/>
          </p:nvSpPr>
          <p:spPr>
            <a:xfrm rot="20546547" flipV="1">
              <a:off x="3795607" y="249098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 rot="20546547" flipV="1">
              <a:off x="3781690" y="2259208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2256252" y="1069664"/>
              <a:ext cx="2048618" cy="3060705"/>
              <a:chOff x="2616292" y="1052736"/>
              <a:chExt cx="2048618" cy="3060705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616292" y="1142316"/>
                <a:ext cx="2048618" cy="2971125"/>
                <a:chOff x="2158781" y="1321971"/>
                <a:chExt cx="2048618" cy="2971125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18246374" flipH="1">
                  <a:off x="2658815" y="3545935"/>
                  <a:ext cx="401017" cy="584688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0"/>
                <p:cNvSpPr/>
                <p:nvPr/>
              </p:nvSpPr>
              <p:spPr>
                <a:xfrm rot="3582053">
                  <a:off x="3319491" y="3528068"/>
                  <a:ext cx="504056" cy="652063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158781" y="1321971"/>
                  <a:ext cx="1971223" cy="2971125"/>
                  <a:chOff x="2127751" y="1249963"/>
                  <a:chExt cx="1971223" cy="2971125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2127751" y="2565803"/>
                    <a:ext cx="1724169" cy="1655285"/>
                    <a:chOff x="5584135" y="909619"/>
                    <a:chExt cx="1724169" cy="1655285"/>
                  </a:xfrm>
                </p:grpSpPr>
                <p:grpSp>
                  <p:nvGrpSpPr>
                    <p:cNvPr id="40" name="Grupo 39"/>
                    <p:cNvGrpSpPr/>
                    <p:nvPr/>
                  </p:nvGrpSpPr>
                  <p:grpSpPr>
                    <a:xfrm>
                      <a:off x="5584135" y="1052736"/>
                      <a:ext cx="1724169" cy="1512168"/>
                      <a:chOff x="5584135" y="1052736"/>
                      <a:chExt cx="1724169" cy="1512168"/>
                    </a:xfrm>
                  </p:grpSpPr>
                  <p:grpSp>
                    <p:nvGrpSpPr>
                      <p:cNvPr id="42" name="Grupo 41"/>
                      <p:cNvGrpSpPr/>
                      <p:nvPr/>
                    </p:nvGrpSpPr>
                    <p:grpSpPr>
                      <a:xfrm>
                        <a:off x="5800159" y="1052736"/>
                        <a:ext cx="1508145" cy="1512168"/>
                        <a:chOff x="5800159" y="1052736"/>
                        <a:chExt cx="1508145" cy="1512168"/>
                      </a:xfrm>
                    </p:grpSpPr>
                    <p:sp>
                      <p:nvSpPr>
                        <p:cNvPr id="44" name="Elipse 43"/>
                        <p:cNvSpPr/>
                        <p:nvPr/>
                      </p:nvSpPr>
                      <p:spPr>
                        <a:xfrm>
                          <a:off x="6084168" y="1052736"/>
                          <a:ext cx="1224136" cy="1224136"/>
                        </a:xfrm>
                        <a:prstGeom prst="ellipse">
                          <a:avLst/>
                        </a:prstGeom>
                        <a:solidFill>
                          <a:srgbClr val="3F2121"/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Arco 44"/>
                        <p:cNvSpPr/>
                        <p:nvPr/>
                      </p:nvSpPr>
                      <p:spPr>
                        <a:xfrm>
                          <a:off x="5868144" y="1268760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2674430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6012160" y="1124744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679462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Arco 46"/>
                        <p:cNvSpPr/>
                        <p:nvPr/>
                      </p:nvSpPr>
                      <p:spPr>
                        <a:xfrm>
                          <a:off x="6183137" y="1071168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761966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8" name="Arco 47"/>
                        <p:cNvSpPr/>
                        <p:nvPr/>
                      </p:nvSpPr>
                      <p:spPr>
                        <a:xfrm>
                          <a:off x="5800159" y="1628800"/>
                          <a:ext cx="644049" cy="936104"/>
                        </a:xfrm>
                        <a:prstGeom prst="arc">
                          <a:avLst>
                            <a:gd name="adj1" fmla="val 15888315"/>
                            <a:gd name="adj2" fmla="val 1381770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9" name="Arco 48"/>
                        <p:cNvSpPr/>
                        <p:nvPr/>
                      </p:nvSpPr>
                      <p:spPr>
                        <a:xfrm>
                          <a:off x="5907562" y="1825078"/>
                          <a:ext cx="464638" cy="667818"/>
                        </a:xfrm>
                        <a:prstGeom prst="arc">
                          <a:avLst>
                            <a:gd name="adj1" fmla="val 15816660"/>
                            <a:gd name="adj2" fmla="val 479883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3" name="Arco 42"/>
                      <p:cNvSpPr/>
                      <p:nvPr/>
                    </p:nvSpPr>
                    <p:spPr>
                      <a:xfrm>
                        <a:off x="5584135" y="1412776"/>
                        <a:ext cx="1004089" cy="1080120"/>
                      </a:xfrm>
                      <a:prstGeom prst="arc">
                        <a:avLst>
                          <a:gd name="adj1" fmla="val 16552352"/>
                          <a:gd name="adj2" fmla="val 2166314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1" name="Arco 40"/>
                    <p:cNvSpPr/>
                    <p:nvPr/>
                  </p:nvSpPr>
                  <p:spPr>
                    <a:xfrm rot="2525959">
                      <a:off x="5693025" y="909619"/>
                      <a:ext cx="1512168" cy="1493736"/>
                    </a:xfrm>
                    <a:prstGeom prst="arc">
                      <a:avLst>
                        <a:gd name="adj1" fmla="val 16335632"/>
                        <a:gd name="adj2" fmla="val 332410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" name="Arco 27"/>
                  <p:cNvSpPr/>
                  <p:nvPr/>
                </p:nvSpPr>
                <p:spPr>
                  <a:xfrm>
                    <a:off x="2520556" y="1287647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Arco 28"/>
                  <p:cNvSpPr/>
                  <p:nvPr/>
                </p:nvSpPr>
                <p:spPr>
                  <a:xfrm rot="16391247">
                    <a:off x="3486906" y="1213959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2787315" y="2177783"/>
                    <a:ext cx="952106" cy="899435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2859323" y="1376407"/>
                    <a:ext cx="864096" cy="86409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3363379" y="1592431"/>
                    <a:ext cx="240027" cy="288032"/>
                    <a:chOff x="2981333" y="383981"/>
                    <a:chExt cx="1080122" cy="1044118"/>
                  </a:xfrm>
                </p:grpSpPr>
                <p:sp>
                  <p:nvSpPr>
                    <p:cNvPr id="37" name="Elipse 36"/>
                    <p:cNvSpPr/>
                    <p:nvPr/>
                  </p:nvSpPr>
                  <p:spPr>
                    <a:xfrm>
                      <a:off x="2981333" y="383981"/>
                      <a:ext cx="1080122" cy="10441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Elipse 37"/>
                    <p:cNvSpPr/>
                    <p:nvPr/>
                  </p:nvSpPr>
                  <p:spPr>
                    <a:xfrm>
                      <a:off x="3305369" y="708017"/>
                      <a:ext cx="720081" cy="72008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3629405" y="1157122"/>
                      <a:ext cx="180018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3003339" y="1593171"/>
                    <a:ext cx="240027" cy="288032"/>
                    <a:chOff x="2877626" y="386664"/>
                    <a:chExt cx="1080120" cy="1044116"/>
                  </a:xfrm>
                </p:grpSpPr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2877626" y="386664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34"/>
                    <p:cNvSpPr/>
                    <p:nvPr/>
                  </p:nvSpPr>
                  <p:spPr>
                    <a:xfrm>
                      <a:off x="3201662" y="708013"/>
                      <a:ext cx="720080" cy="720081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35"/>
                    <p:cNvSpPr/>
                    <p:nvPr/>
                  </p:nvSpPr>
                  <p:spPr>
                    <a:xfrm>
                      <a:off x="3525697" y="1157118"/>
                      <a:ext cx="180022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960047" y="2335461"/>
                  <a:ext cx="216024" cy="1401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/>
                <p:cNvSpPr/>
                <p:nvPr/>
              </p:nvSpPr>
              <p:spPr>
                <a:xfrm>
                  <a:off x="2351628" y="2587458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2386297" y="2295582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3991375" y="2587776"/>
                  <a:ext cx="216024" cy="1401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3355280" y="4077072"/>
                  <a:ext cx="216239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2872532" y="404106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3743908" y="1808820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239852" y="1124744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211960" y="1052736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559" y="1824244"/>
                <a:ext cx="532484" cy="352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56" name="Forma livre 55"/>
            <p:cNvSpPr/>
            <p:nvPr/>
          </p:nvSpPr>
          <p:spPr>
            <a:xfrm rot="1214435" flipV="1">
              <a:off x="2573506" y="2251909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 rot="1214435" flipV="1">
              <a:off x="2554842" y="250776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42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 175"/>
          <p:cNvGrpSpPr/>
          <p:nvPr/>
        </p:nvGrpSpPr>
        <p:grpSpPr>
          <a:xfrm>
            <a:off x="2108809" y="937100"/>
            <a:ext cx="3150826" cy="3500012"/>
            <a:chOff x="2108809" y="937100"/>
            <a:chExt cx="3150826" cy="3500012"/>
          </a:xfrm>
        </p:grpSpPr>
        <p:grpSp>
          <p:nvGrpSpPr>
            <p:cNvPr id="140" name="Grupo 139"/>
            <p:cNvGrpSpPr/>
            <p:nvPr/>
          </p:nvGrpSpPr>
          <p:grpSpPr>
            <a:xfrm>
              <a:off x="2108809" y="937100"/>
              <a:ext cx="2011994" cy="3500012"/>
              <a:chOff x="2108809" y="937100"/>
              <a:chExt cx="2011994" cy="3500012"/>
            </a:xfrm>
          </p:grpSpPr>
          <p:sp>
            <p:nvSpPr>
              <p:cNvPr id="56" name="Forma livre 55"/>
              <p:cNvSpPr/>
              <p:nvPr/>
            </p:nvSpPr>
            <p:spPr>
              <a:xfrm rot="14403998" flipV="1">
                <a:off x="3523090" y="263718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 rot="13580017" flipV="1">
                <a:off x="3497896" y="231665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 132"/>
              <p:cNvSpPr/>
              <p:nvPr/>
            </p:nvSpPr>
            <p:spPr>
              <a:xfrm rot="6193743" flipV="1">
                <a:off x="2545543" y="2460466"/>
                <a:ext cx="385556" cy="210483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08809" y="937100"/>
                <a:ext cx="2011994" cy="3500012"/>
                <a:chOff x="2158781" y="1009108"/>
                <a:chExt cx="2011994" cy="3500012"/>
              </a:xfrm>
            </p:grpSpPr>
            <p:grpSp>
              <p:nvGrpSpPr>
                <p:cNvPr id="5" name="Grupo 4"/>
                <p:cNvGrpSpPr/>
                <p:nvPr/>
              </p:nvGrpSpPr>
              <p:grpSpPr>
                <a:xfrm>
                  <a:off x="2158781" y="1081116"/>
                  <a:ext cx="2011994" cy="3428004"/>
                  <a:chOff x="2158781" y="1081116"/>
                  <a:chExt cx="2011994" cy="3428004"/>
                </a:xfrm>
              </p:grpSpPr>
              <p:sp>
                <p:nvSpPr>
                  <p:cNvPr id="10" name="Forma livre 9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Forma livre 10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0" name="Grupo 39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2" name="Grupo 41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4" name="Elipse 43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Arco 44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6" name="Arco 45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7" name="Arco 46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3" name="Arco 42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1" name="Arco 40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7266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8" name="Arco 27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Arco 28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746948" y="2095946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2828293" y="1295205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2" name="Grupo 31"/>
                    <p:cNvGrpSpPr/>
                    <p:nvPr/>
                  </p:nvGrpSpPr>
                  <p:grpSpPr>
                    <a:xfrm>
                      <a:off x="3356146" y="1449639"/>
                      <a:ext cx="240027" cy="288032"/>
                      <a:chOff x="2948779" y="-133640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2948779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3059906" y="130974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3216641" y="578824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3025383" y="1449640"/>
                      <a:ext cx="240027" cy="288032"/>
                      <a:chOff x="2976819" y="-133637"/>
                      <a:chExt cx="1080121" cy="1044116"/>
                    </a:xfrm>
                  </p:grpSpPr>
                  <p:sp>
                    <p:nvSpPr>
                      <p:cNvPr id="34" name="Elipse 33"/>
                      <p:cNvSpPr/>
                      <p:nvPr/>
                    </p:nvSpPr>
                    <p:spPr>
                      <a:xfrm>
                        <a:off x="2976819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" name="Elipse 34"/>
                      <p:cNvSpPr/>
                      <p:nvPr/>
                    </p:nvSpPr>
                    <p:spPr>
                      <a:xfrm>
                        <a:off x="3095835" y="152629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" name="Elipse 35"/>
                      <p:cNvSpPr/>
                      <p:nvPr/>
                    </p:nvSpPr>
                    <p:spPr>
                      <a:xfrm>
                        <a:off x="3275857" y="512671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5" name="Elipse 24"/>
                  <p:cNvSpPr/>
                  <p:nvPr/>
                </p:nvSpPr>
                <p:spPr>
                  <a:xfrm>
                    <a:off x="3680284" y="2554416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629784" y="2737675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3676314" y="2851014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" name="Elipse 5"/>
                <p:cNvSpPr/>
                <p:nvPr/>
              </p:nvSpPr>
              <p:spPr>
                <a:xfrm>
                  <a:off x="3296440" y="181313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Grupo 124"/>
              <p:cNvGrpSpPr/>
              <p:nvPr/>
            </p:nvGrpSpPr>
            <p:grpSpPr>
              <a:xfrm>
                <a:off x="2629081" y="2163806"/>
                <a:ext cx="573631" cy="512739"/>
                <a:chOff x="1635473" y="1492892"/>
                <a:chExt cx="390261" cy="355540"/>
              </a:xfrm>
            </p:grpSpPr>
            <p:grpSp>
              <p:nvGrpSpPr>
                <p:cNvPr id="104" name="Grupo 103"/>
                <p:cNvGrpSpPr/>
                <p:nvPr/>
              </p:nvGrpSpPr>
              <p:grpSpPr>
                <a:xfrm rot="20774143">
                  <a:off x="1635473" y="155575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0" name="Lágrima 99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2" name="Conector reto 101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upo 104"/>
                <p:cNvGrpSpPr/>
                <p:nvPr/>
              </p:nvGrpSpPr>
              <p:grpSpPr>
                <a:xfrm rot="1393384">
                  <a:off x="1719293" y="1492892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6" name="Lágrima 105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7" name="Conector reto 106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o 110"/>
                <p:cNvGrpSpPr/>
                <p:nvPr/>
              </p:nvGrpSpPr>
              <p:grpSpPr>
                <a:xfrm rot="4231213">
                  <a:off x="1847002" y="149417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2" name="Lágrima 111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3" name="Conector reto 112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upo 116"/>
                <p:cNvGrpSpPr/>
                <p:nvPr/>
              </p:nvGrpSpPr>
              <p:grpSpPr>
                <a:xfrm rot="7144482">
                  <a:off x="1923531" y="1660808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8" name="Lágrima 117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9" name="Conector reto 118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Forma livre 123"/>
                <p:cNvSpPr/>
                <p:nvPr/>
              </p:nvSpPr>
              <p:spPr>
                <a:xfrm>
                  <a:off x="1705297" y="1604181"/>
                  <a:ext cx="219665" cy="244251"/>
                </a:xfrm>
                <a:custGeom>
                  <a:avLst/>
                  <a:gdLst>
                    <a:gd name="connsiteX0" fmla="*/ 21872 w 357858"/>
                    <a:gd name="connsiteY0" fmla="*/ 34135 h 358834"/>
                    <a:gd name="connsiteX1" fmla="*/ 56797 w 357858"/>
                    <a:gd name="connsiteY1" fmla="*/ 297660 h 358834"/>
                    <a:gd name="connsiteX2" fmla="*/ 298097 w 357858"/>
                    <a:gd name="connsiteY2" fmla="*/ 338935 h 358834"/>
                    <a:gd name="connsiteX3" fmla="*/ 336197 w 357858"/>
                    <a:gd name="connsiteY3" fmla="*/ 37310 h 358834"/>
                    <a:gd name="connsiteX4" fmla="*/ 21872 w 357858"/>
                    <a:gd name="connsiteY4" fmla="*/ 34135 h 35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58" h="358834">
                      <a:moveTo>
                        <a:pt x="21872" y="34135"/>
                      </a:moveTo>
                      <a:cubicBezTo>
                        <a:pt x="-24695" y="77527"/>
                        <a:pt x="10759" y="246860"/>
                        <a:pt x="56797" y="297660"/>
                      </a:cubicBezTo>
                      <a:cubicBezTo>
                        <a:pt x="102835" y="348460"/>
                        <a:pt x="251530" y="382327"/>
                        <a:pt x="298097" y="338935"/>
                      </a:cubicBezTo>
                      <a:cubicBezTo>
                        <a:pt x="344664" y="295543"/>
                        <a:pt x="383822" y="89168"/>
                        <a:pt x="336197" y="37310"/>
                      </a:cubicBezTo>
                      <a:cubicBezTo>
                        <a:pt x="288572" y="-14548"/>
                        <a:pt x="68439" y="-9257"/>
                        <a:pt x="21872" y="34135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5" name="Grupo 174"/>
            <p:cNvGrpSpPr/>
            <p:nvPr/>
          </p:nvGrpSpPr>
          <p:grpSpPr>
            <a:xfrm>
              <a:off x="4035499" y="1707899"/>
              <a:ext cx="1224136" cy="1189195"/>
              <a:chOff x="4499992" y="871653"/>
              <a:chExt cx="1224136" cy="1189195"/>
            </a:xfrm>
          </p:grpSpPr>
          <p:sp>
            <p:nvSpPr>
              <p:cNvPr id="163" name="Elipse 162"/>
              <p:cNvSpPr/>
              <p:nvPr/>
            </p:nvSpPr>
            <p:spPr>
              <a:xfrm>
                <a:off x="4499992" y="871653"/>
                <a:ext cx="1224136" cy="118919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4535996" y="908720"/>
                <a:ext cx="1152128" cy="11327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572000" y="937100"/>
                <a:ext cx="1080120" cy="106024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/>
              <p:nvPr/>
            </p:nvCxnSpPr>
            <p:spPr>
              <a:xfrm flipV="1">
                <a:off x="4755282" y="1038064"/>
                <a:ext cx="705916" cy="817481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/>
              <p:cNvCxnSpPr>
                <a:endCxn id="141" idx="7"/>
              </p:cNvCxnSpPr>
              <p:nvPr/>
            </p:nvCxnSpPr>
            <p:spPr>
              <a:xfrm flipV="1">
                <a:off x="4759102" y="1092369"/>
                <a:ext cx="734838" cy="84448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1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o explicativo em elipse 78"/>
          <p:cNvSpPr/>
          <p:nvPr/>
        </p:nvSpPr>
        <p:spPr>
          <a:xfrm rot="20280284" flipH="1">
            <a:off x="1039781" y="-100104"/>
            <a:ext cx="3626445" cy="3472667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8" name="Grupo 77"/>
          <p:cNvGrpSpPr/>
          <p:nvPr/>
        </p:nvGrpSpPr>
        <p:grpSpPr>
          <a:xfrm>
            <a:off x="3762121" y="2402655"/>
            <a:ext cx="2066504" cy="3283988"/>
            <a:chOff x="2028265" y="971049"/>
            <a:chExt cx="2066504" cy="3283988"/>
          </a:xfrm>
        </p:grpSpPr>
        <p:sp>
          <p:nvSpPr>
            <p:cNvPr id="77" name="Forma livre 76"/>
            <p:cNvSpPr/>
            <p:nvPr/>
          </p:nvSpPr>
          <p:spPr>
            <a:xfrm rot="1115826" flipV="1">
              <a:off x="2246029" y="2223540"/>
              <a:ext cx="639704" cy="115644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 75"/>
            <p:cNvSpPr/>
            <p:nvPr/>
          </p:nvSpPr>
          <p:spPr>
            <a:xfrm rot="12944999" flipV="1">
              <a:off x="3528865" y="2588110"/>
              <a:ext cx="350403" cy="265890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 73"/>
            <p:cNvSpPr/>
            <p:nvPr/>
          </p:nvSpPr>
          <p:spPr>
            <a:xfrm rot="1115826" flipV="1">
              <a:off x="2138016" y="2481398"/>
              <a:ext cx="639704" cy="115644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2082775" y="971049"/>
              <a:ext cx="2011994" cy="3283988"/>
              <a:chOff x="2108809" y="937100"/>
              <a:chExt cx="2011994" cy="3283988"/>
            </a:xfrm>
          </p:grpSpPr>
          <p:sp>
            <p:nvSpPr>
              <p:cNvPr id="19" name="Forma livre 18"/>
              <p:cNvSpPr/>
              <p:nvPr/>
            </p:nvSpPr>
            <p:spPr>
              <a:xfrm rot="12944999" flipV="1">
                <a:off x="3560991" y="2152691"/>
                <a:ext cx="380743" cy="301368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2108809" y="937100"/>
                <a:ext cx="2011994" cy="3283988"/>
                <a:chOff x="2158781" y="1009108"/>
                <a:chExt cx="2011994" cy="3283988"/>
              </a:xfrm>
            </p:grpSpPr>
            <p:grpSp>
              <p:nvGrpSpPr>
                <p:cNvPr id="36" name="Grupo 35"/>
                <p:cNvGrpSpPr/>
                <p:nvPr/>
              </p:nvGrpSpPr>
              <p:grpSpPr>
                <a:xfrm>
                  <a:off x="2158781" y="1081116"/>
                  <a:ext cx="2011994" cy="3211980"/>
                  <a:chOff x="2158781" y="1081116"/>
                  <a:chExt cx="2011994" cy="3211980"/>
                </a:xfrm>
              </p:grpSpPr>
              <p:sp>
                <p:nvSpPr>
                  <p:cNvPr id="41" name="Forma livre 40"/>
                  <p:cNvSpPr/>
                  <p:nvPr/>
                </p:nvSpPr>
                <p:spPr>
                  <a:xfrm rot="707539" flipH="1">
                    <a:off x="2632408" y="3593665"/>
                    <a:ext cx="301431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Forma livre 41"/>
                  <p:cNvSpPr/>
                  <p:nvPr/>
                </p:nvSpPr>
                <p:spPr>
                  <a:xfrm>
                    <a:off x="3378894" y="3423613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49" name="Grupo 48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62" name="Grupo 61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64" name="Grupo 63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66" name="Elipse 65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rgbClr val="3F212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7" name="Arco 66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8" name="Arco 67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9" name="Arco 68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0" name="Arco 69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229499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1" name="Arco 70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>
                              <a:gd name="adj1" fmla="val 15836829"/>
                              <a:gd name="adj2" fmla="val 33088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65" name="Arco 64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63" name="Arco 62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22101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0" name="Arco 49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Arco 50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Elipse 51"/>
                    <p:cNvSpPr/>
                    <p:nvPr/>
                  </p:nvSpPr>
                  <p:spPr>
                    <a:xfrm>
                      <a:off x="2792689" y="2058608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2846203" y="126128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3319416" y="1449639"/>
                      <a:ext cx="240027" cy="288032"/>
                      <a:chOff x="2783494" y="-133640"/>
                      <a:chExt cx="1080120" cy="1044116"/>
                    </a:xfrm>
                  </p:grpSpPr>
                  <p:sp>
                    <p:nvSpPr>
                      <p:cNvPr id="59" name="Elipse 58"/>
                      <p:cNvSpPr/>
                      <p:nvPr/>
                    </p:nvSpPr>
                    <p:spPr>
                      <a:xfrm>
                        <a:off x="2783494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>
                        <a:off x="2856601" y="127385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1" name="Elipse 60"/>
                      <p:cNvSpPr/>
                      <p:nvPr/>
                    </p:nvSpPr>
                    <p:spPr>
                      <a:xfrm>
                        <a:off x="2960137" y="391996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>
                      <a:off x="2958884" y="1449640"/>
                      <a:ext cx="240027" cy="288032"/>
                      <a:chOff x="2677574" y="-133637"/>
                      <a:chExt cx="1080121" cy="1044116"/>
                    </a:xfrm>
                  </p:grpSpPr>
                  <p:sp>
                    <p:nvSpPr>
                      <p:cNvPr id="56" name="Elipse 55"/>
                      <p:cNvSpPr/>
                      <p:nvPr/>
                    </p:nvSpPr>
                    <p:spPr>
                      <a:xfrm>
                        <a:off x="2677574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7" name="Elipse 56"/>
                      <p:cNvSpPr/>
                      <p:nvPr/>
                    </p:nvSpPr>
                    <p:spPr>
                      <a:xfrm>
                        <a:off x="2743895" y="130970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Elipse 57"/>
                      <p:cNvSpPr/>
                      <p:nvPr/>
                    </p:nvSpPr>
                    <p:spPr>
                      <a:xfrm>
                        <a:off x="2858852" y="388417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3782002" y="2479998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3719675" y="2890362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3774830" y="3987492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2482208" y="4013985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7" name="Elipse 36"/>
                <p:cNvSpPr/>
                <p:nvPr/>
              </p:nvSpPr>
              <p:spPr>
                <a:xfrm>
                  <a:off x="3242434" y="182726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3" name="Elipse 72"/>
            <p:cNvSpPr/>
            <p:nvPr/>
          </p:nvSpPr>
          <p:spPr>
            <a:xfrm>
              <a:off x="2173157" y="1988840"/>
              <a:ext cx="216024" cy="170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2028265" y="2267678"/>
              <a:ext cx="216024" cy="170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88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2635107" y="1302962"/>
            <a:ext cx="3214898" cy="3252868"/>
            <a:chOff x="2635107" y="1302962"/>
            <a:chExt cx="3214898" cy="3252868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4237882" y="2012310"/>
              <a:ext cx="124983" cy="14690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o 62"/>
            <p:cNvGrpSpPr/>
            <p:nvPr/>
          </p:nvGrpSpPr>
          <p:grpSpPr>
            <a:xfrm>
              <a:off x="2635107" y="1302962"/>
              <a:ext cx="3214898" cy="3252868"/>
              <a:chOff x="2267744" y="258059"/>
              <a:chExt cx="3214898" cy="3252868"/>
            </a:xfrm>
          </p:grpSpPr>
          <p:sp>
            <p:nvSpPr>
              <p:cNvPr id="62" name="Forma livre 61"/>
              <p:cNvSpPr/>
              <p:nvPr/>
            </p:nvSpPr>
            <p:spPr>
              <a:xfrm rot="2606830">
                <a:off x="3935601" y="1370530"/>
                <a:ext cx="655802" cy="204857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3094451" y="258059"/>
                <a:ext cx="2388191" cy="3252868"/>
                <a:chOff x="2158781" y="1256252"/>
                <a:chExt cx="2388191" cy="3252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2158781" y="1328260"/>
                  <a:ext cx="2388191" cy="3180860"/>
                  <a:chOff x="2158781" y="1328260"/>
                  <a:chExt cx="2388191" cy="3180860"/>
                </a:xfrm>
              </p:grpSpPr>
              <p:sp>
                <p:nvSpPr>
                  <p:cNvPr id="13" name="Forma livre 12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Forma livre 13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2158781" y="1328260"/>
                    <a:ext cx="2388191" cy="2964836"/>
                    <a:chOff x="2127751" y="1256252"/>
                    <a:chExt cx="2388191" cy="2964836"/>
                  </a:xfrm>
                </p:grpSpPr>
                <p:grpSp>
                  <p:nvGrpSpPr>
                    <p:cNvPr id="30" name="Grupo 29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3" name="Grupo 42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7" name="Elipse 46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Arco 49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8552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1" name="Arco 50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Arco 51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4" name="Arco 43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5291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31" name="Arco 30"/>
                    <p:cNvSpPr/>
                    <p:nvPr/>
                  </p:nvSpPr>
                  <p:spPr>
                    <a:xfrm>
                      <a:off x="2975827" y="1256252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Arco 31"/>
                    <p:cNvSpPr/>
                    <p:nvPr/>
                  </p:nvSpPr>
                  <p:spPr>
                    <a:xfrm rot="16391247">
                      <a:off x="3903874" y="123782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Elipse 32"/>
                    <p:cNvSpPr/>
                    <p:nvPr/>
                  </p:nvSpPr>
                  <p:spPr>
                    <a:xfrm>
                      <a:off x="3093921" y="2230269"/>
                      <a:ext cx="952106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3275856" y="147753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" name="Grupo 34"/>
                    <p:cNvGrpSpPr/>
                    <p:nvPr/>
                  </p:nvGrpSpPr>
                  <p:grpSpPr>
                    <a:xfrm>
                      <a:off x="3781268" y="1677568"/>
                      <a:ext cx="240027" cy="288032"/>
                      <a:chOff x="4861826" y="692602"/>
                      <a:chExt cx="1080120" cy="1044116"/>
                    </a:xfrm>
                  </p:grpSpPr>
                  <p:sp>
                    <p:nvSpPr>
                      <p:cNvPr id="40" name="Elipse 39"/>
                      <p:cNvSpPr/>
                      <p:nvPr/>
                    </p:nvSpPr>
                    <p:spPr>
                      <a:xfrm>
                        <a:off x="4861826" y="692602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Elipse 40"/>
                      <p:cNvSpPr/>
                      <p:nvPr/>
                    </p:nvSpPr>
                    <p:spPr>
                      <a:xfrm>
                        <a:off x="4931864" y="906825"/>
                        <a:ext cx="720081" cy="72008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Elipse 41"/>
                      <p:cNvSpPr/>
                      <p:nvPr/>
                    </p:nvSpPr>
                    <p:spPr>
                      <a:xfrm>
                        <a:off x="5021414" y="1214656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3439119" y="1665855"/>
                      <a:ext cx="240027" cy="288032"/>
                      <a:chOff x="4838633" y="650143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4838633" y="650143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4936422" y="906826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5116440" y="1214660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0" name="Elipse 19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Elipse 8"/>
                <p:cNvSpPr/>
                <p:nvPr/>
              </p:nvSpPr>
              <p:spPr>
                <a:xfrm>
                  <a:off x="3656170" y="2048199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3208389" y="125625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4151483" y="1268853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292158">
                  <a:off x="3481569" y="2085821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4" name="Retângulo 3"/>
              <p:cNvSpPr/>
              <p:nvPr/>
            </p:nvSpPr>
            <p:spPr>
              <a:xfrm>
                <a:off x="2267744" y="1052736"/>
                <a:ext cx="1944216" cy="2232248"/>
              </a:xfrm>
              <a:prstGeom prst="rect">
                <a:avLst/>
              </a:prstGeom>
              <a:solidFill>
                <a:srgbClr val="B98653"/>
              </a:solidFill>
              <a:ln>
                <a:solidFill>
                  <a:srgbClr val="B98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447764" y="1238300"/>
                <a:ext cx="158417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k</a:t>
                </a:r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843808" y="1087953"/>
                <a:ext cx="792088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rot="20284790" flipV="1">
                <a:off x="4280890" y="1497197"/>
                <a:ext cx="67300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4139964" y="1556383"/>
                <a:ext cx="216024" cy="1401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 60"/>
              <p:cNvSpPr/>
              <p:nvPr/>
            </p:nvSpPr>
            <p:spPr>
              <a:xfrm rot="20284790" flipV="1">
                <a:off x="4318957" y="1727561"/>
                <a:ext cx="71923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Elipse 63"/>
            <p:cNvSpPr/>
            <p:nvPr/>
          </p:nvSpPr>
          <p:spPr>
            <a:xfrm>
              <a:off x="4499992" y="2856779"/>
              <a:ext cx="216024" cy="1401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067944" y="2041565"/>
              <a:ext cx="169938" cy="2353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 flipV="1">
              <a:off x="4177871" y="2023042"/>
              <a:ext cx="72008" cy="1132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6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5616" y="476672"/>
            <a:ext cx="5904656" cy="4896544"/>
            <a:chOff x="1115616" y="476672"/>
            <a:chExt cx="5904656" cy="4896544"/>
          </a:xfrm>
          <a:solidFill>
            <a:schemeClr val="tx2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" name="Texto explicativo em elipse 5"/>
            <p:cNvSpPr/>
            <p:nvPr/>
          </p:nvSpPr>
          <p:spPr>
            <a:xfrm>
              <a:off x="1115616" y="476672"/>
              <a:ext cx="5904656" cy="4896544"/>
            </a:xfrm>
            <a:prstGeom prst="wedgeEllipseCallo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67679" y="1052736"/>
              <a:ext cx="2856515" cy="36933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aaaaaaaaavcvcvcvcvcvcvca</a:t>
              </a:r>
              <a:endParaRPr lang="pt-BR" dirty="0"/>
            </a:p>
            <a:p>
              <a:r>
                <a:rPr lang="pt-BR" dirty="0" smtClean="0"/>
  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271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</Words>
  <Application>Microsoft Office PowerPoint</Application>
  <PresentationFormat>Apresentação na tela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PAULA BARROS</dc:creator>
  <cp:lastModifiedBy>ARIANE PAULA BARROS</cp:lastModifiedBy>
  <cp:revision>27</cp:revision>
  <dcterms:created xsi:type="dcterms:W3CDTF">2019-02-20T14:13:07Z</dcterms:created>
  <dcterms:modified xsi:type="dcterms:W3CDTF">2019-03-22T14:49:28Z</dcterms:modified>
</cp:coreProperties>
</file>