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7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787F1"/>
    <a:srgbClr val="FFC000"/>
    <a:srgbClr val="16C4A7"/>
    <a:srgbClr val="46EACF"/>
    <a:srgbClr val="FFFFFF"/>
    <a:srgbClr val="732EEE"/>
    <a:srgbClr val="8A51F1"/>
    <a:srgbClr val="87F1DF"/>
    <a:srgbClr val="B3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Seu e-mail ou senha estão incorretos. Tente novamente.</a:t>
            </a:r>
            <a:endParaRPr lang="pt-BR" sz="1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803400" y="27559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Este e-mail não está cadastrado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55800" y="41275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senha está incorreta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5" y="1198048"/>
            <a:ext cx="6132069" cy="4461903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71603" y="-516605"/>
            <a:ext cx="12167032" cy="7560976"/>
            <a:chOff x="471603" y="-516605"/>
            <a:chExt cx="12167032" cy="7560976"/>
          </a:xfrm>
        </p:grpSpPr>
        <p:sp>
          <p:nvSpPr>
            <p:cNvPr id="5" name="Retângulo 4"/>
            <p:cNvSpPr/>
            <p:nvPr/>
          </p:nvSpPr>
          <p:spPr>
            <a:xfrm>
              <a:off x="1223295" y="457200"/>
              <a:ext cx="10160000" cy="530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71603" y="-516605"/>
              <a:ext cx="12167032" cy="7560976"/>
              <a:chOff x="471603" y="-516605"/>
              <a:chExt cx="12167032" cy="7560976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762268" y="569228"/>
                <a:ext cx="1080000" cy="125416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258100" y="1463396"/>
                <a:ext cx="2160000" cy="2346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7418100" y="923396"/>
                <a:ext cx="900000" cy="1080000"/>
              </a:xfrm>
              <a:prstGeom prst="ellipse">
                <a:avLst/>
              </a:prstGeom>
              <a:solidFill>
                <a:srgbClr val="87F1DF">
                  <a:alpha val="5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Grupo 1"/>
              <p:cNvGrpSpPr/>
              <p:nvPr/>
            </p:nvGrpSpPr>
            <p:grpSpPr>
              <a:xfrm>
                <a:off x="471603" y="-516605"/>
                <a:ext cx="12167032" cy="7560976"/>
                <a:chOff x="471603" y="-516605"/>
                <a:chExt cx="12167032" cy="7560976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471603" y="-109508"/>
                  <a:ext cx="3600000" cy="37777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68100" y="3668245"/>
                  <a:ext cx="1800000" cy="1991705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8678635" y="-516605"/>
                  <a:ext cx="2520000" cy="2754979"/>
                </a:xfrm>
                <a:prstGeom prst="ellipse">
                  <a:avLst/>
                </a:prstGeom>
                <a:solidFill>
                  <a:schemeClr val="accent1">
                    <a:alpha val="5058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597195" y="3809596"/>
                  <a:ext cx="1620000" cy="17777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9938635" y="3111500"/>
                  <a:ext cx="1080000" cy="1238096"/>
                </a:xfrm>
                <a:prstGeom prst="ellipse">
                  <a:avLst/>
                </a:prstGeom>
                <a:solidFill>
                  <a:srgbClr val="8787F1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9398635" y="3609974"/>
                  <a:ext cx="3240000" cy="3434397"/>
                </a:xfrm>
                <a:prstGeom prst="ellipse">
                  <a:avLst/>
                </a:prstGeom>
                <a:solidFill>
                  <a:srgbClr val="732EEE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3418394" y="1226096"/>
                  <a:ext cx="1080000" cy="1317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4222268" y="3623396"/>
                  <a:ext cx="1440000" cy="17100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233" y="620142"/>
                <a:ext cx="6132069" cy="5617713"/>
              </a:xfrm>
              <a:prstGeom prst="rect">
                <a:avLst/>
              </a:prstGeom>
            </p:spPr>
          </p:pic>
        </p:grp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63" y="3752850"/>
            <a:ext cx="727063" cy="1704038"/>
          </a:xfrm>
          <a:prstGeom prst="rect">
            <a:avLst/>
          </a:prstGeom>
          <a:effectLst>
            <a:glow rad="1270">
              <a:srgbClr val="FFFFFF">
                <a:alpha val="10196"/>
              </a:srgbClr>
            </a:glow>
          </a:effectLst>
        </p:spPr>
      </p:pic>
      <p:sp>
        <p:nvSpPr>
          <p:cNvPr id="26" name="Texto explicativo retangular 25"/>
          <p:cNvSpPr/>
          <p:nvPr/>
        </p:nvSpPr>
        <p:spPr>
          <a:xfrm>
            <a:off x="2503277" y="2584192"/>
            <a:ext cx="1007982" cy="1131805"/>
          </a:xfrm>
          <a:prstGeom prst="wedgeRectCallout">
            <a:avLst>
              <a:gd name="adj1" fmla="val -31001"/>
              <a:gd name="adj2" fmla="val 639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Olá, meu nome é Emma e vou te contar um pouco sobre a nossa empresa</a:t>
            </a:r>
            <a:endParaRPr lang="pt-BR" sz="1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12683" r="10560" b="16694"/>
          <a:stretch/>
        </p:blipFill>
        <p:spPr>
          <a:xfrm>
            <a:off x="-1379952" y="6527247"/>
            <a:ext cx="8301353" cy="441658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13787" r="10015" b="16738"/>
          <a:stretch/>
        </p:blipFill>
        <p:spPr>
          <a:xfrm>
            <a:off x="4686439" y="1378647"/>
            <a:ext cx="8408607" cy="434480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68" y="4143435"/>
            <a:ext cx="727063" cy="1704038"/>
          </a:xfrm>
          <a:prstGeom prst="rect">
            <a:avLst/>
          </a:prstGeom>
          <a:effectLst>
            <a:glow rad="1270">
              <a:srgbClr val="FFFFFF">
                <a:alpha val="10196"/>
              </a:srgbClr>
            </a:glow>
          </a:effectLst>
        </p:spPr>
      </p:pic>
      <p:sp>
        <p:nvSpPr>
          <p:cNvPr id="27" name="Texto explicativo retangular 26"/>
          <p:cNvSpPr/>
          <p:nvPr/>
        </p:nvSpPr>
        <p:spPr>
          <a:xfrm>
            <a:off x="5736482" y="2974777"/>
            <a:ext cx="1007982" cy="1131805"/>
          </a:xfrm>
          <a:prstGeom prst="wedgeRectCallout">
            <a:avLst>
              <a:gd name="adj1" fmla="val -31001"/>
              <a:gd name="adj2" fmla="val 639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Olá, meu nome é Emma e vou te contar um pouco sobre a nossa empresa</a:t>
            </a:r>
            <a:endParaRPr lang="pt-BR" sz="1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5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28600" y="793172"/>
            <a:ext cx="10058400" cy="4546208"/>
            <a:chOff x="228600" y="793172"/>
            <a:chExt cx="10058400" cy="4546208"/>
          </a:xfrm>
        </p:grpSpPr>
        <p:grpSp>
          <p:nvGrpSpPr>
            <p:cNvPr id="9" name="Grupo 8"/>
            <p:cNvGrpSpPr/>
            <p:nvPr/>
          </p:nvGrpSpPr>
          <p:grpSpPr>
            <a:xfrm>
              <a:off x="228600" y="793172"/>
              <a:ext cx="10058400" cy="4349115"/>
              <a:chOff x="228600" y="793172"/>
              <a:chExt cx="10058400" cy="434911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793172"/>
                <a:ext cx="10058400" cy="4349115"/>
              </a:xfrm>
              <a:prstGeom prst="rect">
                <a:avLst/>
              </a:prstGeom>
            </p:spPr>
          </p:pic>
          <p:sp>
            <p:nvSpPr>
              <p:cNvPr id="6" name="Texto explicativo retangular 5"/>
              <p:cNvSpPr/>
              <p:nvPr/>
            </p:nvSpPr>
            <p:spPr>
              <a:xfrm>
                <a:off x="1346200" y="1663700"/>
                <a:ext cx="1308100" cy="1368351"/>
              </a:xfrm>
              <a:prstGeom prst="wedgeRectCallout">
                <a:avLst>
                  <a:gd name="adj1" fmla="val -31001"/>
                  <a:gd name="adj2" fmla="val 6394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</a:rPr>
                  <a:t>Olá, meu nome é Emma e vou te contar um pouco sobre a nossa empresa</a:t>
                </a:r>
                <a:endPara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99" y="3136900"/>
              <a:ext cx="1337995" cy="2202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7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uxograma: Decisão 59"/>
          <p:cNvSpPr/>
          <p:nvPr/>
        </p:nvSpPr>
        <p:spPr>
          <a:xfrm>
            <a:off x="5791200" y="3043925"/>
            <a:ext cx="469900" cy="499851"/>
          </a:xfrm>
          <a:prstGeom prst="flowChartDecision">
            <a:avLst/>
          </a:prstGeom>
          <a:solidFill>
            <a:srgbClr val="5C1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7750" y="914403"/>
            <a:ext cx="12062195" cy="5508874"/>
            <a:chOff x="7750" y="914403"/>
            <a:chExt cx="12062195" cy="5508874"/>
          </a:xfrm>
        </p:grpSpPr>
        <p:sp>
          <p:nvSpPr>
            <p:cNvPr id="4" name="Retângulo 3"/>
            <p:cNvSpPr/>
            <p:nvPr/>
          </p:nvSpPr>
          <p:spPr>
            <a:xfrm>
              <a:off x="666745" y="914403"/>
              <a:ext cx="10769600" cy="5283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750" y="943675"/>
              <a:ext cx="12062195" cy="5479602"/>
              <a:chOff x="7750" y="654501"/>
              <a:chExt cx="12062195" cy="5479602"/>
            </a:xfrm>
          </p:grpSpPr>
          <p:pic>
            <p:nvPicPr>
              <p:cNvPr id="58" name="Imagem 5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49945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59" name="Imagem 58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065" y="1672200"/>
                <a:ext cx="6132069" cy="4461903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1189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060596" y="959700"/>
            <a:ext cx="9445479" cy="4698150"/>
            <a:chOff x="1060596" y="950175"/>
            <a:chExt cx="9445479" cy="4698150"/>
          </a:xfrm>
        </p:grpSpPr>
        <p:grpSp>
          <p:nvGrpSpPr>
            <p:cNvPr id="8" name="Grupo 7"/>
            <p:cNvGrpSpPr/>
            <p:nvPr/>
          </p:nvGrpSpPr>
          <p:grpSpPr>
            <a:xfrm>
              <a:off x="1060596" y="950175"/>
              <a:ext cx="9445479" cy="4698150"/>
              <a:chOff x="1060596" y="950175"/>
              <a:chExt cx="9253233" cy="4698150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8" t="13809" r="10188" b="14525"/>
              <a:stretch/>
            </p:blipFill>
            <p:spPr>
              <a:xfrm>
                <a:off x="1060596" y="950175"/>
                <a:ext cx="9253233" cy="4698150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1878" y="4036369"/>
                <a:ext cx="886458" cy="1572614"/>
              </a:xfrm>
              <a:prstGeom prst="rect">
                <a:avLst/>
              </a:prstGeom>
              <a:effectLst>
                <a:glow rad="1270">
                  <a:srgbClr val="FFFFFF">
                    <a:alpha val="10196"/>
                  </a:srgbClr>
                </a:glow>
              </a:effectLst>
            </p:spPr>
          </p:pic>
        </p:grpSp>
        <p:sp>
          <p:nvSpPr>
            <p:cNvPr id="4" name="Texto explicativo retangular 3"/>
            <p:cNvSpPr/>
            <p:nvPr/>
          </p:nvSpPr>
          <p:spPr>
            <a:xfrm>
              <a:off x="2258259" y="2866462"/>
              <a:ext cx="1007982" cy="1131805"/>
            </a:xfrm>
            <a:prstGeom prst="wedgeRectCallout">
              <a:avLst>
                <a:gd name="adj1" fmla="val -31001"/>
                <a:gd name="adj2" fmla="val 639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Olá, meu nome é Emma e vou te contar um pouco sobre a nossa empresa</a:t>
              </a:r>
              <a:endPara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18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890400" y="3595499"/>
            <a:ext cx="14605000" cy="9049253"/>
            <a:chOff x="-1092200" y="-431800"/>
            <a:chExt cx="14605000" cy="9049253"/>
          </a:xfrm>
        </p:grpSpPr>
        <p:sp>
          <p:nvSpPr>
            <p:cNvPr id="6" name="Retângulo 5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1625600" y="2079367"/>
              <a:ext cx="86868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I9 foi desenvolvido pelas programadoras Ariane Paula Barros e Ana Clara Sampaio Pires em 2019, no Colégio Técnico de Campinas</a:t>
              </a:r>
              <a:endParaRPr lang="pt-BR" sz="40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16444" r="11300" b="26864"/>
          <a:stretch/>
        </p:blipFill>
        <p:spPr>
          <a:xfrm>
            <a:off x="1383021" y="594360"/>
            <a:ext cx="8058159" cy="35026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5637" r="10827" b="27043"/>
          <a:stretch/>
        </p:blipFill>
        <p:spPr>
          <a:xfrm>
            <a:off x="-36200" y="1910262"/>
            <a:ext cx="8058159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403359" y="3793363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456731"/>
              <a:ext cx="8686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objetivo do site é tornar sua vida mais organizada e facilitar a realização de seus sonhos e metas.</a:t>
              </a:r>
              <a:endParaRPr lang="pt-BR" sz="36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5505" r="10887" b="26940"/>
          <a:stretch/>
        </p:blipFill>
        <p:spPr>
          <a:xfrm>
            <a:off x="908041" y="1291771"/>
            <a:ext cx="81343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25559" y="3194435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Outra função da nossa empresa é te informar com notícias boas que te inspirem, evitando a perda de tempo procurando notícias e  impedindo as “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fake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 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news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”</a:t>
              </a:r>
              <a:endParaRPr lang="pt-BR" sz="32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15746" r="11705" b="27099"/>
          <a:stretch/>
        </p:blipFill>
        <p:spPr>
          <a:xfrm>
            <a:off x="628641" y="436372"/>
            <a:ext cx="8007359" cy="3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775616" y="276359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Temos o sonho de ter um aplicativo que mande uma mensagem para você quando tiver um compromisso</a:t>
              </a:r>
              <a:endParaRPr lang="pt-BR" sz="35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5740" r="11237" b="28350"/>
          <a:stretch/>
        </p:blipFill>
        <p:spPr>
          <a:xfrm>
            <a:off x="449942" y="537029"/>
            <a:ext cx="799464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79497" y="1091627"/>
            <a:ext cx="12062194" cy="5401469"/>
            <a:chOff x="79497" y="1091627"/>
            <a:chExt cx="12062194" cy="5401469"/>
          </a:xfrm>
        </p:grpSpPr>
        <p:grpSp>
          <p:nvGrpSpPr>
            <p:cNvPr id="4" name="Grupo 3"/>
            <p:cNvGrpSpPr/>
            <p:nvPr/>
          </p:nvGrpSpPr>
          <p:grpSpPr>
            <a:xfrm>
              <a:off x="79497" y="1169843"/>
              <a:ext cx="12062194" cy="5278700"/>
              <a:chOff x="7750" y="943675"/>
              <a:chExt cx="12062194" cy="5278700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750" y="943675"/>
                <a:ext cx="12062194" cy="5278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1672015" y="2602922"/>
                <a:ext cx="8686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latin typeface="Carlito" panose="020F0502020204030204" pitchFamily="34" charset="0"/>
                    <a:cs typeface="Carlito" panose="020F0502020204030204" pitchFamily="34" charset="0"/>
                  </a:rPr>
                  <a:t>Confira abaixo alguns dados de uma pesquisa sobre os assuntos que nossa empresa foca</a:t>
                </a:r>
                <a:endParaRPr lang="pt-BR" sz="4000" dirty="0">
                  <a:latin typeface="Carlito" panose="020F0502020204030204" pitchFamily="34" charset="0"/>
                  <a:cs typeface="Carlito" panose="020F0502020204030204" pitchFamily="34" charset="0"/>
                </a:endParaRPr>
              </a:p>
            </p:txBody>
          </p:sp>
        </p:grpSp>
        <p:sp>
          <p:nvSpPr>
            <p:cNvPr id="25" name="Triângulo isósceles 24"/>
            <p:cNvSpPr/>
            <p:nvPr/>
          </p:nvSpPr>
          <p:spPr>
            <a:xfrm rot="551387">
              <a:off x="8135051" y="4874023"/>
              <a:ext cx="1060704" cy="914400"/>
            </a:xfrm>
            <a:prstGeom prst="triangl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Triângulo isósceles 21"/>
            <p:cNvSpPr/>
            <p:nvPr/>
          </p:nvSpPr>
          <p:spPr>
            <a:xfrm rot="19373645">
              <a:off x="2455003" y="1091627"/>
              <a:ext cx="1060704" cy="914400"/>
            </a:xfrm>
            <a:prstGeom prst="triangl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riângulo isósceles 22"/>
            <p:cNvSpPr/>
            <p:nvPr/>
          </p:nvSpPr>
          <p:spPr>
            <a:xfrm rot="551387">
              <a:off x="8552150" y="1776211"/>
              <a:ext cx="1060704" cy="914400"/>
            </a:xfrm>
            <a:prstGeom prst="triangl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 rot="464136">
              <a:off x="4139721" y="4840371"/>
              <a:ext cx="720000" cy="720000"/>
            </a:xfrm>
            <a:prstGeom prst="rect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 rot="20156206">
              <a:off x="1637937" y="5152462"/>
              <a:ext cx="1060704" cy="914400"/>
            </a:xfrm>
            <a:prstGeom prst="triangl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464136">
              <a:off x="838200" y="1873409"/>
              <a:ext cx="720000" cy="720000"/>
            </a:xfrm>
            <a:prstGeom prst="rect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464136">
              <a:off x="6720735" y="1268883"/>
              <a:ext cx="720000" cy="720000"/>
            </a:xfrm>
            <a:prstGeom prst="rect">
              <a:avLst/>
            </a:prstGeom>
            <a:solidFill>
              <a:srgbClr val="FFC000">
                <a:alpha val="5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464136">
              <a:off x="10615507" y="2584191"/>
              <a:ext cx="720000" cy="720000"/>
            </a:xfrm>
            <a:prstGeom prst="rect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0430562" y="4946110"/>
              <a:ext cx="900000" cy="900000"/>
            </a:xfrm>
            <a:prstGeom prst="ellips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29454" y="3981882"/>
              <a:ext cx="900000" cy="900000"/>
            </a:xfrm>
            <a:prstGeom prst="ellips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6225555" y="5471350"/>
              <a:ext cx="900000" cy="900000"/>
            </a:xfrm>
            <a:prstGeom prst="ellips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4645880" y="1525290"/>
              <a:ext cx="900000" cy="900000"/>
            </a:xfrm>
            <a:prstGeom prst="ellips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920482"/>
              <a:ext cx="904875" cy="1572614"/>
            </a:xfrm>
            <a:prstGeom prst="rect">
              <a:avLst/>
            </a:prstGeom>
            <a:effectLst>
              <a:glow rad="1270">
                <a:srgbClr val="FFFFFF">
                  <a:alpha val="10196"/>
                </a:srgb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98563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435</Words>
  <Application>Microsoft Office PowerPoint</Application>
  <PresentationFormat>Personalizar</PresentationFormat>
  <Paragraphs>127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186</cp:revision>
  <dcterms:created xsi:type="dcterms:W3CDTF">2019-02-28T23:52:37Z</dcterms:created>
  <dcterms:modified xsi:type="dcterms:W3CDTF">2019-06-04T22:01:19Z</dcterms:modified>
</cp:coreProperties>
</file>