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FF"/>
    <a:srgbClr val="FF0066"/>
    <a:srgbClr val="0000FF"/>
    <a:srgbClr val="66FF99"/>
    <a:srgbClr val="FF7575"/>
    <a:srgbClr val="A365D1"/>
    <a:srgbClr val="F2952E"/>
    <a:srgbClr val="6792F3"/>
    <a:srgbClr val="709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194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2" baseType="lpstr">
      <vt:lpstr>Aharoni</vt:lpstr>
      <vt:lpstr>Arial</vt:lpstr>
      <vt:lpstr>Arial Black</vt:lpstr>
      <vt:lpstr>Bauhaus 93</vt:lpstr>
      <vt:lpstr>Berlin Sans FB</vt:lpstr>
      <vt:lpstr>Berlin Sans FB Demi</vt:lpstr>
      <vt:lpstr>Calibri</vt:lpstr>
      <vt:lpstr>Calibri Light</vt:lpstr>
      <vt:lpstr>Century Gothic</vt:lpstr>
      <vt:lpstr>Courier New</vt:lpstr>
      <vt:lpstr>Freestyle Script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Pires</cp:lastModifiedBy>
  <cp:revision>116</cp:revision>
  <dcterms:created xsi:type="dcterms:W3CDTF">2019-02-28T23:52:37Z</dcterms:created>
  <dcterms:modified xsi:type="dcterms:W3CDTF">2019-05-11T20:14:46Z</dcterms:modified>
</cp:coreProperties>
</file>