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46345C-3133-46FF-81DA-DD5B788A4D26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DEC187-D6F6-408F-BFF1-6A5790D801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Projeto I9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7272808" cy="4680520"/>
          </a:xfrm>
        </p:spPr>
        <p:txBody>
          <a:bodyPr/>
          <a:lstStyle/>
          <a:p>
            <a:r>
              <a:rPr lang="pt-BR" dirty="0" smtClean="0"/>
              <a:t>Ana Clara Sampaio Pires – RA: 18201</a:t>
            </a:r>
          </a:p>
          <a:p>
            <a:r>
              <a:rPr lang="pt-BR" dirty="0" smtClean="0"/>
              <a:t>e</a:t>
            </a:r>
          </a:p>
          <a:p>
            <a:r>
              <a:rPr lang="pt-BR" dirty="0" smtClean="0"/>
              <a:t>Ariane Paula Barros – RA: 18173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39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I9...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94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bons e ruins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6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</TotalTime>
  <Words>26</Words>
  <Application>Microsoft Office PowerPoint</Application>
  <PresentationFormat>Apresentação na tela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Executivo</vt:lpstr>
      <vt:lpstr>Projeto I9</vt:lpstr>
      <vt:lpstr>Objetivos do I9...</vt:lpstr>
      <vt:lpstr>Pontos bons e ruins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I9</dc:title>
  <dc:creator>ARIANE PAULA BARROS</dc:creator>
  <cp:lastModifiedBy>ARIANE PAULA BARROS</cp:lastModifiedBy>
  <cp:revision>1</cp:revision>
  <dcterms:created xsi:type="dcterms:W3CDTF">2019-06-04T13:58:31Z</dcterms:created>
  <dcterms:modified xsi:type="dcterms:W3CDTF">2019-06-04T14:05:29Z</dcterms:modified>
</cp:coreProperties>
</file>