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BA7"/>
    <a:srgbClr val="01BFBF"/>
    <a:srgbClr val="702791"/>
    <a:srgbClr val="7F2CA4"/>
    <a:srgbClr val="B153EB"/>
    <a:srgbClr val="C9DE00"/>
    <a:srgbClr val="DCFF09"/>
    <a:srgbClr val="362B16"/>
    <a:srgbClr val="CA98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dirty="0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66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3" baseType="lpstr">
      <vt:lpstr>Aharoni</vt:lpstr>
      <vt:lpstr>Arial</vt:lpstr>
      <vt:lpstr>Arial Black</vt:lpstr>
      <vt:lpstr>Bauhaus 93</vt:lpstr>
      <vt:lpstr>Berlin Sans FB Demi</vt:lpstr>
      <vt:lpstr>Calibri</vt:lpstr>
      <vt:lpstr>Calibri Light</vt:lpstr>
      <vt:lpstr>Century Gothic</vt:lpstr>
      <vt:lpstr>Freestyle Script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Pires</cp:lastModifiedBy>
  <cp:revision>41</cp:revision>
  <dcterms:created xsi:type="dcterms:W3CDTF">2019-02-28T23:52:37Z</dcterms:created>
  <dcterms:modified xsi:type="dcterms:W3CDTF">2019-03-08T01:59:30Z</dcterms:modified>
</cp:coreProperties>
</file>