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C5C0"/>
    <a:srgbClr val="009999"/>
    <a:srgbClr val="524AF0"/>
    <a:srgbClr val="1A1A1A"/>
    <a:srgbClr val="C8C6FA"/>
    <a:srgbClr val="A39FF7"/>
    <a:srgbClr val="7069F3"/>
    <a:srgbClr val="7F57EF"/>
    <a:srgbClr val="B99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19193" y="922060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744888" y="-55885"/>
            <a:ext cx="9470481" cy="5741415"/>
            <a:chOff x="1744888" y="-55885"/>
            <a:chExt cx="9470481" cy="5741415"/>
          </a:xfrm>
        </p:grpSpPr>
        <p:grpSp>
          <p:nvGrpSpPr>
            <p:cNvPr id="56" name="Grupo 55"/>
            <p:cNvGrpSpPr/>
            <p:nvPr/>
          </p:nvGrpSpPr>
          <p:grpSpPr>
            <a:xfrm>
              <a:off x="7615369" y="1394710"/>
              <a:ext cx="3600000" cy="3600000"/>
              <a:chOff x="9014267" y="873749"/>
              <a:chExt cx="3600000" cy="3600000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 w="127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62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744888" y="1214710"/>
              <a:ext cx="3600000" cy="3600000"/>
              <a:chOff x="9014267" y="873749"/>
              <a:chExt cx="3600000" cy="360000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5050"/>
              </a:solidFill>
              <a:ln w="1270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54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4579382" y="-55885"/>
              <a:ext cx="3600000" cy="3600000"/>
              <a:chOff x="9014267" y="873749"/>
              <a:chExt cx="3600000" cy="3600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00C5C0"/>
              </a:solidFill>
              <a:ln w="1270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46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00C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4513968" y="2085530"/>
              <a:ext cx="3600000" cy="3600000"/>
              <a:chOff x="9014267" y="873749"/>
              <a:chExt cx="3600000" cy="36000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524AF0"/>
              </a:solidFill>
              <a:ln w="1270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11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Elipse 1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524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03400" y="7493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Seu </a:t>
            </a:r>
            <a:r>
              <a:rPr lang="pt-BR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email</a:t>
            </a:r>
            <a:r>
              <a:rPr lang="pt-BR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ou senha estão incorretos. Tente novamente.</a:t>
            </a:r>
            <a:endParaRPr lang="pt-BR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260</Words>
  <Application>Microsoft Office PowerPoint</Application>
  <PresentationFormat>Personalizar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154</cp:revision>
  <dcterms:created xsi:type="dcterms:W3CDTF">2019-02-28T23:52:37Z</dcterms:created>
  <dcterms:modified xsi:type="dcterms:W3CDTF">2019-05-29T15:01:34Z</dcterms:modified>
</cp:coreProperties>
</file>