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20" autoAdjust="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1953-CC98-417C-B324-1A51E150C9CB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852A-9331-4BFD-8539-CB4499031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5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1953-CC98-417C-B324-1A51E150C9CB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852A-9331-4BFD-8539-CB4499031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383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1953-CC98-417C-B324-1A51E150C9CB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852A-9331-4BFD-8539-CB4499031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79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1953-CC98-417C-B324-1A51E150C9CB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852A-9331-4BFD-8539-CB4499031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2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1953-CC98-417C-B324-1A51E150C9CB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852A-9331-4BFD-8539-CB4499031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17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1953-CC98-417C-B324-1A51E150C9CB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852A-9331-4BFD-8539-CB4499031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14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1953-CC98-417C-B324-1A51E150C9CB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852A-9331-4BFD-8539-CB4499031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1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1953-CC98-417C-B324-1A51E150C9CB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852A-9331-4BFD-8539-CB4499031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8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1953-CC98-417C-B324-1A51E150C9CB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852A-9331-4BFD-8539-CB4499031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03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1953-CC98-417C-B324-1A51E150C9CB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852A-9331-4BFD-8539-CB4499031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28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1953-CC98-417C-B324-1A51E150C9CB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852A-9331-4BFD-8539-CB4499031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00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11953-CC98-417C-B324-1A51E150C9CB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4852A-9331-4BFD-8539-CB4499031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66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052736"/>
            <a:ext cx="47625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213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upo 202"/>
          <p:cNvGrpSpPr/>
          <p:nvPr/>
        </p:nvGrpSpPr>
        <p:grpSpPr>
          <a:xfrm>
            <a:off x="-115120" y="836712"/>
            <a:ext cx="8647560" cy="4434333"/>
            <a:chOff x="-115120" y="836712"/>
            <a:chExt cx="8647560" cy="4434333"/>
          </a:xfrm>
        </p:grpSpPr>
        <p:grpSp>
          <p:nvGrpSpPr>
            <p:cNvPr id="202" name="Grupo 201"/>
            <p:cNvGrpSpPr/>
            <p:nvPr/>
          </p:nvGrpSpPr>
          <p:grpSpPr>
            <a:xfrm>
              <a:off x="-115120" y="836712"/>
              <a:ext cx="8647560" cy="4434333"/>
              <a:chOff x="-115120" y="836712"/>
              <a:chExt cx="8647560" cy="4434333"/>
            </a:xfrm>
          </p:grpSpPr>
          <p:grpSp>
            <p:nvGrpSpPr>
              <p:cNvPr id="200" name="Grupo 199"/>
              <p:cNvGrpSpPr/>
              <p:nvPr/>
            </p:nvGrpSpPr>
            <p:grpSpPr>
              <a:xfrm>
                <a:off x="-115120" y="836712"/>
                <a:ext cx="8647560" cy="4434333"/>
                <a:chOff x="-108520" y="819367"/>
                <a:chExt cx="8647560" cy="4434333"/>
              </a:xfrm>
            </p:grpSpPr>
            <p:sp>
              <p:nvSpPr>
                <p:cNvPr id="4" name="Retângulo 3"/>
                <p:cNvSpPr/>
                <p:nvPr/>
              </p:nvSpPr>
              <p:spPr>
                <a:xfrm>
                  <a:off x="750539" y="819367"/>
                  <a:ext cx="7416824" cy="4320480"/>
                </a:xfrm>
                <a:prstGeom prst="rect">
                  <a:avLst/>
                </a:prstGeom>
                <a:gradFill>
                  <a:gsLst>
                    <a:gs pos="3000">
                      <a:srgbClr val="002060"/>
                    </a:gs>
                    <a:gs pos="45000">
                      <a:srgbClr val="0070C0"/>
                    </a:gs>
                    <a:gs pos="75000">
                      <a:srgbClr val="0087E6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8" name="Grupo 107"/>
                <p:cNvGrpSpPr/>
                <p:nvPr/>
              </p:nvGrpSpPr>
              <p:grpSpPr>
                <a:xfrm rot="243525">
                  <a:off x="6372201" y="1538743"/>
                  <a:ext cx="1080120" cy="1746241"/>
                  <a:chOff x="1727684" y="1220533"/>
                  <a:chExt cx="1512167" cy="2370532"/>
                </a:xfrm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  <a:reflection blurRad="6350" stA="50000" endA="300" endPos="38500" dist="50800" dir="5400000" sy="-100000" algn="bl" rotWithShape="0"/>
                </a:effectLst>
              </p:grpSpPr>
              <p:sp>
                <p:nvSpPr>
                  <p:cNvPr id="96" name="Elipse 95"/>
                  <p:cNvSpPr/>
                  <p:nvPr/>
                </p:nvSpPr>
                <p:spPr>
                  <a:xfrm>
                    <a:off x="1836524" y="1220533"/>
                    <a:ext cx="1368151" cy="1632403"/>
                  </a:xfrm>
                  <a:prstGeom prst="ellipse">
                    <a:avLst/>
                  </a:prstGeom>
                  <a:solidFill>
                    <a:srgbClr val="FFCC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Retângulo de cantos arredondados 96"/>
                  <p:cNvSpPr/>
                  <p:nvPr/>
                </p:nvSpPr>
                <p:spPr>
                  <a:xfrm>
                    <a:off x="2105337" y="2368150"/>
                    <a:ext cx="810479" cy="1222915"/>
                  </a:xfrm>
                  <a:prstGeom prst="roundRect">
                    <a:avLst>
                      <a:gd name="adj" fmla="val 12828"/>
                    </a:avLst>
                  </a:prstGeom>
                  <a:solidFill>
                    <a:srgbClr val="FFCC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0" name="Retângulo de cantos arredondados 99"/>
                  <p:cNvSpPr/>
                  <p:nvPr/>
                </p:nvSpPr>
                <p:spPr>
                  <a:xfrm>
                    <a:off x="2050064" y="3107506"/>
                    <a:ext cx="937760" cy="177478"/>
                  </a:xfrm>
                  <a:prstGeom prst="round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Retângulo de cantos arredondados 101"/>
                  <p:cNvSpPr/>
                  <p:nvPr/>
                </p:nvSpPr>
                <p:spPr>
                  <a:xfrm>
                    <a:off x="2051720" y="3317685"/>
                    <a:ext cx="937760" cy="177478"/>
                  </a:xfrm>
                  <a:prstGeom prst="round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3" name="Retângulo de cantos arredondados 102"/>
                  <p:cNvSpPr/>
                  <p:nvPr/>
                </p:nvSpPr>
                <p:spPr>
                  <a:xfrm>
                    <a:off x="2050064" y="2890868"/>
                    <a:ext cx="937760" cy="177478"/>
                  </a:xfrm>
                  <a:prstGeom prst="round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Elipse 103"/>
                  <p:cNvSpPr/>
                  <p:nvPr/>
                </p:nvSpPr>
                <p:spPr>
                  <a:xfrm>
                    <a:off x="1727684" y="1241756"/>
                    <a:ext cx="1512167" cy="1539171"/>
                  </a:xfrm>
                  <a:prstGeom prst="ellipse">
                    <a:avLst/>
                  </a:prstGeom>
                  <a:solidFill>
                    <a:srgbClr val="FFCC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09" name="Grupo 108"/>
                <p:cNvGrpSpPr/>
                <p:nvPr/>
              </p:nvGrpSpPr>
              <p:grpSpPr>
                <a:xfrm>
                  <a:off x="-108520" y="3760123"/>
                  <a:ext cx="8647560" cy="1493577"/>
                  <a:chOff x="-108520" y="3760123"/>
                  <a:chExt cx="8647560" cy="1493577"/>
                </a:xfrm>
              </p:grpSpPr>
              <p:sp>
                <p:nvSpPr>
                  <p:cNvPr id="95" name="Forma livre 94"/>
                  <p:cNvSpPr/>
                  <p:nvPr/>
                </p:nvSpPr>
                <p:spPr>
                  <a:xfrm rot="10800000">
                    <a:off x="-108520" y="3760123"/>
                    <a:ext cx="5472608" cy="1318325"/>
                  </a:xfrm>
                  <a:custGeom>
                    <a:avLst/>
                    <a:gdLst>
                      <a:gd name="connsiteX0" fmla="*/ 1175657 w 1236482"/>
                      <a:gd name="connsiteY0" fmla="*/ 76200 h 1057383"/>
                      <a:gd name="connsiteX1" fmla="*/ 1088572 w 1236482"/>
                      <a:gd name="connsiteY1" fmla="*/ 32657 h 1057383"/>
                      <a:gd name="connsiteX2" fmla="*/ 925286 w 1236482"/>
                      <a:gd name="connsiteY2" fmla="*/ 0 h 1057383"/>
                      <a:gd name="connsiteX3" fmla="*/ 478972 w 1236482"/>
                      <a:gd name="connsiteY3" fmla="*/ 10886 h 1057383"/>
                      <a:gd name="connsiteX4" fmla="*/ 381000 w 1236482"/>
                      <a:gd name="connsiteY4" fmla="*/ 32657 h 1057383"/>
                      <a:gd name="connsiteX5" fmla="*/ 315686 w 1236482"/>
                      <a:gd name="connsiteY5" fmla="*/ 76200 h 1057383"/>
                      <a:gd name="connsiteX6" fmla="*/ 272143 w 1236482"/>
                      <a:gd name="connsiteY6" fmla="*/ 97972 h 1057383"/>
                      <a:gd name="connsiteX7" fmla="*/ 239486 w 1236482"/>
                      <a:gd name="connsiteY7" fmla="*/ 163286 h 1057383"/>
                      <a:gd name="connsiteX8" fmla="*/ 261257 w 1236482"/>
                      <a:gd name="connsiteY8" fmla="*/ 283029 h 1057383"/>
                      <a:gd name="connsiteX9" fmla="*/ 239486 w 1236482"/>
                      <a:gd name="connsiteY9" fmla="*/ 435429 h 1057383"/>
                      <a:gd name="connsiteX10" fmla="*/ 152400 w 1236482"/>
                      <a:gd name="connsiteY10" fmla="*/ 489857 h 1057383"/>
                      <a:gd name="connsiteX11" fmla="*/ 21772 w 1236482"/>
                      <a:gd name="connsiteY11" fmla="*/ 566057 h 1057383"/>
                      <a:gd name="connsiteX12" fmla="*/ 0 w 1236482"/>
                      <a:gd name="connsiteY12" fmla="*/ 587829 h 1057383"/>
                      <a:gd name="connsiteX13" fmla="*/ 21772 w 1236482"/>
                      <a:gd name="connsiteY13" fmla="*/ 609600 h 1057383"/>
                      <a:gd name="connsiteX14" fmla="*/ 54429 w 1236482"/>
                      <a:gd name="connsiteY14" fmla="*/ 631372 h 1057383"/>
                      <a:gd name="connsiteX15" fmla="*/ 87086 w 1236482"/>
                      <a:gd name="connsiteY15" fmla="*/ 674914 h 1057383"/>
                      <a:gd name="connsiteX16" fmla="*/ 163286 w 1236482"/>
                      <a:gd name="connsiteY16" fmla="*/ 718457 h 1057383"/>
                      <a:gd name="connsiteX17" fmla="*/ 206829 w 1236482"/>
                      <a:gd name="connsiteY17" fmla="*/ 751114 h 1057383"/>
                      <a:gd name="connsiteX18" fmla="*/ 261257 w 1236482"/>
                      <a:gd name="connsiteY18" fmla="*/ 762000 h 1057383"/>
                      <a:gd name="connsiteX19" fmla="*/ 370115 w 1236482"/>
                      <a:gd name="connsiteY19" fmla="*/ 794657 h 1057383"/>
                      <a:gd name="connsiteX20" fmla="*/ 478972 w 1236482"/>
                      <a:gd name="connsiteY20" fmla="*/ 805543 h 1057383"/>
                      <a:gd name="connsiteX21" fmla="*/ 555172 w 1236482"/>
                      <a:gd name="connsiteY21" fmla="*/ 816429 h 1057383"/>
                      <a:gd name="connsiteX22" fmla="*/ 566057 w 1236482"/>
                      <a:gd name="connsiteY22" fmla="*/ 849086 h 1057383"/>
                      <a:gd name="connsiteX23" fmla="*/ 576943 w 1236482"/>
                      <a:gd name="connsiteY23" fmla="*/ 914400 h 1057383"/>
                      <a:gd name="connsiteX24" fmla="*/ 664029 w 1236482"/>
                      <a:gd name="connsiteY24" fmla="*/ 957943 h 1057383"/>
                      <a:gd name="connsiteX25" fmla="*/ 696686 w 1236482"/>
                      <a:gd name="connsiteY25" fmla="*/ 979714 h 1057383"/>
                      <a:gd name="connsiteX26" fmla="*/ 718457 w 1236482"/>
                      <a:gd name="connsiteY26" fmla="*/ 1001486 h 1057383"/>
                      <a:gd name="connsiteX27" fmla="*/ 762000 w 1236482"/>
                      <a:gd name="connsiteY27" fmla="*/ 1023257 h 1057383"/>
                      <a:gd name="connsiteX28" fmla="*/ 1012372 w 1236482"/>
                      <a:gd name="connsiteY28" fmla="*/ 1045029 h 1057383"/>
                      <a:gd name="connsiteX29" fmla="*/ 1110343 w 1236482"/>
                      <a:gd name="connsiteY29" fmla="*/ 892629 h 1057383"/>
                      <a:gd name="connsiteX30" fmla="*/ 1099457 w 1236482"/>
                      <a:gd name="connsiteY30" fmla="*/ 555172 h 1057383"/>
                      <a:gd name="connsiteX31" fmla="*/ 1055915 w 1236482"/>
                      <a:gd name="connsiteY31" fmla="*/ 489857 h 1057383"/>
                      <a:gd name="connsiteX32" fmla="*/ 1023257 w 1236482"/>
                      <a:gd name="connsiteY32" fmla="*/ 402772 h 1057383"/>
                      <a:gd name="connsiteX33" fmla="*/ 1088572 w 1236482"/>
                      <a:gd name="connsiteY33" fmla="*/ 348343 h 1057383"/>
                      <a:gd name="connsiteX34" fmla="*/ 1230086 w 1236482"/>
                      <a:gd name="connsiteY34" fmla="*/ 337457 h 1057383"/>
                      <a:gd name="connsiteX35" fmla="*/ 1219200 w 1236482"/>
                      <a:gd name="connsiteY35" fmla="*/ 283029 h 1057383"/>
                      <a:gd name="connsiteX36" fmla="*/ 1153886 w 1236482"/>
                      <a:gd name="connsiteY36" fmla="*/ 217714 h 1057383"/>
                      <a:gd name="connsiteX37" fmla="*/ 1088572 w 1236482"/>
                      <a:gd name="connsiteY37" fmla="*/ 174172 h 1057383"/>
                      <a:gd name="connsiteX38" fmla="*/ 1001486 w 1236482"/>
                      <a:gd name="connsiteY38" fmla="*/ 141514 h 1057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1236482" h="1057383">
                        <a:moveTo>
                          <a:pt x="1175657" y="76200"/>
                        </a:moveTo>
                        <a:cubicBezTo>
                          <a:pt x="1146629" y="61686"/>
                          <a:pt x="1118705" y="44710"/>
                          <a:pt x="1088572" y="32657"/>
                        </a:cubicBezTo>
                        <a:cubicBezTo>
                          <a:pt x="1027603" y="8269"/>
                          <a:pt x="990566" y="8160"/>
                          <a:pt x="925286" y="0"/>
                        </a:cubicBezTo>
                        <a:cubicBezTo>
                          <a:pt x="776515" y="3629"/>
                          <a:pt x="627520" y="1973"/>
                          <a:pt x="478972" y="10886"/>
                        </a:cubicBezTo>
                        <a:cubicBezTo>
                          <a:pt x="445578" y="12890"/>
                          <a:pt x="412061" y="20233"/>
                          <a:pt x="381000" y="32657"/>
                        </a:cubicBezTo>
                        <a:cubicBezTo>
                          <a:pt x="356706" y="42375"/>
                          <a:pt x="338123" y="62738"/>
                          <a:pt x="315686" y="76200"/>
                        </a:cubicBezTo>
                        <a:cubicBezTo>
                          <a:pt x="301771" y="84549"/>
                          <a:pt x="286657" y="90715"/>
                          <a:pt x="272143" y="97972"/>
                        </a:cubicBezTo>
                        <a:cubicBezTo>
                          <a:pt x="261136" y="114482"/>
                          <a:pt x="239486" y="140753"/>
                          <a:pt x="239486" y="163286"/>
                        </a:cubicBezTo>
                        <a:cubicBezTo>
                          <a:pt x="239486" y="202286"/>
                          <a:pt x="251731" y="244921"/>
                          <a:pt x="261257" y="283029"/>
                        </a:cubicBezTo>
                        <a:cubicBezTo>
                          <a:pt x="254000" y="333829"/>
                          <a:pt x="263386" y="390019"/>
                          <a:pt x="239486" y="435429"/>
                        </a:cubicBezTo>
                        <a:cubicBezTo>
                          <a:pt x="223543" y="465721"/>
                          <a:pt x="183018" y="474548"/>
                          <a:pt x="152400" y="489857"/>
                        </a:cubicBezTo>
                        <a:cubicBezTo>
                          <a:pt x="114095" y="509010"/>
                          <a:pt x="46981" y="540848"/>
                          <a:pt x="21772" y="566057"/>
                        </a:cubicBezTo>
                        <a:lnTo>
                          <a:pt x="0" y="587829"/>
                        </a:lnTo>
                        <a:cubicBezTo>
                          <a:pt x="7257" y="595086"/>
                          <a:pt x="13758" y="603189"/>
                          <a:pt x="21772" y="609600"/>
                        </a:cubicBezTo>
                        <a:cubicBezTo>
                          <a:pt x="31988" y="617773"/>
                          <a:pt x="45178" y="622121"/>
                          <a:pt x="54429" y="631372"/>
                        </a:cubicBezTo>
                        <a:cubicBezTo>
                          <a:pt x="67258" y="644201"/>
                          <a:pt x="72919" y="663580"/>
                          <a:pt x="87086" y="674914"/>
                        </a:cubicBezTo>
                        <a:cubicBezTo>
                          <a:pt x="109930" y="693189"/>
                          <a:pt x="138605" y="702751"/>
                          <a:pt x="163286" y="718457"/>
                        </a:cubicBezTo>
                        <a:cubicBezTo>
                          <a:pt x="178592" y="728197"/>
                          <a:pt x="190250" y="743745"/>
                          <a:pt x="206829" y="751114"/>
                        </a:cubicBezTo>
                        <a:cubicBezTo>
                          <a:pt x="223736" y="758628"/>
                          <a:pt x="243407" y="757132"/>
                          <a:pt x="261257" y="762000"/>
                        </a:cubicBezTo>
                        <a:cubicBezTo>
                          <a:pt x="294603" y="771095"/>
                          <a:pt x="334401" y="789555"/>
                          <a:pt x="370115" y="794657"/>
                        </a:cubicBezTo>
                        <a:cubicBezTo>
                          <a:pt x="406215" y="799814"/>
                          <a:pt x="442755" y="801282"/>
                          <a:pt x="478972" y="805543"/>
                        </a:cubicBezTo>
                        <a:cubicBezTo>
                          <a:pt x="504454" y="808541"/>
                          <a:pt x="529772" y="812800"/>
                          <a:pt x="555172" y="816429"/>
                        </a:cubicBezTo>
                        <a:cubicBezTo>
                          <a:pt x="558800" y="827315"/>
                          <a:pt x="563568" y="837885"/>
                          <a:pt x="566057" y="849086"/>
                        </a:cubicBezTo>
                        <a:cubicBezTo>
                          <a:pt x="570845" y="870632"/>
                          <a:pt x="569193" y="893734"/>
                          <a:pt x="576943" y="914400"/>
                        </a:cubicBezTo>
                        <a:cubicBezTo>
                          <a:pt x="588871" y="946207"/>
                          <a:pt x="647274" y="946773"/>
                          <a:pt x="664029" y="957943"/>
                        </a:cubicBezTo>
                        <a:cubicBezTo>
                          <a:pt x="674915" y="965200"/>
                          <a:pt x="686470" y="971541"/>
                          <a:pt x="696686" y="979714"/>
                        </a:cubicBezTo>
                        <a:cubicBezTo>
                          <a:pt x="704700" y="986125"/>
                          <a:pt x="709918" y="995793"/>
                          <a:pt x="718457" y="1001486"/>
                        </a:cubicBezTo>
                        <a:cubicBezTo>
                          <a:pt x="731959" y="1010487"/>
                          <a:pt x="747085" y="1016865"/>
                          <a:pt x="762000" y="1023257"/>
                        </a:cubicBezTo>
                        <a:cubicBezTo>
                          <a:pt x="838036" y="1055844"/>
                          <a:pt x="945019" y="1041661"/>
                          <a:pt x="1012372" y="1045029"/>
                        </a:cubicBezTo>
                        <a:cubicBezTo>
                          <a:pt x="1100415" y="1067038"/>
                          <a:pt x="1093980" y="1080806"/>
                          <a:pt x="1110343" y="892629"/>
                        </a:cubicBezTo>
                        <a:cubicBezTo>
                          <a:pt x="1120092" y="780508"/>
                          <a:pt x="1114529" y="666702"/>
                          <a:pt x="1099457" y="555172"/>
                        </a:cubicBezTo>
                        <a:cubicBezTo>
                          <a:pt x="1095953" y="529242"/>
                          <a:pt x="1068445" y="512828"/>
                          <a:pt x="1055915" y="489857"/>
                        </a:cubicBezTo>
                        <a:cubicBezTo>
                          <a:pt x="1044757" y="469400"/>
                          <a:pt x="1031587" y="427762"/>
                          <a:pt x="1023257" y="402772"/>
                        </a:cubicBezTo>
                        <a:cubicBezTo>
                          <a:pt x="1045029" y="384629"/>
                          <a:pt x="1061547" y="356877"/>
                          <a:pt x="1088572" y="348343"/>
                        </a:cubicBezTo>
                        <a:cubicBezTo>
                          <a:pt x="1133687" y="334096"/>
                          <a:pt x="1187770" y="358615"/>
                          <a:pt x="1230086" y="337457"/>
                        </a:cubicBezTo>
                        <a:cubicBezTo>
                          <a:pt x="1246635" y="329183"/>
                          <a:pt x="1226714" y="299936"/>
                          <a:pt x="1219200" y="283029"/>
                        </a:cubicBezTo>
                        <a:cubicBezTo>
                          <a:pt x="1202144" y="244654"/>
                          <a:pt x="1184728" y="238276"/>
                          <a:pt x="1153886" y="217714"/>
                        </a:cubicBezTo>
                        <a:cubicBezTo>
                          <a:pt x="1106793" y="147074"/>
                          <a:pt x="1164274" y="217430"/>
                          <a:pt x="1088572" y="174172"/>
                        </a:cubicBezTo>
                        <a:cubicBezTo>
                          <a:pt x="1008970" y="128685"/>
                          <a:pt x="1111517" y="141514"/>
                          <a:pt x="1001486" y="141514"/>
                        </a:cubicBezTo>
                      </a:path>
                    </a:pathLst>
                  </a:custGeom>
                  <a:solidFill>
                    <a:schemeClr val="accent1">
                      <a:lumMod val="40000"/>
                      <a:lumOff val="60000"/>
                      <a:alpha val="26000"/>
                    </a:schemeClr>
                  </a:solidFill>
                  <a:ln>
                    <a:noFill/>
                  </a:ln>
                  <a:effectLst>
                    <a:glow rad="609600">
                      <a:schemeClr val="bg1">
                        <a:alpha val="60000"/>
                      </a:schemeClr>
                    </a:glo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" name="Forma livre 105"/>
                  <p:cNvSpPr/>
                  <p:nvPr/>
                </p:nvSpPr>
                <p:spPr>
                  <a:xfrm rot="21243112">
                    <a:off x="4774190" y="3935375"/>
                    <a:ext cx="3764850" cy="1318325"/>
                  </a:xfrm>
                  <a:custGeom>
                    <a:avLst/>
                    <a:gdLst>
                      <a:gd name="connsiteX0" fmla="*/ 1175657 w 1236482"/>
                      <a:gd name="connsiteY0" fmla="*/ 76200 h 1057383"/>
                      <a:gd name="connsiteX1" fmla="*/ 1088572 w 1236482"/>
                      <a:gd name="connsiteY1" fmla="*/ 32657 h 1057383"/>
                      <a:gd name="connsiteX2" fmla="*/ 925286 w 1236482"/>
                      <a:gd name="connsiteY2" fmla="*/ 0 h 1057383"/>
                      <a:gd name="connsiteX3" fmla="*/ 478972 w 1236482"/>
                      <a:gd name="connsiteY3" fmla="*/ 10886 h 1057383"/>
                      <a:gd name="connsiteX4" fmla="*/ 381000 w 1236482"/>
                      <a:gd name="connsiteY4" fmla="*/ 32657 h 1057383"/>
                      <a:gd name="connsiteX5" fmla="*/ 315686 w 1236482"/>
                      <a:gd name="connsiteY5" fmla="*/ 76200 h 1057383"/>
                      <a:gd name="connsiteX6" fmla="*/ 272143 w 1236482"/>
                      <a:gd name="connsiteY6" fmla="*/ 97972 h 1057383"/>
                      <a:gd name="connsiteX7" fmla="*/ 239486 w 1236482"/>
                      <a:gd name="connsiteY7" fmla="*/ 163286 h 1057383"/>
                      <a:gd name="connsiteX8" fmla="*/ 261257 w 1236482"/>
                      <a:gd name="connsiteY8" fmla="*/ 283029 h 1057383"/>
                      <a:gd name="connsiteX9" fmla="*/ 239486 w 1236482"/>
                      <a:gd name="connsiteY9" fmla="*/ 435429 h 1057383"/>
                      <a:gd name="connsiteX10" fmla="*/ 152400 w 1236482"/>
                      <a:gd name="connsiteY10" fmla="*/ 489857 h 1057383"/>
                      <a:gd name="connsiteX11" fmla="*/ 21772 w 1236482"/>
                      <a:gd name="connsiteY11" fmla="*/ 566057 h 1057383"/>
                      <a:gd name="connsiteX12" fmla="*/ 0 w 1236482"/>
                      <a:gd name="connsiteY12" fmla="*/ 587829 h 1057383"/>
                      <a:gd name="connsiteX13" fmla="*/ 21772 w 1236482"/>
                      <a:gd name="connsiteY13" fmla="*/ 609600 h 1057383"/>
                      <a:gd name="connsiteX14" fmla="*/ 54429 w 1236482"/>
                      <a:gd name="connsiteY14" fmla="*/ 631372 h 1057383"/>
                      <a:gd name="connsiteX15" fmla="*/ 87086 w 1236482"/>
                      <a:gd name="connsiteY15" fmla="*/ 674914 h 1057383"/>
                      <a:gd name="connsiteX16" fmla="*/ 163286 w 1236482"/>
                      <a:gd name="connsiteY16" fmla="*/ 718457 h 1057383"/>
                      <a:gd name="connsiteX17" fmla="*/ 206829 w 1236482"/>
                      <a:gd name="connsiteY17" fmla="*/ 751114 h 1057383"/>
                      <a:gd name="connsiteX18" fmla="*/ 261257 w 1236482"/>
                      <a:gd name="connsiteY18" fmla="*/ 762000 h 1057383"/>
                      <a:gd name="connsiteX19" fmla="*/ 370115 w 1236482"/>
                      <a:gd name="connsiteY19" fmla="*/ 794657 h 1057383"/>
                      <a:gd name="connsiteX20" fmla="*/ 478972 w 1236482"/>
                      <a:gd name="connsiteY20" fmla="*/ 805543 h 1057383"/>
                      <a:gd name="connsiteX21" fmla="*/ 555172 w 1236482"/>
                      <a:gd name="connsiteY21" fmla="*/ 816429 h 1057383"/>
                      <a:gd name="connsiteX22" fmla="*/ 566057 w 1236482"/>
                      <a:gd name="connsiteY22" fmla="*/ 849086 h 1057383"/>
                      <a:gd name="connsiteX23" fmla="*/ 576943 w 1236482"/>
                      <a:gd name="connsiteY23" fmla="*/ 914400 h 1057383"/>
                      <a:gd name="connsiteX24" fmla="*/ 664029 w 1236482"/>
                      <a:gd name="connsiteY24" fmla="*/ 957943 h 1057383"/>
                      <a:gd name="connsiteX25" fmla="*/ 696686 w 1236482"/>
                      <a:gd name="connsiteY25" fmla="*/ 979714 h 1057383"/>
                      <a:gd name="connsiteX26" fmla="*/ 718457 w 1236482"/>
                      <a:gd name="connsiteY26" fmla="*/ 1001486 h 1057383"/>
                      <a:gd name="connsiteX27" fmla="*/ 762000 w 1236482"/>
                      <a:gd name="connsiteY27" fmla="*/ 1023257 h 1057383"/>
                      <a:gd name="connsiteX28" fmla="*/ 1012372 w 1236482"/>
                      <a:gd name="connsiteY28" fmla="*/ 1045029 h 1057383"/>
                      <a:gd name="connsiteX29" fmla="*/ 1110343 w 1236482"/>
                      <a:gd name="connsiteY29" fmla="*/ 892629 h 1057383"/>
                      <a:gd name="connsiteX30" fmla="*/ 1099457 w 1236482"/>
                      <a:gd name="connsiteY30" fmla="*/ 555172 h 1057383"/>
                      <a:gd name="connsiteX31" fmla="*/ 1055915 w 1236482"/>
                      <a:gd name="connsiteY31" fmla="*/ 489857 h 1057383"/>
                      <a:gd name="connsiteX32" fmla="*/ 1023257 w 1236482"/>
                      <a:gd name="connsiteY32" fmla="*/ 402772 h 1057383"/>
                      <a:gd name="connsiteX33" fmla="*/ 1088572 w 1236482"/>
                      <a:gd name="connsiteY33" fmla="*/ 348343 h 1057383"/>
                      <a:gd name="connsiteX34" fmla="*/ 1230086 w 1236482"/>
                      <a:gd name="connsiteY34" fmla="*/ 337457 h 1057383"/>
                      <a:gd name="connsiteX35" fmla="*/ 1219200 w 1236482"/>
                      <a:gd name="connsiteY35" fmla="*/ 283029 h 1057383"/>
                      <a:gd name="connsiteX36" fmla="*/ 1153886 w 1236482"/>
                      <a:gd name="connsiteY36" fmla="*/ 217714 h 1057383"/>
                      <a:gd name="connsiteX37" fmla="*/ 1088572 w 1236482"/>
                      <a:gd name="connsiteY37" fmla="*/ 174172 h 1057383"/>
                      <a:gd name="connsiteX38" fmla="*/ 1001486 w 1236482"/>
                      <a:gd name="connsiteY38" fmla="*/ 141514 h 1057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1236482" h="1057383">
                        <a:moveTo>
                          <a:pt x="1175657" y="76200"/>
                        </a:moveTo>
                        <a:cubicBezTo>
                          <a:pt x="1146629" y="61686"/>
                          <a:pt x="1118705" y="44710"/>
                          <a:pt x="1088572" y="32657"/>
                        </a:cubicBezTo>
                        <a:cubicBezTo>
                          <a:pt x="1027603" y="8269"/>
                          <a:pt x="990566" y="8160"/>
                          <a:pt x="925286" y="0"/>
                        </a:cubicBezTo>
                        <a:cubicBezTo>
                          <a:pt x="776515" y="3629"/>
                          <a:pt x="627520" y="1973"/>
                          <a:pt x="478972" y="10886"/>
                        </a:cubicBezTo>
                        <a:cubicBezTo>
                          <a:pt x="445578" y="12890"/>
                          <a:pt x="412061" y="20233"/>
                          <a:pt x="381000" y="32657"/>
                        </a:cubicBezTo>
                        <a:cubicBezTo>
                          <a:pt x="356706" y="42375"/>
                          <a:pt x="338123" y="62738"/>
                          <a:pt x="315686" y="76200"/>
                        </a:cubicBezTo>
                        <a:cubicBezTo>
                          <a:pt x="301771" y="84549"/>
                          <a:pt x="286657" y="90715"/>
                          <a:pt x="272143" y="97972"/>
                        </a:cubicBezTo>
                        <a:cubicBezTo>
                          <a:pt x="261136" y="114482"/>
                          <a:pt x="239486" y="140753"/>
                          <a:pt x="239486" y="163286"/>
                        </a:cubicBezTo>
                        <a:cubicBezTo>
                          <a:pt x="239486" y="202286"/>
                          <a:pt x="251731" y="244921"/>
                          <a:pt x="261257" y="283029"/>
                        </a:cubicBezTo>
                        <a:cubicBezTo>
                          <a:pt x="254000" y="333829"/>
                          <a:pt x="263386" y="390019"/>
                          <a:pt x="239486" y="435429"/>
                        </a:cubicBezTo>
                        <a:cubicBezTo>
                          <a:pt x="223543" y="465721"/>
                          <a:pt x="183018" y="474548"/>
                          <a:pt x="152400" y="489857"/>
                        </a:cubicBezTo>
                        <a:cubicBezTo>
                          <a:pt x="114095" y="509010"/>
                          <a:pt x="46981" y="540848"/>
                          <a:pt x="21772" y="566057"/>
                        </a:cubicBezTo>
                        <a:lnTo>
                          <a:pt x="0" y="587829"/>
                        </a:lnTo>
                        <a:cubicBezTo>
                          <a:pt x="7257" y="595086"/>
                          <a:pt x="13758" y="603189"/>
                          <a:pt x="21772" y="609600"/>
                        </a:cubicBezTo>
                        <a:cubicBezTo>
                          <a:pt x="31988" y="617773"/>
                          <a:pt x="45178" y="622121"/>
                          <a:pt x="54429" y="631372"/>
                        </a:cubicBezTo>
                        <a:cubicBezTo>
                          <a:pt x="67258" y="644201"/>
                          <a:pt x="72919" y="663580"/>
                          <a:pt x="87086" y="674914"/>
                        </a:cubicBezTo>
                        <a:cubicBezTo>
                          <a:pt x="109930" y="693189"/>
                          <a:pt x="138605" y="702751"/>
                          <a:pt x="163286" y="718457"/>
                        </a:cubicBezTo>
                        <a:cubicBezTo>
                          <a:pt x="178592" y="728197"/>
                          <a:pt x="190250" y="743745"/>
                          <a:pt x="206829" y="751114"/>
                        </a:cubicBezTo>
                        <a:cubicBezTo>
                          <a:pt x="223736" y="758628"/>
                          <a:pt x="243407" y="757132"/>
                          <a:pt x="261257" y="762000"/>
                        </a:cubicBezTo>
                        <a:cubicBezTo>
                          <a:pt x="294603" y="771095"/>
                          <a:pt x="334401" y="789555"/>
                          <a:pt x="370115" y="794657"/>
                        </a:cubicBezTo>
                        <a:cubicBezTo>
                          <a:pt x="406215" y="799814"/>
                          <a:pt x="442755" y="801282"/>
                          <a:pt x="478972" y="805543"/>
                        </a:cubicBezTo>
                        <a:cubicBezTo>
                          <a:pt x="504454" y="808541"/>
                          <a:pt x="529772" y="812800"/>
                          <a:pt x="555172" y="816429"/>
                        </a:cubicBezTo>
                        <a:cubicBezTo>
                          <a:pt x="558800" y="827315"/>
                          <a:pt x="563568" y="837885"/>
                          <a:pt x="566057" y="849086"/>
                        </a:cubicBezTo>
                        <a:cubicBezTo>
                          <a:pt x="570845" y="870632"/>
                          <a:pt x="569193" y="893734"/>
                          <a:pt x="576943" y="914400"/>
                        </a:cubicBezTo>
                        <a:cubicBezTo>
                          <a:pt x="588871" y="946207"/>
                          <a:pt x="647274" y="946773"/>
                          <a:pt x="664029" y="957943"/>
                        </a:cubicBezTo>
                        <a:cubicBezTo>
                          <a:pt x="674915" y="965200"/>
                          <a:pt x="686470" y="971541"/>
                          <a:pt x="696686" y="979714"/>
                        </a:cubicBezTo>
                        <a:cubicBezTo>
                          <a:pt x="704700" y="986125"/>
                          <a:pt x="709918" y="995793"/>
                          <a:pt x="718457" y="1001486"/>
                        </a:cubicBezTo>
                        <a:cubicBezTo>
                          <a:pt x="731959" y="1010487"/>
                          <a:pt x="747085" y="1016865"/>
                          <a:pt x="762000" y="1023257"/>
                        </a:cubicBezTo>
                        <a:cubicBezTo>
                          <a:pt x="838036" y="1055844"/>
                          <a:pt x="945019" y="1041661"/>
                          <a:pt x="1012372" y="1045029"/>
                        </a:cubicBezTo>
                        <a:cubicBezTo>
                          <a:pt x="1100415" y="1067038"/>
                          <a:pt x="1093980" y="1080806"/>
                          <a:pt x="1110343" y="892629"/>
                        </a:cubicBezTo>
                        <a:cubicBezTo>
                          <a:pt x="1120092" y="780508"/>
                          <a:pt x="1114529" y="666702"/>
                          <a:pt x="1099457" y="555172"/>
                        </a:cubicBezTo>
                        <a:cubicBezTo>
                          <a:pt x="1095953" y="529242"/>
                          <a:pt x="1068445" y="512828"/>
                          <a:pt x="1055915" y="489857"/>
                        </a:cubicBezTo>
                        <a:cubicBezTo>
                          <a:pt x="1044757" y="469400"/>
                          <a:pt x="1031587" y="427762"/>
                          <a:pt x="1023257" y="402772"/>
                        </a:cubicBezTo>
                        <a:cubicBezTo>
                          <a:pt x="1045029" y="384629"/>
                          <a:pt x="1061547" y="356877"/>
                          <a:pt x="1088572" y="348343"/>
                        </a:cubicBezTo>
                        <a:cubicBezTo>
                          <a:pt x="1133687" y="334096"/>
                          <a:pt x="1187770" y="358615"/>
                          <a:pt x="1230086" y="337457"/>
                        </a:cubicBezTo>
                        <a:cubicBezTo>
                          <a:pt x="1246635" y="329183"/>
                          <a:pt x="1226714" y="299936"/>
                          <a:pt x="1219200" y="283029"/>
                        </a:cubicBezTo>
                        <a:cubicBezTo>
                          <a:pt x="1202144" y="244654"/>
                          <a:pt x="1184728" y="238276"/>
                          <a:pt x="1153886" y="217714"/>
                        </a:cubicBezTo>
                        <a:cubicBezTo>
                          <a:pt x="1106793" y="147074"/>
                          <a:pt x="1164274" y="217430"/>
                          <a:pt x="1088572" y="174172"/>
                        </a:cubicBezTo>
                        <a:cubicBezTo>
                          <a:pt x="1008970" y="128685"/>
                          <a:pt x="1111517" y="141514"/>
                          <a:pt x="1001486" y="141514"/>
                        </a:cubicBezTo>
                      </a:path>
                    </a:pathLst>
                  </a:custGeom>
                  <a:solidFill>
                    <a:schemeClr val="accent1">
                      <a:lumMod val="40000"/>
                      <a:lumOff val="60000"/>
                      <a:alpha val="26000"/>
                    </a:schemeClr>
                  </a:solidFill>
                  <a:ln>
                    <a:noFill/>
                  </a:ln>
                  <a:effectLst>
                    <a:glow rad="609600">
                      <a:schemeClr val="bg1">
                        <a:alpha val="60000"/>
                      </a:schemeClr>
                    </a:glo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10" name="Lua 109"/>
                <p:cNvSpPr/>
                <p:nvPr/>
              </p:nvSpPr>
              <p:spPr>
                <a:xfrm rot="20368451" flipV="1">
                  <a:off x="1259632" y="1291055"/>
                  <a:ext cx="612068" cy="967815"/>
                </a:xfrm>
                <a:prstGeom prst="moon">
                  <a:avLst>
                    <a:gd name="adj" fmla="val 3944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reflection blurRad="6350" stA="52000" endA="300" endPos="350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9" name="Grupo 198"/>
                <p:cNvGrpSpPr/>
                <p:nvPr/>
              </p:nvGrpSpPr>
              <p:grpSpPr>
                <a:xfrm>
                  <a:off x="2879812" y="1641847"/>
                  <a:ext cx="1872209" cy="2704007"/>
                  <a:chOff x="2771798" y="1628800"/>
                  <a:chExt cx="1872209" cy="2704007"/>
                </a:xfrm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  <a:reflection blurRad="6350" stA="52000" endA="300" endPos="35000" dir="5400000" sy="-100000" algn="bl" rotWithShape="0"/>
                </a:effectLst>
              </p:grpSpPr>
              <p:grpSp>
                <p:nvGrpSpPr>
                  <p:cNvPr id="198" name="Grupo 197"/>
                  <p:cNvGrpSpPr/>
                  <p:nvPr/>
                </p:nvGrpSpPr>
                <p:grpSpPr>
                  <a:xfrm>
                    <a:off x="2771799" y="1628800"/>
                    <a:ext cx="1872208" cy="1814952"/>
                    <a:chOff x="2771799" y="1628800"/>
                    <a:chExt cx="1872208" cy="1814952"/>
                  </a:xfrm>
                </p:grpSpPr>
                <p:grpSp>
                  <p:nvGrpSpPr>
                    <p:cNvPr id="197" name="Grupo 196"/>
                    <p:cNvGrpSpPr/>
                    <p:nvPr/>
                  </p:nvGrpSpPr>
                  <p:grpSpPr>
                    <a:xfrm>
                      <a:off x="2771799" y="1628800"/>
                      <a:ext cx="1868017" cy="1814952"/>
                      <a:chOff x="2771799" y="1628800"/>
                      <a:chExt cx="1868017" cy="1814952"/>
                    </a:xfrm>
                  </p:grpSpPr>
                  <p:sp>
                    <p:nvSpPr>
                      <p:cNvPr id="112" name="Lua 111"/>
                      <p:cNvSpPr/>
                      <p:nvPr/>
                    </p:nvSpPr>
                    <p:spPr>
                      <a:xfrm>
                        <a:off x="2915817" y="1628800"/>
                        <a:ext cx="720079" cy="1800200"/>
                      </a:xfrm>
                      <a:prstGeom prst="moon">
                        <a:avLst>
                          <a:gd name="adj" fmla="val 60170"/>
                        </a:avLst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14" name="Lua 113"/>
                      <p:cNvSpPr/>
                      <p:nvPr/>
                    </p:nvSpPr>
                    <p:spPr>
                      <a:xfrm>
                        <a:off x="2771799" y="1659052"/>
                        <a:ext cx="720081" cy="1769947"/>
                      </a:xfrm>
                      <a:prstGeom prst="moon">
                        <a:avLst>
                          <a:gd name="adj" fmla="val 34883"/>
                        </a:avLst>
                      </a:prstGeom>
                      <a:solidFill>
                        <a:srgbClr val="C00000"/>
                      </a:solidFill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11" name="Elipse 110"/>
                      <p:cNvSpPr/>
                      <p:nvPr/>
                    </p:nvSpPr>
                    <p:spPr>
                      <a:xfrm>
                        <a:off x="3347864" y="1628800"/>
                        <a:ext cx="720080" cy="1800200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13" name="Lua 112"/>
                      <p:cNvSpPr/>
                      <p:nvPr/>
                    </p:nvSpPr>
                    <p:spPr>
                      <a:xfrm rot="10800000">
                        <a:off x="3779912" y="1666947"/>
                        <a:ext cx="792087" cy="1762053"/>
                      </a:xfrm>
                      <a:prstGeom prst="moon">
                        <a:avLst>
                          <a:gd name="adj" fmla="val 63283"/>
                        </a:avLst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15" name="Lua 114"/>
                      <p:cNvSpPr/>
                      <p:nvPr/>
                    </p:nvSpPr>
                    <p:spPr>
                      <a:xfrm rot="10800000">
                        <a:off x="3919735" y="1673805"/>
                        <a:ext cx="720081" cy="1769947"/>
                      </a:xfrm>
                      <a:prstGeom prst="moon">
                        <a:avLst>
                          <a:gd name="adj" fmla="val 34883"/>
                        </a:avLst>
                      </a:prstGeom>
                      <a:solidFill>
                        <a:srgbClr val="C00000"/>
                      </a:solidFill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cxnSp>
                  <p:nvCxnSpPr>
                    <p:cNvPr id="119" name="Conector em curva 118"/>
                    <p:cNvCxnSpPr/>
                    <p:nvPr/>
                  </p:nvCxnSpPr>
                  <p:spPr>
                    <a:xfrm rot="10800000" flipH="1">
                      <a:off x="2771799" y="2726922"/>
                      <a:ext cx="577290" cy="15126"/>
                    </a:xfrm>
                    <a:prstGeom prst="curvedConnector5">
                      <a:avLst>
                        <a:gd name="adj1" fmla="val -1886"/>
                        <a:gd name="adj2" fmla="val -1433882"/>
                        <a:gd name="adj3" fmla="val 101886"/>
                      </a:avLst>
                    </a:prstGeom>
                    <a:ln w="28575"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1" name="Conector em curva 150"/>
                    <p:cNvCxnSpPr/>
                    <p:nvPr/>
                  </p:nvCxnSpPr>
                  <p:spPr>
                    <a:xfrm rot="10800000" flipH="1">
                      <a:off x="3347864" y="2726922"/>
                      <a:ext cx="720080" cy="12700"/>
                    </a:xfrm>
                    <a:prstGeom prst="curvedConnector5">
                      <a:avLst>
                        <a:gd name="adj1" fmla="val 0"/>
                        <a:gd name="adj2" fmla="val -1998315"/>
                        <a:gd name="adj3" fmla="val 95465"/>
                      </a:avLst>
                    </a:prstGeom>
                    <a:ln w="28575"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6" name="Conector em curva 155"/>
                    <p:cNvCxnSpPr/>
                    <p:nvPr/>
                  </p:nvCxnSpPr>
                  <p:spPr>
                    <a:xfrm rot="10800000" flipH="1" flipV="1">
                      <a:off x="4070742" y="2745994"/>
                      <a:ext cx="573265" cy="34933"/>
                    </a:xfrm>
                    <a:prstGeom prst="curvedConnector5">
                      <a:avLst>
                        <a:gd name="adj1" fmla="val -1899"/>
                        <a:gd name="adj2" fmla="val 843415"/>
                        <a:gd name="adj3" fmla="val 87485"/>
                      </a:avLst>
                    </a:prstGeom>
                    <a:ln w="28575"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2" name="Retângulo de cantos arredondados 171"/>
                  <p:cNvSpPr/>
                  <p:nvPr/>
                </p:nvSpPr>
                <p:spPr>
                  <a:xfrm>
                    <a:off x="3203848" y="3756742"/>
                    <a:ext cx="1152128" cy="576065"/>
                  </a:xfrm>
                  <a:prstGeom prst="round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cxnSp>
                <p:nvCxnSpPr>
                  <p:cNvPr id="177" name="Conector reto 176"/>
                  <p:cNvCxnSpPr/>
                  <p:nvPr/>
                </p:nvCxnSpPr>
                <p:spPr>
                  <a:xfrm>
                    <a:off x="2771798" y="2834852"/>
                    <a:ext cx="1008114" cy="1497955"/>
                  </a:xfrm>
                  <a:prstGeom prst="line">
                    <a:avLst/>
                  </a:prstGeom>
                  <a:ln w="1905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Conector reto 177"/>
                  <p:cNvCxnSpPr/>
                  <p:nvPr/>
                </p:nvCxnSpPr>
                <p:spPr>
                  <a:xfrm>
                    <a:off x="3349089" y="2834852"/>
                    <a:ext cx="430823" cy="1497955"/>
                  </a:xfrm>
                  <a:prstGeom prst="line">
                    <a:avLst/>
                  </a:prstGeom>
                  <a:ln w="1905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Conector reto 180"/>
                  <p:cNvCxnSpPr/>
                  <p:nvPr/>
                </p:nvCxnSpPr>
                <p:spPr>
                  <a:xfrm flipH="1">
                    <a:off x="3779912" y="2835275"/>
                    <a:ext cx="288033" cy="1497532"/>
                  </a:xfrm>
                  <a:prstGeom prst="line">
                    <a:avLst/>
                  </a:prstGeom>
                  <a:ln w="1905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ector reto 183"/>
                  <p:cNvCxnSpPr/>
                  <p:nvPr/>
                </p:nvCxnSpPr>
                <p:spPr>
                  <a:xfrm flipH="1">
                    <a:off x="3779912" y="2905549"/>
                    <a:ext cx="828092" cy="1427258"/>
                  </a:xfrm>
                  <a:prstGeom prst="line">
                    <a:avLst/>
                  </a:prstGeom>
                  <a:ln w="1905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1" name="Grupo 200"/>
              <p:cNvGrpSpPr/>
              <p:nvPr/>
            </p:nvGrpSpPr>
            <p:grpSpPr>
              <a:xfrm>
                <a:off x="755576" y="836712"/>
                <a:ext cx="7632848" cy="2322258"/>
                <a:chOff x="971600" y="836712"/>
                <a:chExt cx="7632848" cy="2322258"/>
              </a:xfrm>
            </p:grpSpPr>
            <p:sp>
              <p:nvSpPr>
                <p:cNvPr id="5" name="Estrela de 4 pontas 4"/>
                <p:cNvSpPr/>
                <p:nvPr/>
              </p:nvSpPr>
              <p:spPr>
                <a:xfrm>
                  <a:off x="1619672" y="2114854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6" name="Estrela de 4 pontas 15"/>
                <p:cNvSpPr/>
                <p:nvPr/>
              </p:nvSpPr>
              <p:spPr>
                <a:xfrm>
                  <a:off x="7380312" y="1412776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Estrela de 4 pontas 17"/>
                <p:cNvSpPr/>
                <p:nvPr/>
              </p:nvSpPr>
              <p:spPr>
                <a:xfrm>
                  <a:off x="2411760" y="1340768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Estrela de 4 pontas 18"/>
                <p:cNvSpPr/>
                <p:nvPr/>
              </p:nvSpPr>
              <p:spPr>
                <a:xfrm>
                  <a:off x="3995936" y="1412776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Estrela de 4 pontas 19"/>
                <p:cNvSpPr/>
                <p:nvPr/>
              </p:nvSpPr>
              <p:spPr>
                <a:xfrm>
                  <a:off x="4860032" y="2186862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strela de 4 pontas 20"/>
                <p:cNvSpPr/>
                <p:nvPr/>
              </p:nvSpPr>
              <p:spPr>
                <a:xfrm>
                  <a:off x="5796136" y="1412776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Estrela de 4 pontas 22"/>
                <p:cNvSpPr/>
                <p:nvPr/>
              </p:nvSpPr>
              <p:spPr>
                <a:xfrm>
                  <a:off x="8172400" y="2258870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Estrela de 4 pontas 23"/>
                <p:cNvSpPr/>
                <p:nvPr/>
              </p:nvSpPr>
              <p:spPr>
                <a:xfrm>
                  <a:off x="971600" y="1466782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Estrela de 4 pontas 30"/>
                <p:cNvSpPr/>
                <p:nvPr/>
              </p:nvSpPr>
              <p:spPr>
                <a:xfrm>
                  <a:off x="971600" y="2492896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2" name="Estrela de 4 pontas 31"/>
                <p:cNvSpPr/>
                <p:nvPr/>
              </p:nvSpPr>
              <p:spPr>
                <a:xfrm>
                  <a:off x="2483768" y="2569197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Estrela de 4 pontas 33"/>
                <p:cNvSpPr/>
                <p:nvPr/>
              </p:nvSpPr>
              <p:spPr>
                <a:xfrm>
                  <a:off x="5940152" y="2618910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Estrela de 4 pontas 34"/>
                <p:cNvSpPr/>
                <p:nvPr/>
              </p:nvSpPr>
              <p:spPr>
                <a:xfrm>
                  <a:off x="7524328" y="2618910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" name="Estrela de 4 pontas 40"/>
                <p:cNvSpPr/>
                <p:nvPr/>
              </p:nvSpPr>
              <p:spPr>
                <a:xfrm>
                  <a:off x="1619672" y="3068960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6" name="Estrela de 4 pontas 45"/>
                <p:cNvSpPr/>
                <p:nvPr/>
              </p:nvSpPr>
              <p:spPr>
                <a:xfrm>
                  <a:off x="1619672" y="908720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7" name="Estrela de 4 pontas 46"/>
                <p:cNvSpPr/>
                <p:nvPr/>
              </p:nvSpPr>
              <p:spPr>
                <a:xfrm>
                  <a:off x="3131840" y="985021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" name="Estrela de 4 pontas 47"/>
                <p:cNvSpPr/>
                <p:nvPr/>
              </p:nvSpPr>
              <p:spPr>
                <a:xfrm>
                  <a:off x="4860032" y="1034734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" name="Estrela de 4 pontas 48"/>
                <p:cNvSpPr/>
                <p:nvPr/>
              </p:nvSpPr>
              <p:spPr>
                <a:xfrm>
                  <a:off x="6588224" y="1034734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0" name="Estrela de 4 pontas 49"/>
                <p:cNvSpPr/>
                <p:nvPr/>
              </p:nvSpPr>
              <p:spPr>
                <a:xfrm>
                  <a:off x="8172400" y="1034734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1" name="Estrela de 4 pontas 50"/>
                <p:cNvSpPr/>
                <p:nvPr/>
              </p:nvSpPr>
              <p:spPr>
                <a:xfrm>
                  <a:off x="1331640" y="1124744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2" name="Estrela de 4 pontas 51"/>
                <p:cNvSpPr/>
                <p:nvPr/>
              </p:nvSpPr>
              <p:spPr>
                <a:xfrm>
                  <a:off x="2843808" y="1201045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Estrela de 4 pontas 52"/>
                <p:cNvSpPr/>
                <p:nvPr/>
              </p:nvSpPr>
              <p:spPr>
                <a:xfrm>
                  <a:off x="4572000" y="1250758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Estrela de 4 pontas 53"/>
                <p:cNvSpPr/>
                <p:nvPr/>
              </p:nvSpPr>
              <p:spPr>
                <a:xfrm>
                  <a:off x="6300192" y="1250758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Estrela de 4 pontas 54"/>
                <p:cNvSpPr/>
                <p:nvPr/>
              </p:nvSpPr>
              <p:spPr>
                <a:xfrm>
                  <a:off x="7884368" y="1250758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Estrela de 4 pontas 55"/>
                <p:cNvSpPr/>
                <p:nvPr/>
              </p:nvSpPr>
              <p:spPr>
                <a:xfrm>
                  <a:off x="1979712" y="1124744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7" name="Estrela de 4 pontas 56"/>
                <p:cNvSpPr/>
                <p:nvPr/>
              </p:nvSpPr>
              <p:spPr>
                <a:xfrm>
                  <a:off x="3491880" y="1201045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Estrela de 4 pontas 57"/>
                <p:cNvSpPr/>
                <p:nvPr/>
              </p:nvSpPr>
              <p:spPr>
                <a:xfrm>
                  <a:off x="5220072" y="1250758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Estrela de 4 pontas 58"/>
                <p:cNvSpPr/>
                <p:nvPr/>
              </p:nvSpPr>
              <p:spPr>
                <a:xfrm>
                  <a:off x="6948264" y="1250758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strela de 4 pontas 59"/>
                <p:cNvSpPr/>
                <p:nvPr/>
              </p:nvSpPr>
              <p:spPr>
                <a:xfrm>
                  <a:off x="8532440" y="1250758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Estrela de 4 pontas 60"/>
                <p:cNvSpPr/>
                <p:nvPr/>
              </p:nvSpPr>
              <p:spPr>
                <a:xfrm>
                  <a:off x="971600" y="836712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2" name="Estrela de 4 pontas 61"/>
                <p:cNvSpPr/>
                <p:nvPr/>
              </p:nvSpPr>
              <p:spPr>
                <a:xfrm>
                  <a:off x="2483768" y="913013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Estrela de 4 pontas 62"/>
                <p:cNvSpPr/>
                <p:nvPr/>
              </p:nvSpPr>
              <p:spPr>
                <a:xfrm>
                  <a:off x="4211960" y="962726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Estrela de 4 pontas 63"/>
                <p:cNvSpPr/>
                <p:nvPr/>
              </p:nvSpPr>
              <p:spPr>
                <a:xfrm>
                  <a:off x="5940152" y="962726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Estrela de 4 pontas 64"/>
                <p:cNvSpPr/>
                <p:nvPr/>
              </p:nvSpPr>
              <p:spPr>
                <a:xfrm>
                  <a:off x="7524328" y="962726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Estrela de 4 pontas 65"/>
                <p:cNvSpPr/>
                <p:nvPr/>
              </p:nvSpPr>
              <p:spPr>
                <a:xfrm>
                  <a:off x="1619672" y="1340768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7" name="Estrela de 4 pontas 66"/>
                <p:cNvSpPr/>
                <p:nvPr/>
              </p:nvSpPr>
              <p:spPr>
                <a:xfrm>
                  <a:off x="3131840" y="1417069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Estrela de 4 pontas 67"/>
                <p:cNvSpPr/>
                <p:nvPr/>
              </p:nvSpPr>
              <p:spPr>
                <a:xfrm>
                  <a:off x="5004048" y="1466782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Estrela de 4 pontas 68"/>
                <p:cNvSpPr/>
                <p:nvPr/>
              </p:nvSpPr>
              <p:spPr>
                <a:xfrm>
                  <a:off x="6732240" y="1466782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Estrela de 4 pontas 69"/>
                <p:cNvSpPr/>
                <p:nvPr/>
              </p:nvSpPr>
              <p:spPr>
                <a:xfrm>
                  <a:off x="8172400" y="1466782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Estrela de 4 pontas 70"/>
                <p:cNvSpPr/>
                <p:nvPr/>
              </p:nvSpPr>
              <p:spPr>
                <a:xfrm>
                  <a:off x="5508104" y="980728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2" name="Estrela de 4 pontas 71"/>
                <p:cNvSpPr/>
                <p:nvPr/>
              </p:nvSpPr>
              <p:spPr>
                <a:xfrm>
                  <a:off x="2339752" y="1705101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Estrela de 4 pontas 72"/>
                <p:cNvSpPr/>
                <p:nvPr/>
              </p:nvSpPr>
              <p:spPr>
                <a:xfrm>
                  <a:off x="4067944" y="1754814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Estrela de 4 pontas 73"/>
                <p:cNvSpPr/>
                <p:nvPr/>
              </p:nvSpPr>
              <p:spPr>
                <a:xfrm>
                  <a:off x="5796136" y="1754814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Estrela de 4 pontas 75"/>
                <p:cNvSpPr/>
                <p:nvPr/>
              </p:nvSpPr>
              <p:spPr>
                <a:xfrm>
                  <a:off x="1835696" y="1628800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8" name="Estrela de 4 pontas 77"/>
                <p:cNvSpPr/>
                <p:nvPr/>
              </p:nvSpPr>
              <p:spPr>
                <a:xfrm>
                  <a:off x="4788024" y="1754814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Estrela de 4 pontas 78"/>
                <p:cNvSpPr/>
                <p:nvPr/>
              </p:nvSpPr>
              <p:spPr>
                <a:xfrm>
                  <a:off x="6444208" y="1754814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Estrela de 4 pontas 79"/>
                <p:cNvSpPr/>
                <p:nvPr/>
              </p:nvSpPr>
              <p:spPr>
                <a:xfrm>
                  <a:off x="8028384" y="1754814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Estrela de 4 pontas 80"/>
                <p:cNvSpPr/>
                <p:nvPr/>
              </p:nvSpPr>
              <p:spPr>
                <a:xfrm>
                  <a:off x="1259632" y="1916832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82" name="Estrela de 4 pontas 81"/>
                <p:cNvSpPr/>
                <p:nvPr/>
              </p:nvSpPr>
              <p:spPr>
                <a:xfrm>
                  <a:off x="2771800" y="1993133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Estrela de 4 pontas 83"/>
                <p:cNvSpPr/>
                <p:nvPr/>
              </p:nvSpPr>
              <p:spPr>
                <a:xfrm>
                  <a:off x="6228184" y="2042846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strela de 4 pontas 84"/>
                <p:cNvSpPr/>
                <p:nvPr/>
              </p:nvSpPr>
              <p:spPr>
                <a:xfrm>
                  <a:off x="7812360" y="2042846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strela de 4 pontas 85"/>
                <p:cNvSpPr/>
                <p:nvPr/>
              </p:nvSpPr>
              <p:spPr>
                <a:xfrm>
                  <a:off x="2051720" y="1988840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88" name="Estrela de 4 pontas 87"/>
                <p:cNvSpPr/>
                <p:nvPr/>
              </p:nvSpPr>
              <p:spPr>
                <a:xfrm>
                  <a:off x="5292080" y="2114854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Estrela de 4 pontas 89"/>
                <p:cNvSpPr/>
                <p:nvPr/>
              </p:nvSpPr>
              <p:spPr>
                <a:xfrm>
                  <a:off x="5364088" y="1700808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Estrela de 4 pontas 90"/>
                <p:cNvSpPr/>
                <p:nvPr/>
              </p:nvSpPr>
              <p:spPr>
                <a:xfrm>
                  <a:off x="3707904" y="962726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2" name="Estrela de 4 pontas 91"/>
                <p:cNvSpPr/>
                <p:nvPr/>
              </p:nvSpPr>
              <p:spPr>
                <a:xfrm>
                  <a:off x="7164288" y="980728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strela de 4 pontas 92"/>
                <p:cNvSpPr/>
                <p:nvPr/>
              </p:nvSpPr>
              <p:spPr>
                <a:xfrm>
                  <a:off x="7884368" y="908720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43" name="Estrela de 4 pontas 42"/>
            <p:cNvSpPr/>
            <p:nvPr/>
          </p:nvSpPr>
          <p:spPr>
            <a:xfrm>
              <a:off x="4860032" y="3194974"/>
              <a:ext cx="72008" cy="90010"/>
            </a:xfrm>
            <a:prstGeom prst="star4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4" name="Estrela de 4 pontas 43"/>
          <p:cNvSpPr/>
          <p:nvPr/>
        </p:nvSpPr>
        <p:spPr>
          <a:xfrm>
            <a:off x="6588224" y="3194974"/>
            <a:ext cx="72008" cy="90010"/>
          </a:xfrm>
          <a:prstGeom prst="star4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strela de 4 pontas 44"/>
          <p:cNvSpPr/>
          <p:nvPr/>
        </p:nvSpPr>
        <p:spPr>
          <a:xfrm>
            <a:off x="8172400" y="3194974"/>
            <a:ext cx="72008" cy="90010"/>
          </a:xfrm>
          <a:prstGeom prst="star4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2597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8641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0</Words>
  <Application>Microsoft Office PowerPoint</Application>
  <PresentationFormat>Apresentação na tela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CLARA SAMPAIO PIRES</dc:creator>
  <cp:lastModifiedBy>ARIANE PAULA BARROS</cp:lastModifiedBy>
  <cp:revision>15</cp:revision>
  <dcterms:created xsi:type="dcterms:W3CDTF">2019-02-21T11:33:05Z</dcterms:created>
  <dcterms:modified xsi:type="dcterms:W3CDTF">2019-03-27T14:47:28Z</dcterms:modified>
</cp:coreProperties>
</file>