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BA7"/>
    <a:srgbClr val="01BFBF"/>
    <a:srgbClr val="702791"/>
    <a:srgbClr val="7F2CA4"/>
    <a:srgbClr val="B153EB"/>
    <a:srgbClr val="C9DE00"/>
    <a:srgbClr val="DCFF09"/>
    <a:srgbClr val="362B16"/>
    <a:srgbClr val="CA98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66</Words>
  <Application>Microsoft Office PowerPoint</Application>
  <PresentationFormat>Personalizar</PresentationFormat>
  <Paragraphs>61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ARIANE PAULA BARROS</cp:lastModifiedBy>
  <cp:revision>46</cp:revision>
  <dcterms:created xsi:type="dcterms:W3CDTF">2019-02-28T23:52:37Z</dcterms:created>
  <dcterms:modified xsi:type="dcterms:W3CDTF">2019-03-27T14:47:21Z</dcterms:modified>
</cp:coreProperties>
</file>