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8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7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8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1953-CC98-417C-B324-1A51E150C9C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upo 202"/>
          <p:cNvGrpSpPr/>
          <p:nvPr/>
        </p:nvGrpSpPr>
        <p:grpSpPr>
          <a:xfrm>
            <a:off x="-115120" y="836712"/>
            <a:ext cx="8647560" cy="4434333"/>
            <a:chOff x="-115120" y="836712"/>
            <a:chExt cx="8647560" cy="4434333"/>
          </a:xfrm>
        </p:grpSpPr>
        <p:grpSp>
          <p:nvGrpSpPr>
            <p:cNvPr id="202" name="Grupo 201"/>
            <p:cNvGrpSpPr/>
            <p:nvPr/>
          </p:nvGrpSpPr>
          <p:grpSpPr>
            <a:xfrm>
              <a:off x="-115120" y="836712"/>
              <a:ext cx="8647560" cy="4434333"/>
              <a:chOff x="-115120" y="836712"/>
              <a:chExt cx="8647560" cy="4434333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-115120" y="836712"/>
                <a:ext cx="8647560" cy="4434333"/>
                <a:chOff x="-108520" y="819367"/>
                <a:chExt cx="8647560" cy="4434333"/>
              </a:xfrm>
            </p:grpSpPr>
            <p:sp>
              <p:nvSpPr>
                <p:cNvPr id="4" name="Retângulo 3"/>
                <p:cNvSpPr/>
                <p:nvPr/>
              </p:nvSpPr>
              <p:spPr>
                <a:xfrm>
                  <a:off x="750539" y="819367"/>
                  <a:ext cx="7416824" cy="4320480"/>
                </a:xfrm>
                <a:prstGeom prst="rect">
                  <a:avLst/>
                </a:prstGeom>
                <a:gradFill>
                  <a:gsLst>
                    <a:gs pos="3000">
                      <a:srgbClr val="002060"/>
                    </a:gs>
                    <a:gs pos="45000">
                      <a:srgbClr val="0070C0"/>
                    </a:gs>
                    <a:gs pos="75000">
                      <a:srgbClr val="0087E6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 rot="243525">
                  <a:off x="6372201" y="1538743"/>
                  <a:ext cx="1080120" cy="1746241"/>
                  <a:chOff x="1727684" y="1220533"/>
                  <a:chExt cx="1512167" cy="2370532"/>
                </a:xfrm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38500" dist="50800" dir="5400000" sy="-100000" algn="bl" rotWithShape="0"/>
                </a:effectLst>
              </p:grpSpPr>
              <p:sp>
                <p:nvSpPr>
                  <p:cNvPr id="96" name="Elipse 95"/>
                  <p:cNvSpPr/>
                  <p:nvPr/>
                </p:nvSpPr>
                <p:spPr>
                  <a:xfrm>
                    <a:off x="1836524" y="1220533"/>
                    <a:ext cx="1368151" cy="1632403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>
                    <a:off x="2105337" y="2368150"/>
                    <a:ext cx="810479" cy="1222915"/>
                  </a:xfrm>
                  <a:prstGeom prst="roundRect">
                    <a:avLst>
                      <a:gd name="adj" fmla="val 12828"/>
                    </a:avLst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 de cantos arredondados 99"/>
                  <p:cNvSpPr/>
                  <p:nvPr/>
                </p:nvSpPr>
                <p:spPr>
                  <a:xfrm>
                    <a:off x="2050064" y="3107506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2051720" y="3317685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de cantos arredondados 102"/>
                  <p:cNvSpPr/>
                  <p:nvPr/>
                </p:nvSpPr>
                <p:spPr>
                  <a:xfrm>
                    <a:off x="2050064" y="2890868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>
                    <a:off x="1727684" y="1241756"/>
                    <a:ext cx="1512167" cy="1539171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>
                  <a:off x="-108520" y="3760123"/>
                  <a:ext cx="8647560" cy="1493577"/>
                  <a:chOff x="-108520" y="3760123"/>
                  <a:chExt cx="8647560" cy="1493577"/>
                </a:xfrm>
              </p:grpSpPr>
              <p:sp>
                <p:nvSpPr>
                  <p:cNvPr id="95" name="Forma livre 94"/>
                  <p:cNvSpPr/>
                  <p:nvPr/>
                </p:nvSpPr>
                <p:spPr>
                  <a:xfrm rot="10800000">
                    <a:off x="-108520" y="3760123"/>
                    <a:ext cx="5472608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Forma livre 105"/>
                  <p:cNvSpPr/>
                  <p:nvPr/>
                </p:nvSpPr>
                <p:spPr>
                  <a:xfrm rot="21243112">
                    <a:off x="4774190" y="3935375"/>
                    <a:ext cx="3764850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0" name="Lua 109"/>
                <p:cNvSpPr/>
                <p:nvPr/>
              </p:nvSpPr>
              <p:spPr>
                <a:xfrm rot="20368451" flipV="1">
                  <a:off x="1259632" y="1291055"/>
                  <a:ext cx="612068" cy="967815"/>
                </a:xfrm>
                <a:prstGeom prst="moon">
                  <a:avLst>
                    <a:gd name="adj" fmla="val 3944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9" name="Grupo 198"/>
                <p:cNvGrpSpPr/>
                <p:nvPr/>
              </p:nvGrpSpPr>
              <p:grpSpPr>
                <a:xfrm>
                  <a:off x="2879812" y="1641847"/>
                  <a:ext cx="1872209" cy="2704007"/>
                  <a:chOff x="2771798" y="1628800"/>
                  <a:chExt cx="1872209" cy="2704007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</p:grpSpPr>
              <p:grpSp>
                <p:nvGrpSpPr>
                  <p:cNvPr id="198" name="Grupo 197"/>
                  <p:cNvGrpSpPr/>
                  <p:nvPr/>
                </p:nvGrpSpPr>
                <p:grpSpPr>
                  <a:xfrm>
                    <a:off x="2771799" y="1628800"/>
                    <a:ext cx="1872208" cy="1814952"/>
                    <a:chOff x="2771799" y="1628800"/>
                    <a:chExt cx="1872208" cy="1814952"/>
                  </a:xfrm>
                </p:grpSpPr>
                <p:grpSp>
                  <p:nvGrpSpPr>
                    <p:cNvPr id="197" name="Grupo 196"/>
                    <p:cNvGrpSpPr/>
                    <p:nvPr/>
                  </p:nvGrpSpPr>
                  <p:grpSpPr>
                    <a:xfrm>
                      <a:off x="2771799" y="1628800"/>
                      <a:ext cx="1868017" cy="1814952"/>
                      <a:chOff x="2771799" y="1628800"/>
                      <a:chExt cx="1868017" cy="1814952"/>
                    </a:xfrm>
                  </p:grpSpPr>
                  <p:sp>
                    <p:nvSpPr>
                      <p:cNvPr id="112" name="Lua 111"/>
                      <p:cNvSpPr/>
                      <p:nvPr/>
                    </p:nvSpPr>
                    <p:spPr>
                      <a:xfrm>
                        <a:off x="2915817" y="1628800"/>
                        <a:ext cx="720079" cy="1800200"/>
                      </a:xfrm>
                      <a:prstGeom prst="moon">
                        <a:avLst>
                          <a:gd name="adj" fmla="val 6017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4" name="Lua 113"/>
                      <p:cNvSpPr/>
                      <p:nvPr/>
                    </p:nvSpPr>
                    <p:spPr>
                      <a:xfrm>
                        <a:off x="2771799" y="1659052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1" name="Elipse 110"/>
                      <p:cNvSpPr/>
                      <p:nvPr/>
                    </p:nvSpPr>
                    <p:spPr>
                      <a:xfrm>
                        <a:off x="3347864" y="1628800"/>
                        <a:ext cx="720080" cy="180020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3" name="Lua 112"/>
                      <p:cNvSpPr/>
                      <p:nvPr/>
                    </p:nvSpPr>
                    <p:spPr>
                      <a:xfrm rot="10800000">
                        <a:off x="3779912" y="1666947"/>
                        <a:ext cx="792087" cy="1762053"/>
                      </a:xfrm>
                      <a:prstGeom prst="moon">
                        <a:avLst>
                          <a:gd name="adj" fmla="val 63283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5" name="Lua 114"/>
                      <p:cNvSpPr/>
                      <p:nvPr/>
                    </p:nvSpPr>
                    <p:spPr>
                      <a:xfrm rot="10800000">
                        <a:off x="3919735" y="1673805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cxnSp>
                  <p:nvCxnSpPr>
                    <p:cNvPr id="119" name="Conector em curva 118"/>
                    <p:cNvCxnSpPr/>
                    <p:nvPr/>
                  </p:nvCxnSpPr>
                  <p:spPr>
                    <a:xfrm rot="10800000" flipH="1">
                      <a:off x="2771799" y="2726922"/>
                      <a:ext cx="577290" cy="15126"/>
                    </a:xfrm>
                    <a:prstGeom prst="curvedConnector5">
                      <a:avLst>
                        <a:gd name="adj1" fmla="val -1886"/>
                        <a:gd name="adj2" fmla="val -1433882"/>
                        <a:gd name="adj3" fmla="val 101886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Conector em curva 150"/>
                    <p:cNvCxnSpPr/>
                    <p:nvPr/>
                  </p:nvCxnSpPr>
                  <p:spPr>
                    <a:xfrm rot="10800000" flipH="1">
                      <a:off x="3347864" y="2726922"/>
                      <a:ext cx="720080" cy="12700"/>
                    </a:xfrm>
                    <a:prstGeom prst="curvedConnector5">
                      <a:avLst>
                        <a:gd name="adj1" fmla="val 0"/>
                        <a:gd name="adj2" fmla="val -1998315"/>
                        <a:gd name="adj3" fmla="val 9546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Conector em curva 155"/>
                    <p:cNvCxnSpPr/>
                    <p:nvPr/>
                  </p:nvCxnSpPr>
                  <p:spPr>
                    <a:xfrm rot="10800000" flipH="1" flipV="1">
                      <a:off x="4070742" y="2745994"/>
                      <a:ext cx="573265" cy="34933"/>
                    </a:xfrm>
                    <a:prstGeom prst="curvedConnector5">
                      <a:avLst>
                        <a:gd name="adj1" fmla="val -1899"/>
                        <a:gd name="adj2" fmla="val 843415"/>
                        <a:gd name="adj3" fmla="val 8748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2" name="Retângulo de cantos arredondados 171"/>
                  <p:cNvSpPr/>
                  <p:nvPr/>
                </p:nvSpPr>
                <p:spPr>
                  <a:xfrm>
                    <a:off x="3203848" y="3756742"/>
                    <a:ext cx="1152128" cy="576065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77" name="Conector reto 176"/>
                  <p:cNvCxnSpPr/>
                  <p:nvPr/>
                </p:nvCxnSpPr>
                <p:spPr>
                  <a:xfrm>
                    <a:off x="2771798" y="2834852"/>
                    <a:ext cx="1008114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ector reto 177"/>
                  <p:cNvCxnSpPr/>
                  <p:nvPr/>
                </p:nvCxnSpPr>
                <p:spPr>
                  <a:xfrm>
                    <a:off x="3349089" y="2834852"/>
                    <a:ext cx="430823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ector reto 180"/>
                  <p:cNvCxnSpPr/>
                  <p:nvPr/>
                </p:nvCxnSpPr>
                <p:spPr>
                  <a:xfrm flipH="1">
                    <a:off x="3779912" y="2835275"/>
                    <a:ext cx="288033" cy="1497532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ector reto 183"/>
                  <p:cNvCxnSpPr/>
                  <p:nvPr/>
                </p:nvCxnSpPr>
                <p:spPr>
                  <a:xfrm flipH="1">
                    <a:off x="3779912" y="2905549"/>
                    <a:ext cx="828092" cy="1427258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upo 200"/>
              <p:cNvGrpSpPr/>
              <p:nvPr/>
            </p:nvGrpSpPr>
            <p:grpSpPr>
              <a:xfrm>
                <a:off x="755576" y="836712"/>
                <a:ext cx="7632848" cy="2322258"/>
                <a:chOff x="971600" y="836712"/>
                <a:chExt cx="7632848" cy="2322258"/>
              </a:xfrm>
            </p:grpSpPr>
            <p:sp>
              <p:nvSpPr>
                <p:cNvPr id="5" name="Estrela de 4 pontas 4"/>
                <p:cNvSpPr/>
                <p:nvPr/>
              </p:nvSpPr>
              <p:spPr>
                <a:xfrm>
                  <a:off x="1619672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Estrela de 4 pontas 15"/>
                <p:cNvSpPr/>
                <p:nvPr/>
              </p:nvSpPr>
              <p:spPr>
                <a:xfrm>
                  <a:off x="7380312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strela de 4 pontas 17"/>
                <p:cNvSpPr/>
                <p:nvPr/>
              </p:nvSpPr>
              <p:spPr>
                <a:xfrm>
                  <a:off x="2411760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strela de 4 pontas 18"/>
                <p:cNvSpPr/>
                <p:nvPr/>
              </p:nvSpPr>
              <p:spPr>
                <a:xfrm>
                  <a:off x="39959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strela de 4 pontas 19"/>
                <p:cNvSpPr/>
                <p:nvPr/>
              </p:nvSpPr>
              <p:spPr>
                <a:xfrm>
                  <a:off x="4860032" y="218686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strela de 4 pontas 20"/>
                <p:cNvSpPr/>
                <p:nvPr/>
              </p:nvSpPr>
              <p:spPr>
                <a:xfrm>
                  <a:off x="57961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strela de 4 pontas 22"/>
                <p:cNvSpPr/>
                <p:nvPr/>
              </p:nvSpPr>
              <p:spPr>
                <a:xfrm>
                  <a:off x="8172400" y="225887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strela de 4 pontas 23"/>
                <p:cNvSpPr/>
                <p:nvPr/>
              </p:nvSpPr>
              <p:spPr>
                <a:xfrm>
                  <a:off x="9716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strela de 4 pontas 30"/>
                <p:cNvSpPr/>
                <p:nvPr/>
              </p:nvSpPr>
              <p:spPr>
                <a:xfrm>
                  <a:off x="971600" y="249289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strela de 4 pontas 31"/>
                <p:cNvSpPr/>
                <p:nvPr/>
              </p:nvSpPr>
              <p:spPr>
                <a:xfrm>
                  <a:off x="2483768" y="2569197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strela de 4 pontas 33"/>
                <p:cNvSpPr/>
                <p:nvPr/>
              </p:nvSpPr>
              <p:spPr>
                <a:xfrm>
                  <a:off x="5940152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strela de 4 pontas 34"/>
                <p:cNvSpPr/>
                <p:nvPr/>
              </p:nvSpPr>
              <p:spPr>
                <a:xfrm>
                  <a:off x="7524328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strela de 4 pontas 40"/>
                <p:cNvSpPr/>
                <p:nvPr/>
              </p:nvSpPr>
              <p:spPr>
                <a:xfrm>
                  <a:off x="1619672" y="306896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Estrela de 4 pontas 45"/>
                <p:cNvSpPr/>
                <p:nvPr/>
              </p:nvSpPr>
              <p:spPr>
                <a:xfrm>
                  <a:off x="1619672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Estrela de 4 pontas 46"/>
                <p:cNvSpPr/>
                <p:nvPr/>
              </p:nvSpPr>
              <p:spPr>
                <a:xfrm>
                  <a:off x="3131840" y="98502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strela de 4 pontas 47"/>
                <p:cNvSpPr/>
                <p:nvPr/>
              </p:nvSpPr>
              <p:spPr>
                <a:xfrm>
                  <a:off x="4860032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Estrela de 4 pontas 48"/>
                <p:cNvSpPr/>
                <p:nvPr/>
              </p:nvSpPr>
              <p:spPr>
                <a:xfrm>
                  <a:off x="6588224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strela de 4 pontas 49"/>
                <p:cNvSpPr/>
                <p:nvPr/>
              </p:nvSpPr>
              <p:spPr>
                <a:xfrm>
                  <a:off x="8172400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strela de 4 pontas 50"/>
                <p:cNvSpPr/>
                <p:nvPr/>
              </p:nvSpPr>
              <p:spPr>
                <a:xfrm>
                  <a:off x="1331640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Estrela de 4 pontas 51"/>
                <p:cNvSpPr/>
                <p:nvPr/>
              </p:nvSpPr>
              <p:spPr>
                <a:xfrm>
                  <a:off x="2843808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strela de 4 pontas 52"/>
                <p:cNvSpPr/>
                <p:nvPr/>
              </p:nvSpPr>
              <p:spPr>
                <a:xfrm>
                  <a:off x="457200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strela de 4 pontas 53"/>
                <p:cNvSpPr/>
                <p:nvPr/>
              </p:nvSpPr>
              <p:spPr>
                <a:xfrm>
                  <a:off x="630019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strela de 4 pontas 54"/>
                <p:cNvSpPr/>
                <p:nvPr/>
              </p:nvSpPr>
              <p:spPr>
                <a:xfrm>
                  <a:off x="7884368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strela de 4 pontas 55"/>
                <p:cNvSpPr/>
                <p:nvPr/>
              </p:nvSpPr>
              <p:spPr>
                <a:xfrm>
                  <a:off x="1979712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Estrela de 4 pontas 56"/>
                <p:cNvSpPr/>
                <p:nvPr/>
              </p:nvSpPr>
              <p:spPr>
                <a:xfrm>
                  <a:off x="3491880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strela de 4 pontas 57"/>
                <p:cNvSpPr/>
                <p:nvPr/>
              </p:nvSpPr>
              <p:spPr>
                <a:xfrm>
                  <a:off x="522007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strela de 4 pontas 58"/>
                <p:cNvSpPr/>
                <p:nvPr/>
              </p:nvSpPr>
              <p:spPr>
                <a:xfrm>
                  <a:off x="6948264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strela de 4 pontas 59"/>
                <p:cNvSpPr/>
                <p:nvPr/>
              </p:nvSpPr>
              <p:spPr>
                <a:xfrm>
                  <a:off x="853244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strela de 4 pontas 60"/>
                <p:cNvSpPr/>
                <p:nvPr/>
              </p:nvSpPr>
              <p:spPr>
                <a:xfrm>
                  <a:off x="971600" y="83671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strela de 4 pontas 61"/>
                <p:cNvSpPr/>
                <p:nvPr/>
              </p:nvSpPr>
              <p:spPr>
                <a:xfrm>
                  <a:off x="2483768" y="91301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strela de 4 pontas 62"/>
                <p:cNvSpPr/>
                <p:nvPr/>
              </p:nvSpPr>
              <p:spPr>
                <a:xfrm>
                  <a:off x="4211960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strela de 4 pontas 63"/>
                <p:cNvSpPr/>
                <p:nvPr/>
              </p:nvSpPr>
              <p:spPr>
                <a:xfrm>
                  <a:off x="5940152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strela de 4 pontas 64"/>
                <p:cNvSpPr/>
                <p:nvPr/>
              </p:nvSpPr>
              <p:spPr>
                <a:xfrm>
                  <a:off x="7524328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strela de 4 pontas 65"/>
                <p:cNvSpPr/>
                <p:nvPr/>
              </p:nvSpPr>
              <p:spPr>
                <a:xfrm>
                  <a:off x="1619672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Estrela de 4 pontas 66"/>
                <p:cNvSpPr/>
                <p:nvPr/>
              </p:nvSpPr>
              <p:spPr>
                <a:xfrm>
                  <a:off x="3131840" y="1417069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strela de 4 pontas 67"/>
                <p:cNvSpPr/>
                <p:nvPr/>
              </p:nvSpPr>
              <p:spPr>
                <a:xfrm>
                  <a:off x="5004048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strela de 4 pontas 68"/>
                <p:cNvSpPr/>
                <p:nvPr/>
              </p:nvSpPr>
              <p:spPr>
                <a:xfrm>
                  <a:off x="673224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strela de 4 pontas 69"/>
                <p:cNvSpPr/>
                <p:nvPr/>
              </p:nvSpPr>
              <p:spPr>
                <a:xfrm>
                  <a:off x="81724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strela de 4 pontas 70"/>
                <p:cNvSpPr/>
                <p:nvPr/>
              </p:nvSpPr>
              <p:spPr>
                <a:xfrm>
                  <a:off x="5508104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strela de 4 pontas 71"/>
                <p:cNvSpPr/>
                <p:nvPr/>
              </p:nvSpPr>
              <p:spPr>
                <a:xfrm>
                  <a:off x="2339752" y="170510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strela de 4 pontas 72"/>
                <p:cNvSpPr/>
                <p:nvPr/>
              </p:nvSpPr>
              <p:spPr>
                <a:xfrm>
                  <a:off x="406794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strela de 4 pontas 73"/>
                <p:cNvSpPr/>
                <p:nvPr/>
              </p:nvSpPr>
              <p:spPr>
                <a:xfrm>
                  <a:off x="5796136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strela de 4 pontas 75"/>
                <p:cNvSpPr/>
                <p:nvPr/>
              </p:nvSpPr>
              <p:spPr>
                <a:xfrm>
                  <a:off x="1835696" y="162880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Estrela de 4 pontas 77"/>
                <p:cNvSpPr/>
                <p:nvPr/>
              </p:nvSpPr>
              <p:spPr>
                <a:xfrm>
                  <a:off x="478802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strela de 4 pontas 78"/>
                <p:cNvSpPr/>
                <p:nvPr/>
              </p:nvSpPr>
              <p:spPr>
                <a:xfrm>
                  <a:off x="6444208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strela de 4 pontas 79"/>
                <p:cNvSpPr/>
                <p:nvPr/>
              </p:nvSpPr>
              <p:spPr>
                <a:xfrm>
                  <a:off x="802838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strela de 4 pontas 80"/>
                <p:cNvSpPr/>
                <p:nvPr/>
              </p:nvSpPr>
              <p:spPr>
                <a:xfrm>
                  <a:off x="1259632" y="191683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strela de 4 pontas 81"/>
                <p:cNvSpPr/>
                <p:nvPr/>
              </p:nvSpPr>
              <p:spPr>
                <a:xfrm>
                  <a:off x="2771800" y="199313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strela de 4 pontas 83"/>
                <p:cNvSpPr/>
                <p:nvPr/>
              </p:nvSpPr>
              <p:spPr>
                <a:xfrm>
                  <a:off x="6228184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strela de 4 pontas 84"/>
                <p:cNvSpPr/>
                <p:nvPr/>
              </p:nvSpPr>
              <p:spPr>
                <a:xfrm>
                  <a:off x="7812360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strela de 4 pontas 85"/>
                <p:cNvSpPr/>
                <p:nvPr/>
              </p:nvSpPr>
              <p:spPr>
                <a:xfrm>
                  <a:off x="2051720" y="198884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8" name="Estrela de 4 pontas 87"/>
                <p:cNvSpPr/>
                <p:nvPr/>
              </p:nvSpPr>
              <p:spPr>
                <a:xfrm>
                  <a:off x="5292080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strela de 4 pontas 89"/>
                <p:cNvSpPr/>
                <p:nvPr/>
              </p:nvSpPr>
              <p:spPr>
                <a:xfrm>
                  <a:off x="5364088" y="170080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strela de 4 pontas 90"/>
                <p:cNvSpPr/>
                <p:nvPr/>
              </p:nvSpPr>
              <p:spPr>
                <a:xfrm>
                  <a:off x="3707904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Estrela de 4 pontas 91"/>
                <p:cNvSpPr/>
                <p:nvPr/>
              </p:nvSpPr>
              <p:spPr>
                <a:xfrm>
                  <a:off x="7164288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strela de 4 pontas 92"/>
                <p:cNvSpPr/>
                <p:nvPr/>
              </p:nvSpPr>
              <p:spPr>
                <a:xfrm>
                  <a:off x="7884368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3" name="Estrela de 4 pontas 42"/>
            <p:cNvSpPr/>
            <p:nvPr/>
          </p:nvSpPr>
          <p:spPr>
            <a:xfrm>
              <a:off x="4860032" y="3194974"/>
              <a:ext cx="72008" cy="90010"/>
            </a:xfrm>
            <a:prstGeom prst="star4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Estrela de 4 pontas 43"/>
          <p:cNvSpPr/>
          <p:nvPr/>
        </p:nvSpPr>
        <p:spPr>
          <a:xfrm>
            <a:off x="6588224" y="3194974"/>
            <a:ext cx="72008" cy="90010"/>
          </a:xfrm>
          <a:prstGeom prst="star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 de 4 pontas 44"/>
          <p:cNvSpPr/>
          <p:nvPr/>
        </p:nvSpPr>
        <p:spPr>
          <a:xfrm>
            <a:off x="8172400" y="3194974"/>
            <a:ext cx="72008" cy="90010"/>
          </a:xfrm>
          <a:prstGeom prst="star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59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CLARA SAMPAIO PIRES</dc:creator>
  <cp:lastModifiedBy>ANA CLARA SAMPAIO PIRES</cp:lastModifiedBy>
  <cp:revision>13</cp:revision>
  <dcterms:created xsi:type="dcterms:W3CDTF">2019-02-21T11:33:05Z</dcterms:created>
  <dcterms:modified xsi:type="dcterms:W3CDTF">2019-02-21T14:55:34Z</dcterms:modified>
</cp:coreProperties>
</file>