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7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F1"/>
    <a:srgbClr val="732EEE"/>
    <a:srgbClr val="8A51F1"/>
    <a:srgbClr val="87F1DF"/>
    <a:srgbClr val="B38EF6"/>
    <a:srgbClr val="FFC000"/>
    <a:srgbClr val="16C4A7"/>
    <a:srgbClr val="5C12E0"/>
    <a:srgbClr val="46EACF"/>
    <a:srgbClr val="45D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494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19193" y="922060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corretamente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744888" y="-55885"/>
            <a:ext cx="9470481" cy="5741415"/>
            <a:chOff x="1744888" y="-55885"/>
            <a:chExt cx="9470481" cy="5741415"/>
          </a:xfrm>
        </p:grpSpPr>
        <p:grpSp>
          <p:nvGrpSpPr>
            <p:cNvPr id="56" name="Grupo 55"/>
            <p:cNvGrpSpPr/>
            <p:nvPr/>
          </p:nvGrpSpPr>
          <p:grpSpPr>
            <a:xfrm>
              <a:off x="7615369" y="1394710"/>
              <a:ext cx="3600000" cy="3600000"/>
              <a:chOff x="9014267" y="873749"/>
              <a:chExt cx="3600000" cy="3600000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 w="127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62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Elipse 58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744888" y="1214710"/>
              <a:ext cx="3600000" cy="3600000"/>
              <a:chOff x="9014267" y="873749"/>
              <a:chExt cx="3600000" cy="360000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5050"/>
              </a:solidFill>
              <a:ln w="1270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54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4579382" y="-55885"/>
              <a:ext cx="3600000" cy="3600000"/>
              <a:chOff x="9014267" y="873749"/>
              <a:chExt cx="3600000" cy="3600000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00C5C0"/>
              </a:solidFill>
              <a:ln w="1270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46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Elipse 4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00C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4513968" y="2085530"/>
              <a:ext cx="3600000" cy="3600000"/>
              <a:chOff x="9014267" y="873749"/>
              <a:chExt cx="3600000" cy="36000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524AF0"/>
              </a:solidFill>
              <a:ln w="1270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11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Elipse 1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524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03400" y="7493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Seu e-mail ou senha estão incorretos. Tente novamente.</a:t>
            </a:r>
            <a:endParaRPr lang="pt-BR" sz="17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1803400" y="27559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Este e-mail não está cadastrado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955800" y="41275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senha está incorreta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65" y="1198048"/>
            <a:ext cx="6132069" cy="4461903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471603" y="-516604"/>
            <a:ext cx="12167032" cy="7380000"/>
            <a:chOff x="471603" y="-516604"/>
            <a:chExt cx="12167032" cy="7380000"/>
          </a:xfrm>
        </p:grpSpPr>
        <p:sp>
          <p:nvSpPr>
            <p:cNvPr id="5" name="Retângulo 4"/>
            <p:cNvSpPr/>
            <p:nvPr/>
          </p:nvSpPr>
          <p:spPr>
            <a:xfrm>
              <a:off x="1223295" y="457200"/>
              <a:ext cx="10160000" cy="530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71603" y="-516604"/>
              <a:ext cx="12167032" cy="7380000"/>
              <a:chOff x="471603" y="-516604"/>
              <a:chExt cx="12167032" cy="7380000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4762268" y="569228"/>
                <a:ext cx="1080000" cy="108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258100" y="1463396"/>
                <a:ext cx="2160000" cy="216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7418100" y="923396"/>
                <a:ext cx="900000" cy="900000"/>
              </a:xfrm>
              <a:prstGeom prst="ellipse">
                <a:avLst/>
              </a:prstGeom>
              <a:solidFill>
                <a:srgbClr val="87F1DF">
                  <a:alpha val="5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" name="Grupo 1"/>
              <p:cNvGrpSpPr/>
              <p:nvPr/>
            </p:nvGrpSpPr>
            <p:grpSpPr>
              <a:xfrm>
                <a:off x="471603" y="-516604"/>
                <a:ext cx="12167032" cy="7380000"/>
                <a:chOff x="471603" y="-516604"/>
                <a:chExt cx="12167032" cy="7380000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471603" y="-109507"/>
                  <a:ext cx="3600000" cy="360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68100" y="3668246"/>
                  <a:ext cx="1800000" cy="1800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8678635" y="-516604"/>
                  <a:ext cx="2520000" cy="2520000"/>
                </a:xfrm>
                <a:prstGeom prst="ellipse">
                  <a:avLst/>
                </a:prstGeom>
                <a:solidFill>
                  <a:schemeClr val="accent1">
                    <a:alpha val="50588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597195" y="3967381"/>
                  <a:ext cx="1620000" cy="162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9938635" y="3269596"/>
                  <a:ext cx="1080000" cy="1080000"/>
                </a:xfrm>
                <a:prstGeom prst="ellipse">
                  <a:avLst/>
                </a:prstGeom>
                <a:solidFill>
                  <a:srgbClr val="8787F1">
                    <a:alpha val="5098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9398635" y="3623396"/>
                  <a:ext cx="3240000" cy="3240000"/>
                </a:xfrm>
                <a:prstGeom prst="ellipse">
                  <a:avLst/>
                </a:prstGeom>
                <a:solidFill>
                  <a:srgbClr val="732EEE">
                    <a:alpha val="5098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3418394" y="1226096"/>
                  <a:ext cx="1080000" cy="10800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4222268" y="3893447"/>
                  <a:ext cx="1440000" cy="14400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9804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7551" y="1141106"/>
                <a:ext cx="6132069" cy="4461903"/>
              </a:xfrm>
              <a:prstGeom prst="rect">
                <a:avLst/>
              </a:prstGeom>
            </p:spPr>
          </p:pic>
        </p:grpSp>
      </p:grp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" t="13809" r="10188" b="14525"/>
          <a:stretch/>
        </p:blipFill>
        <p:spPr>
          <a:xfrm>
            <a:off x="-2586437" y="569228"/>
            <a:ext cx="8418286" cy="43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28600" y="793172"/>
            <a:ext cx="10058400" cy="4546208"/>
            <a:chOff x="228600" y="793172"/>
            <a:chExt cx="10058400" cy="4546208"/>
          </a:xfrm>
        </p:grpSpPr>
        <p:grpSp>
          <p:nvGrpSpPr>
            <p:cNvPr id="9" name="Grupo 8"/>
            <p:cNvGrpSpPr/>
            <p:nvPr/>
          </p:nvGrpSpPr>
          <p:grpSpPr>
            <a:xfrm>
              <a:off x="228600" y="793172"/>
              <a:ext cx="10058400" cy="4349115"/>
              <a:chOff x="228600" y="793172"/>
              <a:chExt cx="10058400" cy="434911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" y="793172"/>
                <a:ext cx="10058400" cy="4349115"/>
              </a:xfrm>
              <a:prstGeom prst="rect">
                <a:avLst/>
              </a:prstGeom>
            </p:spPr>
          </p:pic>
          <p:sp>
            <p:nvSpPr>
              <p:cNvPr id="6" name="Texto explicativo retangular 5"/>
              <p:cNvSpPr/>
              <p:nvPr/>
            </p:nvSpPr>
            <p:spPr>
              <a:xfrm>
                <a:off x="1346200" y="1663700"/>
                <a:ext cx="1308100" cy="1368351"/>
              </a:xfrm>
              <a:prstGeom prst="wedgeRectCallout">
                <a:avLst>
                  <a:gd name="adj1" fmla="val -31001"/>
                  <a:gd name="adj2" fmla="val 6394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gency FB" panose="020B0503020202020204" pitchFamily="34" charset="0"/>
                  </a:rPr>
                  <a:t>Olá, meu nome é Emma e vou te contar um pouco sobre a nossa empresa</a:t>
                </a:r>
                <a:endPara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99" y="3136900"/>
              <a:ext cx="1337995" cy="2202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97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uxograma: Decisão 59"/>
          <p:cNvSpPr/>
          <p:nvPr/>
        </p:nvSpPr>
        <p:spPr>
          <a:xfrm>
            <a:off x="5791200" y="3043925"/>
            <a:ext cx="469900" cy="499851"/>
          </a:xfrm>
          <a:prstGeom prst="flowChartDecision">
            <a:avLst/>
          </a:prstGeom>
          <a:solidFill>
            <a:srgbClr val="5C1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7750" y="914403"/>
            <a:ext cx="12062195" cy="5508874"/>
            <a:chOff x="7750" y="914403"/>
            <a:chExt cx="12062195" cy="5508874"/>
          </a:xfrm>
        </p:grpSpPr>
        <p:sp>
          <p:nvSpPr>
            <p:cNvPr id="4" name="Retângulo 3"/>
            <p:cNvSpPr/>
            <p:nvPr/>
          </p:nvSpPr>
          <p:spPr>
            <a:xfrm>
              <a:off x="666745" y="914403"/>
              <a:ext cx="10769600" cy="5283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7750" y="943675"/>
              <a:ext cx="12062195" cy="5479602"/>
              <a:chOff x="7750" y="654501"/>
              <a:chExt cx="12062195" cy="5479602"/>
            </a:xfrm>
          </p:grpSpPr>
          <p:pic>
            <p:nvPicPr>
              <p:cNvPr id="58" name="Imagem 5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49945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59" name="Imagem 58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32" name="Imagem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065" y="1672200"/>
                <a:ext cx="6132069" cy="4461903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51189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18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-1890400" y="3595499"/>
            <a:ext cx="14605000" cy="9049253"/>
            <a:chOff x="-1092200" y="-431800"/>
            <a:chExt cx="14605000" cy="9049253"/>
          </a:xfrm>
        </p:grpSpPr>
        <p:sp>
          <p:nvSpPr>
            <p:cNvPr id="6" name="Retângulo 5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1625600" y="2079367"/>
              <a:ext cx="86868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I9 foi desenvolvido pelas programadoras Ariane Paula Barros e Ana Clara Sampaio Pires em 2019, no Colégio Técnico de Campinas</a:t>
              </a:r>
              <a:endParaRPr lang="pt-BR" sz="40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16444" r="11300" b="26864"/>
          <a:stretch/>
        </p:blipFill>
        <p:spPr>
          <a:xfrm>
            <a:off x="1383021" y="594360"/>
            <a:ext cx="8058159" cy="35026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15637" r="10827" b="27043"/>
          <a:stretch/>
        </p:blipFill>
        <p:spPr>
          <a:xfrm>
            <a:off x="-36200" y="1910262"/>
            <a:ext cx="8058159" cy="3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403359" y="3793363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456731"/>
              <a:ext cx="8686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objetivo do site é tornar sua vida mais organizada e facilitar a realização de seus sonhos e metas.</a:t>
              </a:r>
              <a:endParaRPr lang="pt-BR" sz="36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15505" r="10887" b="26940"/>
          <a:stretch/>
        </p:blipFill>
        <p:spPr>
          <a:xfrm>
            <a:off x="908041" y="1291771"/>
            <a:ext cx="81343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225559" y="3194435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558329"/>
              <a:ext cx="8686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Outra função da nossa empresa é te informar com notícias boas que te inspirem, evitando a perda de tempo procurando notícias e  impedindo as “</a:t>
              </a:r>
              <a:r>
                <a:rPr lang="pt-BR" sz="3200" dirty="0" err="1" smtClean="0">
                  <a:latin typeface="Carlito" panose="020F0502020204030204" pitchFamily="34" charset="0"/>
                  <a:cs typeface="Carlito" panose="020F0502020204030204" pitchFamily="34" charset="0"/>
                </a:rPr>
                <a:t>fake</a:t>
              </a:r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 </a:t>
              </a:r>
              <a:r>
                <a:rPr lang="pt-BR" sz="3200" dirty="0" err="1" smtClean="0">
                  <a:latin typeface="Carlito" panose="020F0502020204030204" pitchFamily="34" charset="0"/>
                  <a:cs typeface="Carlito" panose="020F0502020204030204" pitchFamily="34" charset="0"/>
                </a:rPr>
                <a:t>news</a:t>
              </a:r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”</a:t>
              </a:r>
              <a:endParaRPr lang="pt-BR" sz="32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15746" r="11705" b="27099"/>
          <a:stretch/>
        </p:blipFill>
        <p:spPr>
          <a:xfrm>
            <a:off x="628641" y="436372"/>
            <a:ext cx="8007359" cy="35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3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775616" y="276359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558329"/>
              <a:ext cx="868680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5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Temos o sonho de ter um </a:t>
              </a:r>
              <a:r>
                <a:rPr lang="pt-BR" sz="35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aplicativo que mande uma mensagem para </a:t>
              </a:r>
              <a:r>
                <a:rPr lang="pt-BR" sz="35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você </a:t>
              </a:r>
              <a:r>
                <a:rPr lang="pt-BR" sz="35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quando tiver um compromisso</a:t>
              </a:r>
              <a:endParaRPr lang="pt-BR" sz="35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15740" r="11237" b="28350"/>
          <a:stretch/>
        </p:blipFill>
        <p:spPr>
          <a:xfrm>
            <a:off x="449942" y="537029"/>
            <a:ext cx="799464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373</Words>
  <Application>Microsoft Office PowerPoint</Application>
  <PresentationFormat>Personalizar</PresentationFormat>
  <Paragraphs>123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175</cp:revision>
  <dcterms:created xsi:type="dcterms:W3CDTF">2019-02-28T23:52:37Z</dcterms:created>
  <dcterms:modified xsi:type="dcterms:W3CDTF">2019-06-03T16:52:40Z</dcterms:modified>
</cp:coreProperties>
</file>