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7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8787F1"/>
    <a:srgbClr val="FFC000"/>
    <a:srgbClr val="16C4A7"/>
    <a:srgbClr val="46EACF"/>
    <a:srgbClr val="FFFFFF"/>
    <a:srgbClr val="732EEE"/>
    <a:srgbClr val="8A51F1"/>
    <a:srgbClr val="87F1DF"/>
    <a:srgbClr val="B3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48165" y="577214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619193" y="922060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de cantos arredondados 3"/>
          <p:cNvSpPr/>
          <p:nvPr/>
        </p:nvSpPr>
        <p:spPr>
          <a:xfrm>
            <a:off x="7699664" y="894234"/>
            <a:ext cx="2171700" cy="100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92" name="Grupo 91"/>
          <p:cNvGrpSpPr/>
          <p:nvPr/>
        </p:nvGrpSpPr>
        <p:grpSpPr>
          <a:xfrm>
            <a:off x="7297859" y="2283296"/>
            <a:ext cx="2491433" cy="677298"/>
            <a:chOff x="8785506" y="3013787"/>
            <a:chExt cx="2491433" cy="745272"/>
          </a:xfrm>
        </p:grpSpPr>
        <p:grpSp>
          <p:nvGrpSpPr>
            <p:cNvPr id="93" name="Grupo 92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99" name="Triângulo isósceles 98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Grupo 93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96" name="Retângulo de cantos arredondados 95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CaixaDeTexto 94"/>
            <p:cNvSpPr txBox="1"/>
            <p:nvPr/>
          </p:nvSpPr>
          <p:spPr>
            <a:xfrm>
              <a:off x="9174478" y="3197366"/>
              <a:ext cx="2102461" cy="5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Century Gothic" panose="020B0502020202020204" pitchFamily="34" charset="0"/>
                  <a:cs typeface="Arial" panose="020B0604020202020204" pitchFamily="34" charset="0"/>
                </a:rPr>
                <a:t>O nome de seu usuário deve ter no mínimo 6 caracteres</a:t>
              </a:r>
            </a:p>
            <a:p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7297854" y="2927098"/>
            <a:ext cx="2506872" cy="741326"/>
            <a:chOff x="8785515" y="3013787"/>
            <a:chExt cx="2432147" cy="741326"/>
          </a:xfrm>
        </p:grpSpPr>
        <p:grpSp>
          <p:nvGrpSpPr>
            <p:cNvPr id="102" name="Grupo 101"/>
            <p:cNvGrpSpPr/>
            <p:nvPr/>
          </p:nvGrpSpPr>
          <p:grpSpPr>
            <a:xfrm>
              <a:off x="8785515" y="3013787"/>
              <a:ext cx="2432145" cy="647486"/>
              <a:chOff x="9705110" y="3284852"/>
              <a:chExt cx="2253669" cy="647486"/>
            </a:xfrm>
          </p:grpSpPr>
          <p:sp>
            <p:nvSpPr>
              <p:cNvPr id="108" name="Triângulo isósceles 107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9705110" y="3464338"/>
                <a:ext cx="2253669" cy="4680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05" name="Retângulo de cantos arredondados 104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" name="CaixaDeTexto 103"/>
            <p:cNvSpPr txBox="1"/>
            <p:nvPr/>
          </p:nvSpPr>
          <p:spPr>
            <a:xfrm>
              <a:off x="9133741" y="3208810"/>
              <a:ext cx="2083921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Preencha corretamente com seu e-mail no formato abc@def.com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297853" y="3629939"/>
            <a:ext cx="2598285" cy="764186"/>
            <a:chOff x="8785517" y="3013787"/>
            <a:chExt cx="2445435" cy="764186"/>
          </a:xfrm>
        </p:grpSpPr>
        <p:grpSp>
          <p:nvGrpSpPr>
            <p:cNvPr id="111" name="Grupo 110"/>
            <p:cNvGrpSpPr/>
            <p:nvPr/>
          </p:nvGrpSpPr>
          <p:grpSpPr>
            <a:xfrm>
              <a:off x="8785517" y="3013787"/>
              <a:ext cx="2344877" cy="661886"/>
              <a:chOff x="9705108" y="3284852"/>
              <a:chExt cx="2172804" cy="661886"/>
            </a:xfrm>
          </p:grpSpPr>
          <p:sp>
            <p:nvSpPr>
              <p:cNvPr id="117" name="Triângulo isósceles 116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de cantos arredondados 117"/>
              <p:cNvSpPr/>
              <p:nvPr/>
            </p:nvSpPr>
            <p:spPr>
              <a:xfrm>
                <a:off x="9705108" y="3464338"/>
                <a:ext cx="2172804" cy="482400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o 111"/>
            <p:cNvGrpSpPr/>
            <p:nvPr/>
          </p:nvGrpSpPr>
          <p:grpSpPr>
            <a:xfrm>
              <a:off x="8842673" y="3280911"/>
              <a:ext cx="288000" cy="288000"/>
              <a:chOff x="8103285" y="3172961"/>
              <a:chExt cx="288000" cy="288000"/>
            </a:xfrm>
          </p:grpSpPr>
          <p:sp>
            <p:nvSpPr>
              <p:cNvPr id="114" name="Retângulo de cantos arredondados 113"/>
              <p:cNvSpPr/>
              <p:nvPr/>
            </p:nvSpPr>
            <p:spPr>
              <a:xfrm>
                <a:off x="8103285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Fluxograma: Operação manual 72"/>
              <p:cNvSpPr/>
              <p:nvPr/>
            </p:nvSpPr>
            <p:spPr>
              <a:xfrm>
                <a:off x="8199326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8219985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CaixaDeTexto 112"/>
            <p:cNvSpPr txBox="1"/>
            <p:nvPr/>
          </p:nvSpPr>
          <p:spPr>
            <a:xfrm>
              <a:off x="9111628" y="3231670"/>
              <a:ext cx="2119324" cy="5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Complete o campo corretamente no modelo 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</a:t>
              </a:r>
              <a:r>
                <a:rPr lang="pt-BR" sz="95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/</a:t>
              </a:r>
              <a:r>
                <a:rPr lang="pt-BR" sz="950" b="1" dirty="0" err="1" smtClean="0">
                  <a:latin typeface="Century Gothic" panose="020B0502020202020204" pitchFamily="34" charset="0"/>
                  <a:cs typeface="Arial" panose="020B0604020202020204" pitchFamily="34" charset="0"/>
                </a:rPr>
                <a:t>xxxx</a:t>
              </a:r>
              <a:endParaRPr lang="pt-BR" sz="95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9735951" y="2503804"/>
            <a:ext cx="2311269" cy="771881"/>
            <a:chOff x="8785517" y="3013787"/>
            <a:chExt cx="1966971" cy="771881"/>
          </a:xfrm>
        </p:grpSpPr>
        <p:grpSp>
          <p:nvGrpSpPr>
            <p:cNvPr id="120" name="Grupo 119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26" name="Triângulo isósceles 125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de cantos arredondados 126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8844047" y="3280911"/>
              <a:ext cx="245098" cy="288000"/>
              <a:chOff x="8104659" y="3172961"/>
              <a:chExt cx="245098" cy="288000"/>
            </a:xfrm>
          </p:grpSpPr>
          <p:sp>
            <p:nvSpPr>
              <p:cNvPr id="123" name="Retângulo de cantos arredondados 122"/>
              <p:cNvSpPr/>
              <p:nvPr/>
            </p:nvSpPr>
            <p:spPr>
              <a:xfrm>
                <a:off x="8104659" y="3172961"/>
                <a:ext cx="245098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luxograma: Operação manual 72"/>
              <p:cNvSpPr/>
              <p:nvPr/>
            </p:nvSpPr>
            <p:spPr>
              <a:xfrm>
                <a:off x="8181245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8201904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CaixaDeTexto 121"/>
            <p:cNvSpPr txBox="1"/>
            <p:nvPr/>
          </p:nvSpPr>
          <p:spPr>
            <a:xfrm>
              <a:off x="9151941" y="3231670"/>
              <a:ext cx="16005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 senha deve ter no mínimo 6 caracteres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00" dirty="0"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9966551" y="3601050"/>
            <a:ext cx="1992052" cy="690775"/>
            <a:chOff x="8785517" y="3013787"/>
            <a:chExt cx="1874866" cy="690775"/>
          </a:xfrm>
        </p:grpSpPr>
        <p:grpSp>
          <p:nvGrpSpPr>
            <p:cNvPr id="129" name="Grupo 128"/>
            <p:cNvGrpSpPr/>
            <p:nvPr/>
          </p:nvGrpSpPr>
          <p:grpSpPr>
            <a:xfrm>
              <a:off x="8785517" y="3013787"/>
              <a:ext cx="1874866" cy="643377"/>
              <a:chOff x="9705110" y="3284852"/>
              <a:chExt cx="1737284" cy="643377"/>
            </a:xfrm>
          </p:grpSpPr>
          <p:sp>
            <p:nvSpPr>
              <p:cNvPr id="135" name="Triângulo isósceles 134"/>
              <p:cNvSpPr/>
              <p:nvPr/>
            </p:nvSpPr>
            <p:spPr>
              <a:xfrm>
                <a:off x="9772649" y="3284852"/>
                <a:ext cx="502334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Retângulo de cantos arredondados 135"/>
              <p:cNvSpPr/>
              <p:nvPr/>
            </p:nvSpPr>
            <p:spPr>
              <a:xfrm>
                <a:off x="9705110" y="3464338"/>
                <a:ext cx="1737284" cy="463891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upo 129"/>
            <p:cNvGrpSpPr/>
            <p:nvPr/>
          </p:nvGrpSpPr>
          <p:grpSpPr>
            <a:xfrm>
              <a:off x="8857017" y="3280911"/>
              <a:ext cx="288000" cy="288000"/>
              <a:chOff x="8117629" y="3172961"/>
              <a:chExt cx="288000" cy="288000"/>
            </a:xfrm>
          </p:grpSpPr>
          <p:sp>
            <p:nvSpPr>
              <p:cNvPr id="132" name="Retângulo de cantos arredondados 131"/>
              <p:cNvSpPr/>
              <p:nvPr/>
            </p:nvSpPr>
            <p:spPr>
              <a:xfrm>
                <a:off x="8117629" y="3172961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luxograma: Operação manual 72"/>
              <p:cNvSpPr/>
              <p:nvPr/>
            </p:nvSpPr>
            <p:spPr>
              <a:xfrm>
                <a:off x="8213670" y="3201666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234329" y="3399066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CaixaDeTexto 130"/>
            <p:cNvSpPr txBox="1"/>
            <p:nvPr/>
          </p:nvSpPr>
          <p:spPr>
            <a:xfrm>
              <a:off x="9159360" y="3289064"/>
              <a:ext cx="14456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As senhas não batem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100" dirty="0"/>
            </a:p>
          </p:txBody>
        </p:sp>
      </p:grpSp>
      <p:grpSp>
        <p:nvGrpSpPr>
          <p:cNvPr id="137" name="Grupo 136"/>
          <p:cNvGrpSpPr/>
          <p:nvPr/>
        </p:nvGrpSpPr>
        <p:grpSpPr>
          <a:xfrm>
            <a:off x="7404705" y="4585644"/>
            <a:ext cx="2466659" cy="728527"/>
            <a:chOff x="8785506" y="3013787"/>
            <a:chExt cx="2466659" cy="801643"/>
          </a:xfrm>
        </p:grpSpPr>
        <p:grpSp>
          <p:nvGrpSpPr>
            <p:cNvPr id="138" name="Grupo 137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44" name="Triângulo isósceles 143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9" name="Grupo 138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CaixaDeTexto 139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nome de usuário já existe,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7310244" y="5466571"/>
            <a:ext cx="2466659" cy="728527"/>
            <a:chOff x="8785506" y="3013787"/>
            <a:chExt cx="2466659" cy="801643"/>
          </a:xfrm>
        </p:grpSpPr>
        <p:grpSp>
          <p:nvGrpSpPr>
            <p:cNvPr id="147" name="Grupo 146"/>
            <p:cNvGrpSpPr/>
            <p:nvPr/>
          </p:nvGrpSpPr>
          <p:grpSpPr>
            <a:xfrm>
              <a:off x="8785506" y="3013787"/>
              <a:ext cx="2360650" cy="643424"/>
              <a:chOff x="9705109" y="3284852"/>
              <a:chExt cx="2187422" cy="643424"/>
            </a:xfrm>
          </p:grpSpPr>
          <p:sp>
            <p:nvSpPr>
              <p:cNvPr id="153" name="Triângulo isósceles 152"/>
              <p:cNvSpPr/>
              <p:nvPr/>
            </p:nvSpPr>
            <p:spPr>
              <a:xfrm>
                <a:off x="9772649" y="3284852"/>
                <a:ext cx="540000" cy="372756"/>
              </a:xfrm>
              <a:prstGeom prst="triangle">
                <a:avLst/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 de cantos arredondados 153"/>
              <p:cNvSpPr/>
              <p:nvPr/>
            </p:nvSpPr>
            <p:spPr>
              <a:xfrm>
                <a:off x="9705109" y="3464339"/>
                <a:ext cx="2187422" cy="463937"/>
              </a:xfrm>
              <a:prstGeom prst="roundRect">
                <a:avLst>
                  <a:gd name="adj" fmla="val 5383"/>
                </a:avLst>
              </a:prstGeom>
              <a:solidFill>
                <a:srgbClr val="C8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pt-BR" sz="1050" b="1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8842673" y="3255756"/>
              <a:ext cx="288000" cy="288000"/>
              <a:chOff x="8103285" y="3147806"/>
              <a:chExt cx="288000" cy="288000"/>
            </a:xfrm>
          </p:grpSpPr>
          <p:sp>
            <p:nvSpPr>
              <p:cNvPr id="150" name="Retângulo de cantos arredondados 149"/>
              <p:cNvSpPr/>
              <p:nvPr/>
            </p:nvSpPr>
            <p:spPr>
              <a:xfrm>
                <a:off x="8103285" y="3147806"/>
                <a:ext cx="288000" cy="288000"/>
              </a:xfrm>
              <a:prstGeom prst="roundRect">
                <a:avLst>
                  <a:gd name="adj" fmla="val 10306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Operação manual 72"/>
              <p:cNvSpPr/>
              <p:nvPr/>
            </p:nvSpPr>
            <p:spPr>
              <a:xfrm>
                <a:off x="8199326" y="3176511"/>
                <a:ext cx="89278" cy="1692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115 w 10000"/>
                  <a:gd name="connsiteY2" fmla="*/ 10000 h 10000"/>
                  <a:gd name="connsiteX3" fmla="*/ 2759 w 10000"/>
                  <a:gd name="connsiteY3" fmla="*/ 9903 h 10000"/>
                  <a:gd name="connsiteX4" fmla="*/ 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lnTo>
                      <a:pt x="7115" y="10000"/>
                    </a:lnTo>
                    <a:lnTo>
                      <a:pt x="2759" y="99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8219985" y="3373911"/>
                <a:ext cx="47959" cy="457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9" name="CaixaDeTexto 148"/>
            <p:cNvSpPr txBox="1"/>
            <p:nvPr/>
          </p:nvSpPr>
          <p:spPr>
            <a:xfrm>
              <a:off x="9174478" y="3197366"/>
              <a:ext cx="2077687" cy="61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Esse e-mail já está sendo usado, tente novamente</a:t>
              </a:r>
              <a:endParaRPr lang="pt-BR" sz="1000" b="1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endParaRPr lang="pt-B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1744888" y="-55885"/>
            <a:ext cx="9470481" cy="5741415"/>
            <a:chOff x="1744888" y="-55885"/>
            <a:chExt cx="9470481" cy="5741415"/>
          </a:xfrm>
        </p:grpSpPr>
        <p:grpSp>
          <p:nvGrpSpPr>
            <p:cNvPr id="56" name="Grupo 55"/>
            <p:cNvGrpSpPr/>
            <p:nvPr/>
          </p:nvGrpSpPr>
          <p:grpSpPr>
            <a:xfrm>
              <a:off x="7615369" y="1394710"/>
              <a:ext cx="3600000" cy="3600000"/>
              <a:chOff x="9014267" y="873749"/>
              <a:chExt cx="3600000" cy="3600000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C000"/>
              </a:solidFill>
              <a:ln w="1270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62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Elipse 58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744888" y="1214710"/>
              <a:ext cx="3600000" cy="3600000"/>
              <a:chOff x="9014267" y="873749"/>
              <a:chExt cx="3600000" cy="360000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FF5050"/>
              </a:solidFill>
              <a:ln w="1270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54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Elipse 54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1" name="Elipse 50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>
              <a:off x="4579382" y="-55885"/>
              <a:ext cx="3600000" cy="3600000"/>
              <a:chOff x="9014267" y="873749"/>
              <a:chExt cx="3600000" cy="3600000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00C5C0"/>
              </a:solidFill>
              <a:ln w="1270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2" name="Grupo 41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46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Elipse 4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00C5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00C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4513968" y="2085530"/>
              <a:ext cx="3600000" cy="3600000"/>
              <a:chOff x="9014267" y="873749"/>
              <a:chExt cx="3600000" cy="36000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9014267" y="873749"/>
                <a:ext cx="3600000" cy="3600000"/>
              </a:xfrm>
              <a:prstGeom prst="ellipse">
                <a:avLst/>
              </a:prstGeom>
              <a:solidFill>
                <a:srgbClr val="524AF0"/>
              </a:solidFill>
              <a:ln w="1270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9570788" y="2748693"/>
                <a:ext cx="2486961" cy="1513667"/>
                <a:chOff x="6931881" y="3032932"/>
                <a:chExt cx="2313722" cy="1513667"/>
              </a:xfrm>
            </p:grpSpPr>
            <p:sp>
              <p:nvSpPr>
                <p:cNvPr id="11" name="Fluxograma: Atraso 10"/>
                <p:cNvSpPr/>
                <p:nvPr/>
              </p:nvSpPr>
              <p:spPr>
                <a:xfrm rot="16200000">
                  <a:off x="7669086" y="2295727"/>
                  <a:ext cx="839312" cy="2313722"/>
                </a:xfrm>
                <a:custGeom>
                  <a:avLst/>
                  <a:gdLst>
                    <a:gd name="connsiteX0" fmla="*/ 0 w 1187825"/>
                    <a:gd name="connsiteY0" fmla="*/ 0 h 2175443"/>
                    <a:gd name="connsiteX1" fmla="*/ 593913 w 1187825"/>
                    <a:gd name="connsiteY1" fmla="*/ 0 h 2175443"/>
                    <a:gd name="connsiteX2" fmla="*/ 1187826 w 1187825"/>
                    <a:gd name="connsiteY2" fmla="*/ 1087722 h 2175443"/>
                    <a:gd name="connsiteX3" fmla="*/ 593913 w 1187825"/>
                    <a:gd name="connsiteY3" fmla="*/ 2175444 h 2175443"/>
                    <a:gd name="connsiteX4" fmla="*/ 0 w 1187825"/>
                    <a:gd name="connsiteY4" fmla="*/ 2175443 h 2175443"/>
                    <a:gd name="connsiteX5" fmla="*/ 0 w 1187825"/>
                    <a:gd name="connsiteY5" fmla="*/ 0 h 2175443"/>
                    <a:gd name="connsiteX0" fmla="*/ 0 w 1187826"/>
                    <a:gd name="connsiteY0" fmla="*/ 0 h 2175444"/>
                    <a:gd name="connsiteX1" fmla="*/ 593913 w 1187826"/>
                    <a:gd name="connsiteY1" fmla="*/ 0 h 2175444"/>
                    <a:gd name="connsiteX2" fmla="*/ 1187826 w 1187826"/>
                    <a:gd name="connsiteY2" fmla="*/ 1087722 h 2175444"/>
                    <a:gd name="connsiteX3" fmla="*/ 593913 w 1187826"/>
                    <a:gd name="connsiteY3" fmla="*/ 2175444 h 2175444"/>
                    <a:gd name="connsiteX4" fmla="*/ 0 w 1187826"/>
                    <a:gd name="connsiteY4" fmla="*/ 2175443 h 2175444"/>
                    <a:gd name="connsiteX5" fmla="*/ 0 w 1187826"/>
                    <a:gd name="connsiteY5" fmla="*/ 0 h 2175444"/>
                    <a:gd name="connsiteX0" fmla="*/ 0 w 1200526"/>
                    <a:gd name="connsiteY0" fmla="*/ 0 h 2188144"/>
                    <a:gd name="connsiteX1" fmla="*/ 606613 w 1200526"/>
                    <a:gd name="connsiteY1" fmla="*/ 12700 h 2188144"/>
                    <a:gd name="connsiteX2" fmla="*/ 1200526 w 1200526"/>
                    <a:gd name="connsiteY2" fmla="*/ 1100422 h 2188144"/>
                    <a:gd name="connsiteX3" fmla="*/ 606613 w 1200526"/>
                    <a:gd name="connsiteY3" fmla="*/ 2188144 h 2188144"/>
                    <a:gd name="connsiteX4" fmla="*/ 12700 w 1200526"/>
                    <a:gd name="connsiteY4" fmla="*/ 2188143 h 2188144"/>
                    <a:gd name="connsiteX5" fmla="*/ 0 w 1200526"/>
                    <a:gd name="connsiteY5" fmla="*/ 0 h 2188144"/>
                    <a:gd name="connsiteX0" fmla="*/ 0 w 1213226"/>
                    <a:gd name="connsiteY0" fmla="*/ 0 h 2238944"/>
                    <a:gd name="connsiteX1" fmla="*/ 619313 w 1213226"/>
                    <a:gd name="connsiteY1" fmla="*/ 63500 h 2238944"/>
                    <a:gd name="connsiteX2" fmla="*/ 1213226 w 1213226"/>
                    <a:gd name="connsiteY2" fmla="*/ 1151222 h 2238944"/>
                    <a:gd name="connsiteX3" fmla="*/ 619313 w 1213226"/>
                    <a:gd name="connsiteY3" fmla="*/ 2238944 h 2238944"/>
                    <a:gd name="connsiteX4" fmla="*/ 25400 w 1213226"/>
                    <a:gd name="connsiteY4" fmla="*/ 2238943 h 2238944"/>
                    <a:gd name="connsiteX5" fmla="*/ 0 w 1213226"/>
                    <a:gd name="connsiteY5" fmla="*/ 0 h 2238944"/>
                    <a:gd name="connsiteX0" fmla="*/ 0 w 1213226"/>
                    <a:gd name="connsiteY0" fmla="*/ 0 h 2340543"/>
                    <a:gd name="connsiteX1" fmla="*/ 619313 w 1213226"/>
                    <a:gd name="connsiteY1" fmla="*/ 63500 h 2340543"/>
                    <a:gd name="connsiteX2" fmla="*/ 1213226 w 1213226"/>
                    <a:gd name="connsiteY2" fmla="*/ 1151222 h 2340543"/>
                    <a:gd name="connsiteX3" fmla="*/ 619313 w 1213226"/>
                    <a:gd name="connsiteY3" fmla="*/ 2238944 h 2340543"/>
                    <a:gd name="connsiteX4" fmla="*/ 12700 w 1213226"/>
                    <a:gd name="connsiteY4" fmla="*/ 2340543 h 2340543"/>
                    <a:gd name="connsiteX5" fmla="*/ 0 w 1213226"/>
                    <a:gd name="connsiteY5" fmla="*/ 0 h 2340543"/>
                    <a:gd name="connsiteX0" fmla="*/ 13263 w 1201089"/>
                    <a:gd name="connsiteY0" fmla="*/ 0 h 2429441"/>
                    <a:gd name="connsiteX1" fmla="*/ 607176 w 1201089"/>
                    <a:gd name="connsiteY1" fmla="*/ 152398 h 2429441"/>
                    <a:gd name="connsiteX2" fmla="*/ 1201089 w 1201089"/>
                    <a:gd name="connsiteY2" fmla="*/ 1240120 h 2429441"/>
                    <a:gd name="connsiteX3" fmla="*/ 607176 w 1201089"/>
                    <a:gd name="connsiteY3" fmla="*/ 2327842 h 2429441"/>
                    <a:gd name="connsiteX4" fmla="*/ 563 w 1201089"/>
                    <a:gd name="connsiteY4" fmla="*/ 2429441 h 2429441"/>
                    <a:gd name="connsiteX5" fmla="*/ 13263 w 1201089"/>
                    <a:gd name="connsiteY5" fmla="*/ 0 h 2429441"/>
                    <a:gd name="connsiteX0" fmla="*/ 1222 w 1189048"/>
                    <a:gd name="connsiteY0" fmla="*/ 0 h 2518341"/>
                    <a:gd name="connsiteX1" fmla="*/ 595135 w 1189048"/>
                    <a:gd name="connsiteY1" fmla="*/ 152398 h 2518341"/>
                    <a:gd name="connsiteX2" fmla="*/ 1189048 w 1189048"/>
                    <a:gd name="connsiteY2" fmla="*/ 1240120 h 2518341"/>
                    <a:gd name="connsiteX3" fmla="*/ 595135 w 1189048"/>
                    <a:gd name="connsiteY3" fmla="*/ 2327842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102"/>
                    <a:gd name="connsiteY0" fmla="*/ 0 h 2518341"/>
                    <a:gd name="connsiteX1" fmla="*/ 620534 w 1189102"/>
                    <a:gd name="connsiteY1" fmla="*/ 114301 h 2518341"/>
                    <a:gd name="connsiteX2" fmla="*/ 1189048 w 1189102"/>
                    <a:gd name="connsiteY2" fmla="*/ 1240120 h 2518341"/>
                    <a:gd name="connsiteX3" fmla="*/ 595135 w 1189102"/>
                    <a:gd name="connsiteY3" fmla="*/ 2327842 h 2518341"/>
                    <a:gd name="connsiteX4" fmla="*/ 1222 w 1189102"/>
                    <a:gd name="connsiteY4" fmla="*/ 2518341 h 2518341"/>
                    <a:gd name="connsiteX5" fmla="*/ 1222 w 1189102"/>
                    <a:gd name="connsiteY5" fmla="*/ 0 h 2518341"/>
                    <a:gd name="connsiteX0" fmla="*/ 1222 w 1189048"/>
                    <a:gd name="connsiteY0" fmla="*/ 0 h 2518341"/>
                    <a:gd name="connsiteX1" fmla="*/ 620534 w 1189048"/>
                    <a:gd name="connsiteY1" fmla="*/ 114301 h 2518341"/>
                    <a:gd name="connsiteX2" fmla="*/ 1189048 w 1189048"/>
                    <a:gd name="connsiteY2" fmla="*/ 1240120 h 2518341"/>
                    <a:gd name="connsiteX3" fmla="*/ 620535 w 1189048"/>
                    <a:gd name="connsiteY3" fmla="*/ 2365945 h 2518341"/>
                    <a:gd name="connsiteX4" fmla="*/ 1222 w 1189048"/>
                    <a:gd name="connsiteY4" fmla="*/ 2518341 h 2518341"/>
                    <a:gd name="connsiteX5" fmla="*/ 1222 w 1189048"/>
                    <a:gd name="connsiteY5" fmla="*/ 0 h 2518341"/>
                    <a:gd name="connsiteX0" fmla="*/ 1222 w 1189061"/>
                    <a:gd name="connsiteY0" fmla="*/ 0 h 2518341"/>
                    <a:gd name="connsiteX1" fmla="*/ 620534 w 1189061"/>
                    <a:gd name="connsiteY1" fmla="*/ 114301 h 2518341"/>
                    <a:gd name="connsiteX2" fmla="*/ 1189048 w 1189061"/>
                    <a:gd name="connsiteY2" fmla="*/ 1240120 h 2518341"/>
                    <a:gd name="connsiteX3" fmla="*/ 607835 w 1189061"/>
                    <a:gd name="connsiteY3" fmla="*/ 2416748 h 2518341"/>
                    <a:gd name="connsiteX4" fmla="*/ 1222 w 1189061"/>
                    <a:gd name="connsiteY4" fmla="*/ 2518341 h 2518341"/>
                    <a:gd name="connsiteX5" fmla="*/ 1222 w 1189061"/>
                    <a:gd name="connsiteY5" fmla="*/ 0 h 2518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9061" h="2518341">
                      <a:moveTo>
                        <a:pt x="1222" y="0"/>
                      </a:moveTo>
                      <a:lnTo>
                        <a:pt x="620534" y="114301"/>
                      </a:lnTo>
                      <a:cubicBezTo>
                        <a:pt x="948543" y="114301"/>
                        <a:pt x="1191164" y="856379"/>
                        <a:pt x="1189048" y="1240120"/>
                      </a:cubicBezTo>
                      <a:cubicBezTo>
                        <a:pt x="1186932" y="1623861"/>
                        <a:pt x="935844" y="2416748"/>
                        <a:pt x="607835" y="2416748"/>
                      </a:cubicBezTo>
                      <a:lnTo>
                        <a:pt x="1222" y="2518341"/>
                      </a:lnTo>
                      <a:cubicBezTo>
                        <a:pt x="-3011" y="1788960"/>
                        <a:pt x="5455" y="729381"/>
                        <a:pt x="1222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31881" y="3314838"/>
                  <a:ext cx="2313722" cy="1231761"/>
                </a:xfrm>
                <a:prstGeom prst="ellipse">
                  <a:avLst/>
                </a:pr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Elipse 12"/>
              <p:cNvSpPr/>
              <p:nvPr/>
            </p:nvSpPr>
            <p:spPr>
              <a:xfrm>
                <a:off x="9194267" y="1053749"/>
                <a:ext cx="3240000" cy="3240000"/>
              </a:xfrm>
              <a:prstGeom prst="ellipse">
                <a:avLst/>
              </a:prstGeom>
              <a:noFill/>
              <a:ln w="190500">
                <a:solidFill>
                  <a:srgbClr val="524A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9914269" y="1278664"/>
                <a:ext cx="1800000" cy="1800000"/>
              </a:xfrm>
              <a:prstGeom prst="ellipse">
                <a:avLst/>
              </a:prstGeom>
              <a:solidFill>
                <a:srgbClr val="524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0022269" y="1238879"/>
                <a:ext cx="1584000" cy="1620000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4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03400" y="7493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Seu e-mail ou senha estão incorretos. Tente novamente.</a:t>
            </a:r>
            <a:endParaRPr lang="pt-BR" sz="1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803400" y="27559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Este e-mail não está cadastrado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955800" y="4127500"/>
            <a:ext cx="3873500" cy="736600"/>
          </a:xfrm>
          <a:prstGeom prst="roundRect">
            <a:avLst>
              <a:gd name="adj" fmla="val 13542"/>
            </a:avLst>
          </a:prstGeom>
          <a:solidFill>
            <a:srgbClr val="FF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senha está incorreta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5" y="1198048"/>
            <a:ext cx="6132069" cy="4461903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471603" y="-516605"/>
            <a:ext cx="12167032" cy="7560976"/>
            <a:chOff x="471603" y="-516605"/>
            <a:chExt cx="12167032" cy="7560976"/>
          </a:xfrm>
        </p:grpSpPr>
        <p:sp>
          <p:nvSpPr>
            <p:cNvPr id="5" name="Retângulo 4"/>
            <p:cNvSpPr/>
            <p:nvPr/>
          </p:nvSpPr>
          <p:spPr>
            <a:xfrm>
              <a:off x="1223295" y="457200"/>
              <a:ext cx="10160000" cy="530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71603" y="-516605"/>
              <a:ext cx="12167032" cy="7560976"/>
              <a:chOff x="471603" y="-516605"/>
              <a:chExt cx="12167032" cy="7560976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4762268" y="569228"/>
                <a:ext cx="1080000" cy="125416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258100" y="1463396"/>
                <a:ext cx="2160000" cy="2346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5098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7418100" y="923396"/>
                <a:ext cx="900000" cy="1080000"/>
              </a:xfrm>
              <a:prstGeom prst="ellipse">
                <a:avLst/>
              </a:prstGeom>
              <a:solidFill>
                <a:srgbClr val="87F1DF">
                  <a:alpha val="5058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" name="Grupo 1"/>
              <p:cNvGrpSpPr/>
              <p:nvPr/>
            </p:nvGrpSpPr>
            <p:grpSpPr>
              <a:xfrm>
                <a:off x="471603" y="-516605"/>
                <a:ext cx="12167032" cy="7560976"/>
                <a:chOff x="471603" y="-516605"/>
                <a:chExt cx="12167032" cy="7560976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471603" y="-109508"/>
                  <a:ext cx="3600000" cy="377775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968100" y="3668245"/>
                  <a:ext cx="1800000" cy="1991705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8678635" y="-516605"/>
                  <a:ext cx="2520000" cy="2754979"/>
                </a:xfrm>
                <a:prstGeom prst="ellipse">
                  <a:avLst/>
                </a:prstGeom>
                <a:solidFill>
                  <a:schemeClr val="accent1">
                    <a:alpha val="50588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597195" y="3809596"/>
                  <a:ext cx="1620000" cy="17777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9938635" y="3111500"/>
                  <a:ext cx="1080000" cy="1238096"/>
                </a:xfrm>
                <a:prstGeom prst="ellipse">
                  <a:avLst/>
                </a:prstGeom>
                <a:solidFill>
                  <a:srgbClr val="8787F1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9398635" y="3609974"/>
                  <a:ext cx="3240000" cy="3434397"/>
                </a:xfrm>
                <a:prstGeom prst="ellipse">
                  <a:avLst/>
                </a:prstGeom>
                <a:solidFill>
                  <a:srgbClr val="732EEE">
                    <a:alpha val="5098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3418394" y="1226096"/>
                  <a:ext cx="1080000" cy="13173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  <a:alpha val="5098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4222268" y="3623396"/>
                  <a:ext cx="1440000" cy="171005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233" y="620142"/>
                <a:ext cx="6132069" cy="5617713"/>
              </a:xfrm>
              <a:prstGeom prst="rect">
                <a:avLst/>
              </a:prstGeom>
            </p:spPr>
          </p:pic>
        </p:grpSp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63" y="3752850"/>
            <a:ext cx="727063" cy="1704038"/>
          </a:xfrm>
          <a:prstGeom prst="rect">
            <a:avLst/>
          </a:prstGeom>
          <a:effectLst>
            <a:glow rad="1270">
              <a:srgbClr val="FFFFFF">
                <a:alpha val="10196"/>
              </a:srgbClr>
            </a:glow>
          </a:effectLst>
        </p:spPr>
      </p:pic>
      <p:sp>
        <p:nvSpPr>
          <p:cNvPr id="26" name="Texto explicativo retangular 25"/>
          <p:cNvSpPr/>
          <p:nvPr/>
        </p:nvSpPr>
        <p:spPr>
          <a:xfrm>
            <a:off x="2503277" y="2584192"/>
            <a:ext cx="1007982" cy="1131805"/>
          </a:xfrm>
          <a:prstGeom prst="wedgeRectCallout">
            <a:avLst>
              <a:gd name="adj1" fmla="val -31001"/>
              <a:gd name="adj2" fmla="val 6394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Olá, meu nome é Emma e vou te contar um pouco sobre a nossa empresa</a:t>
            </a:r>
            <a:endParaRPr lang="pt-BR" sz="1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12683" r="10560" b="16694"/>
          <a:stretch/>
        </p:blipFill>
        <p:spPr>
          <a:xfrm>
            <a:off x="-1379952" y="6527247"/>
            <a:ext cx="8301353" cy="441658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2503277" y="988062"/>
            <a:ext cx="8408607" cy="4344802"/>
            <a:chOff x="4686439" y="1378647"/>
            <a:chExt cx="8408607" cy="4344802"/>
          </a:xfrm>
        </p:grpSpPr>
        <p:grpSp>
          <p:nvGrpSpPr>
            <p:cNvPr id="13" name="Grupo 12"/>
            <p:cNvGrpSpPr/>
            <p:nvPr/>
          </p:nvGrpSpPr>
          <p:grpSpPr>
            <a:xfrm>
              <a:off x="4686439" y="1378647"/>
              <a:ext cx="8408607" cy="4344802"/>
              <a:chOff x="4686439" y="1378647"/>
              <a:chExt cx="8408607" cy="4344802"/>
            </a:xfrm>
          </p:grpSpPr>
          <p:pic>
            <p:nvPicPr>
              <p:cNvPr id="10" name="Imagem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" t="13787" r="10015" b="16738"/>
              <a:stretch/>
            </p:blipFill>
            <p:spPr>
              <a:xfrm>
                <a:off x="4686439" y="1378647"/>
                <a:ext cx="8408607" cy="4344802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528" y="3800535"/>
                <a:ext cx="790804" cy="1704038"/>
              </a:xfrm>
              <a:prstGeom prst="rect">
                <a:avLst/>
              </a:prstGeom>
              <a:effectLst>
                <a:glow rad="1270">
                  <a:srgbClr val="FFFFFF">
                    <a:alpha val="10196"/>
                  </a:srgbClr>
                </a:glow>
              </a:effectLst>
            </p:spPr>
          </p:pic>
        </p:grpSp>
        <p:sp>
          <p:nvSpPr>
            <p:cNvPr id="27" name="Texto explicativo retangular 26"/>
            <p:cNvSpPr/>
            <p:nvPr/>
          </p:nvSpPr>
          <p:spPr>
            <a:xfrm>
              <a:off x="5736482" y="2631877"/>
              <a:ext cx="1007982" cy="1131805"/>
            </a:xfrm>
            <a:prstGeom prst="wedgeRectCallout">
              <a:avLst>
                <a:gd name="adj1" fmla="val -31001"/>
                <a:gd name="adj2" fmla="val 639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Olá, meu nome é Emma e vou te contar um pouco sobre a nossa empresa</a:t>
              </a:r>
              <a:endParaRPr lang="pt-BR" sz="12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4"/>
          <a:stretch/>
        </p:blipFill>
        <p:spPr>
          <a:xfrm>
            <a:off x="-1195577" y="6405393"/>
            <a:ext cx="8405690" cy="42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28600" y="793172"/>
            <a:ext cx="10058400" cy="4546208"/>
            <a:chOff x="228600" y="793172"/>
            <a:chExt cx="10058400" cy="4546208"/>
          </a:xfrm>
        </p:grpSpPr>
        <p:grpSp>
          <p:nvGrpSpPr>
            <p:cNvPr id="9" name="Grupo 8"/>
            <p:cNvGrpSpPr/>
            <p:nvPr/>
          </p:nvGrpSpPr>
          <p:grpSpPr>
            <a:xfrm>
              <a:off x="228600" y="793172"/>
              <a:ext cx="10058400" cy="4349115"/>
              <a:chOff x="228600" y="793172"/>
              <a:chExt cx="10058400" cy="434911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793172"/>
                <a:ext cx="10058400" cy="4349115"/>
              </a:xfrm>
              <a:prstGeom prst="rect">
                <a:avLst/>
              </a:prstGeom>
            </p:spPr>
          </p:pic>
          <p:sp>
            <p:nvSpPr>
              <p:cNvPr id="6" name="Texto explicativo retangular 5"/>
              <p:cNvSpPr/>
              <p:nvPr/>
            </p:nvSpPr>
            <p:spPr>
              <a:xfrm>
                <a:off x="1346200" y="1663700"/>
                <a:ext cx="1308100" cy="1368351"/>
              </a:xfrm>
              <a:prstGeom prst="wedgeRectCallout">
                <a:avLst>
                  <a:gd name="adj1" fmla="val -31001"/>
                  <a:gd name="adj2" fmla="val 6394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gency FB" panose="020B0503020202020204" pitchFamily="34" charset="0"/>
                  </a:rPr>
                  <a:t>Olá, meu nome é Emma e vou te contar um pouco sobre a nossa empresa</a:t>
                </a:r>
                <a:endPara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99" y="3136900"/>
              <a:ext cx="1337995" cy="2202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97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uxograma: Decisão 59"/>
          <p:cNvSpPr/>
          <p:nvPr/>
        </p:nvSpPr>
        <p:spPr>
          <a:xfrm>
            <a:off x="5791200" y="3043925"/>
            <a:ext cx="469900" cy="499851"/>
          </a:xfrm>
          <a:prstGeom prst="flowChartDecision">
            <a:avLst/>
          </a:prstGeom>
          <a:solidFill>
            <a:srgbClr val="5C1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7750" y="914403"/>
            <a:ext cx="12062195" cy="5508874"/>
            <a:chOff x="7750" y="914403"/>
            <a:chExt cx="12062195" cy="5508874"/>
          </a:xfrm>
        </p:grpSpPr>
        <p:sp>
          <p:nvSpPr>
            <p:cNvPr id="4" name="Retângulo 3"/>
            <p:cNvSpPr/>
            <p:nvPr/>
          </p:nvSpPr>
          <p:spPr>
            <a:xfrm>
              <a:off x="666745" y="914403"/>
              <a:ext cx="10769600" cy="5283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7750" y="943675"/>
              <a:ext cx="12062195" cy="5479602"/>
              <a:chOff x="7750" y="654501"/>
              <a:chExt cx="12062195" cy="5479602"/>
            </a:xfrm>
          </p:grpSpPr>
          <p:pic>
            <p:nvPicPr>
              <p:cNvPr id="58" name="Imagem 5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949945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59" name="Imagem 58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" y="654501"/>
                <a:ext cx="6120000" cy="5278700"/>
              </a:xfrm>
              <a:prstGeom prst="rect">
                <a:avLst/>
              </a:prstGeom>
            </p:spPr>
          </p:pic>
          <p:pic>
            <p:nvPicPr>
              <p:cNvPr id="32" name="Imagem 3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2065" y="1672200"/>
                <a:ext cx="6132069" cy="4461903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51189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060596" y="959700"/>
            <a:ext cx="9445479" cy="4698150"/>
            <a:chOff x="1060596" y="950175"/>
            <a:chExt cx="9445479" cy="4698150"/>
          </a:xfrm>
        </p:grpSpPr>
        <p:grpSp>
          <p:nvGrpSpPr>
            <p:cNvPr id="8" name="Grupo 7"/>
            <p:cNvGrpSpPr/>
            <p:nvPr/>
          </p:nvGrpSpPr>
          <p:grpSpPr>
            <a:xfrm>
              <a:off x="1060596" y="950175"/>
              <a:ext cx="9445479" cy="4698150"/>
              <a:chOff x="1060596" y="950175"/>
              <a:chExt cx="9253233" cy="4698150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8" t="13809" r="10188" b="14525"/>
              <a:stretch/>
            </p:blipFill>
            <p:spPr>
              <a:xfrm>
                <a:off x="1060596" y="950175"/>
                <a:ext cx="9253233" cy="4698150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1878" y="4036369"/>
                <a:ext cx="886458" cy="1572614"/>
              </a:xfrm>
              <a:prstGeom prst="rect">
                <a:avLst/>
              </a:prstGeom>
              <a:effectLst>
                <a:glow rad="1270">
                  <a:srgbClr val="FFFFFF">
                    <a:alpha val="10196"/>
                  </a:srgbClr>
                </a:glow>
              </a:effectLst>
            </p:spPr>
          </p:pic>
        </p:grpSp>
        <p:sp>
          <p:nvSpPr>
            <p:cNvPr id="4" name="Texto explicativo retangular 3"/>
            <p:cNvSpPr/>
            <p:nvPr/>
          </p:nvSpPr>
          <p:spPr>
            <a:xfrm>
              <a:off x="2258259" y="2866462"/>
              <a:ext cx="1007982" cy="1131805"/>
            </a:xfrm>
            <a:prstGeom prst="wedgeRectCallout">
              <a:avLst>
                <a:gd name="adj1" fmla="val -31001"/>
                <a:gd name="adj2" fmla="val 639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</a:rPr>
                <a:t>Olá, meu nome é Emma e vou te contar um pouco sobre a nossa empresa</a:t>
              </a:r>
              <a:endPara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18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-1890400" y="3595499"/>
            <a:ext cx="14605000" cy="9049253"/>
            <a:chOff x="-1092200" y="-431800"/>
            <a:chExt cx="14605000" cy="9049253"/>
          </a:xfrm>
        </p:grpSpPr>
        <p:sp>
          <p:nvSpPr>
            <p:cNvPr id="6" name="Retângulo 5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16C4A7">
                  <a:alpha val="6902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1625600" y="2079367"/>
              <a:ext cx="86868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I9 foi desenvolvido pelas programadoras Ariane Paula Barros e Ana Clara Sampaio Pires em 2019, no Colégio Técnico de Campinas</a:t>
              </a:r>
              <a:endParaRPr lang="pt-BR" sz="40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16444" r="11300" b="26864"/>
          <a:stretch/>
        </p:blipFill>
        <p:spPr>
          <a:xfrm>
            <a:off x="1383021" y="594360"/>
            <a:ext cx="8058159" cy="35026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5637" r="10827" b="27043"/>
          <a:stretch/>
        </p:blipFill>
        <p:spPr>
          <a:xfrm>
            <a:off x="-36200" y="1910262"/>
            <a:ext cx="8058159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403359" y="3793363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FFC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456731"/>
              <a:ext cx="8686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 objetivo do site é tornar sua vida mais organizada e facilitar a realização de seus sonhos e metas.</a:t>
              </a:r>
              <a:endParaRPr lang="pt-BR" sz="36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15505" r="10887" b="26940"/>
          <a:stretch/>
        </p:blipFill>
        <p:spPr>
          <a:xfrm>
            <a:off x="908041" y="1291771"/>
            <a:ext cx="81343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25559" y="3194435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chemeClr val="accent2">
                  <a:lumMod val="60000"/>
                  <a:lumOff val="4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Outra função da nossa empresa é te informar com notícias boas que te inspirem, evitando a perda de tempo procurando notícias e  impedindo as “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fake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 </a:t>
              </a:r>
              <a:r>
                <a:rPr lang="pt-BR" sz="3200" dirty="0" err="1" smtClean="0">
                  <a:latin typeface="Carlito" panose="020F0502020204030204" pitchFamily="34" charset="0"/>
                  <a:cs typeface="Carlito" panose="020F0502020204030204" pitchFamily="34" charset="0"/>
                </a:rPr>
                <a:t>news</a:t>
              </a:r>
              <a:r>
                <a:rPr lang="pt-BR" sz="32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”</a:t>
              </a:r>
              <a:endParaRPr lang="pt-BR" sz="32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15746" r="11705" b="27099"/>
          <a:stretch/>
        </p:blipFill>
        <p:spPr>
          <a:xfrm>
            <a:off x="628641" y="436372"/>
            <a:ext cx="8007359" cy="3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775616" y="276359"/>
            <a:ext cx="14605000" cy="9049253"/>
            <a:chOff x="-1092200" y="-431800"/>
            <a:chExt cx="14605000" cy="9049253"/>
          </a:xfrm>
        </p:grpSpPr>
        <p:sp>
          <p:nvSpPr>
            <p:cNvPr id="5" name="Retângulo 4"/>
            <p:cNvSpPr/>
            <p:nvPr/>
          </p:nvSpPr>
          <p:spPr>
            <a:xfrm>
              <a:off x="7750" y="943675"/>
              <a:ext cx="12062194" cy="5278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 flipV="1">
              <a:off x="-330200" y="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flipV="1">
              <a:off x="-1092200" y="-431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V="1">
              <a:off x="304800" y="73333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V="1">
              <a:off x="12192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21971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3136900" y="880174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4114800" y="843088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5073647" y="867473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038847" y="843087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7035800" y="8801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8128000" y="84308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9220200" y="73333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10172700" y="943675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807700" y="1828800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11328400" y="2918076"/>
              <a:ext cx="2184400" cy="5699377"/>
            </a:xfrm>
            <a:prstGeom prst="line">
              <a:avLst/>
            </a:prstGeom>
            <a:ln w="381000">
              <a:solidFill>
                <a:srgbClr val="8787F1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625600" y="2558329"/>
              <a:ext cx="868680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dirty="0" smtClean="0">
                  <a:latin typeface="Carlito" panose="020F0502020204030204" pitchFamily="34" charset="0"/>
                  <a:cs typeface="Carlito" panose="020F0502020204030204" pitchFamily="34" charset="0"/>
                </a:rPr>
                <a:t>Temos o sonho de ter um aplicativo que mande uma mensagem para você quando tiver um compromisso</a:t>
              </a:r>
              <a:endParaRPr lang="pt-BR" sz="3500" dirty="0">
                <a:latin typeface="Carlito" panose="020F0502020204030204" pitchFamily="34" charset="0"/>
                <a:cs typeface="Carlito" panose="020F0502020204030204" pitchFamily="34" charset="0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t="15740" r="11237" b="28350"/>
          <a:stretch/>
        </p:blipFill>
        <p:spPr>
          <a:xfrm>
            <a:off x="449942" y="537029"/>
            <a:ext cx="799464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79497" y="1091627"/>
            <a:ext cx="12062194" cy="5356916"/>
            <a:chOff x="79497" y="1091627"/>
            <a:chExt cx="12062194" cy="5356916"/>
          </a:xfrm>
        </p:grpSpPr>
        <p:grpSp>
          <p:nvGrpSpPr>
            <p:cNvPr id="4" name="Grupo 3"/>
            <p:cNvGrpSpPr/>
            <p:nvPr/>
          </p:nvGrpSpPr>
          <p:grpSpPr>
            <a:xfrm>
              <a:off x="79497" y="1169843"/>
              <a:ext cx="12062194" cy="5278700"/>
              <a:chOff x="7750" y="943675"/>
              <a:chExt cx="12062194" cy="5278700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750" y="943675"/>
                <a:ext cx="12062194" cy="5278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1672015" y="2602922"/>
                <a:ext cx="8686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000" dirty="0" smtClean="0">
                    <a:latin typeface="Carlito" panose="020F0502020204030204" pitchFamily="34" charset="0"/>
                    <a:cs typeface="Carlito" panose="020F0502020204030204" pitchFamily="34" charset="0"/>
                  </a:rPr>
                  <a:t>Confira abaixo alguns dados de uma pesquisa sobre os assuntos que nossa empresa foca</a:t>
                </a:r>
                <a:endParaRPr lang="pt-BR" sz="4000" dirty="0">
                  <a:latin typeface="Carlito" panose="020F0502020204030204" pitchFamily="34" charset="0"/>
                  <a:cs typeface="Carlito" panose="020F0502020204030204" pitchFamily="34" charset="0"/>
                </a:endParaRPr>
              </a:p>
            </p:txBody>
          </p:sp>
        </p:grpSp>
        <p:sp>
          <p:nvSpPr>
            <p:cNvPr id="25" name="Triângulo isósceles 24"/>
            <p:cNvSpPr/>
            <p:nvPr/>
          </p:nvSpPr>
          <p:spPr>
            <a:xfrm rot="551387">
              <a:off x="8135051" y="4874023"/>
              <a:ext cx="1060704" cy="914400"/>
            </a:xfrm>
            <a:prstGeom prst="triangle">
              <a:avLst/>
            </a:prstGeom>
            <a:solidFill>
              <a:srgbClr val="FFC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Triângulo isósceles 21"/>
            <p:cNvSpPr/>
            <p:nvPr/>
          </p:nvSpPr>
          <p:spPr>
            <a:xfrm rot="19373645">
              <a:off x="2455003" y="1091627"/>
              <a:ext cx="1060704" cy="914400"/>
            </a:xfrm>
            <a:prstGeom prst="triangle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riângulo isósceles 22"/>
            <p:cNvSpPr/>
            <p:nvPr/>
          </p:nvSpPr>
          <p:spPr>
            <a:xfrm rot="551387">
              <a:off x="8552150" y="1776211"/>
              <a:ext cx="1060704" cy="914400"/>
            </a:xfrm>
            <a:prstGeom prst="triangle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 rot="464136">
              <a:off x="4139721" y="4840371"/>
              <a:ext cx="720000" cy="720000"/>
            </a:xfrm>
            <a:prstGeom prst="rect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isósceles 25"/>
            <p:cNvSpPr/>
            <p:nvPr/>
          </p:nvSpPr>
          <p:spPr>
            <a:xfrm rot="20156206">
              <a:off x="1637937" y="5152462"/>
              <a:ext cx="1060704" cy="914400"/>
            </a:xfrm>
            <a:prstGeom prst="triangle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464136">
              <a:off x="838200" y="1873409"/>
              <a:ext cx="720000" cy="720000"/>
            </a:xfrm>
            <a:prstGeom prst="rect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464136">
              <a:off x="6720735" y="1268883"/>
              <a:ext cx="720000" cy="720000"/>
            </a:xfrm>
            <a:prstGeom prst="rect">
              <a:avLst/>
            </a:prstGeom>
            <a:solidFill>
              <a:srgbClr val="FFC000">
                <a:alpha val="5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464136">
              <a:off x="10615507" y="2584191"/>
              <a:ext cx="720000" cy="720000"/>
            </a:xfrm>
            <a:prstGeom prst="rect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0430562" y="4946110"/>
              <a:ext cx="900000" cy="900000"/>
            </a:xfrm>
            <a:prstGeom prst="ellipse">
              <a:avLst/>
            </a:prstGeom>
            <a:solidFill>
              <a:srgbClr val="16C4A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29454" y="3981882"/>
              <a:ext cx="900000" cy="900000"/>
            </a:xfrm>
            <a:prstGeom prst="ellipse">
              <a:avLst/>
            </a:prstGeom>
            <a:solidFill>
              <a:srgbClr val="FFC000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6225555" y="5471350"/>
              <a:ext cx="900000" cy="900000"/>
            </a:xfrm>
            <a:prstGeom prst="ellipse">
              <a:avLst/>
            </a:prstGeom>
            <a:solidFill>
              <a:srgbClr val="8787F1">
                <a:alpha val="5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4645880" y="1525290"/>
              <a:ext cx="900000" cy="900000"/>
            </a:xfrm>
            <a:prstGeom prst="ellipse">
              <a:avLst/>
            </a:prstGeom>
            <a:solidFill>
              <a:srgbClr val="ED7D31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67" y="4577582"/>
              <a:ext cx="904875" cy="1572614"/>
            </a:xfrm>
            <a:prstGeom prst="rect">
              <a:avLst/>
            </a:prstGeom>
            <a:effectLst>
              <a:glow rad="1270">
                <a:srgbClr val="FFFFFF">
                  <a:alpha val="10196"/>
                </a:srgb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98563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435</Words>
  <Application>Microsoft Office PowerPoint</Application>
  <PresentationFormat>Personalizar</PresentationFormat>
  <Paragraphs>127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189</cp:revision>
  <dcterms:created xsi:type="dcterms:W3CDTF">2019-02-28T23:52:37Z</dcterms:created>
  <dcterms:modified xsi:type="dcterms:W3CDTF">2019-06-05T21:55:07Z</dcterms:modified>
</cp:coreProperties>
</file>