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57EF"/>
    <a:srgbClr val="B99FFB"/>
    <a:srgbClr val="E3AE79"/>
    <a:srgbClr val="DFA367"/>
    <a:srgbClr val="F1973D"/>
    <a:srgbClr val="ECBA88"/>
    <a:srgbClr val="E6A768"/>
    <a:srgbClr val="F19759"/>
    <a:srgbClr val="FFCC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44455"/>
            <a:ext cx="12126191" cy="65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7024256" y="198027"/>
            <a:ext cx="4357255" cy="43572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8" y="232063"/>
            <a:ext cx="2952750" cy="3067050"/>
          </a:xfrm>
          <a:prstGeom prst="rect">
            <a:avLst/>
          </a:prstGeom>
        </p:spPr>
      </p:pic>
      <p:grpSp>
        <p:nvGrpSpPr>
          <p:cNvPr id="56" name="Grupo 55"/>
          <p:cNvGrpSpPr/>
          <p:nvPr/>
        </p:nvGrpSpPr>
        <p:grpSpPr>
          <a:xfrm>
            <a:off x="1167058" y="2195521"/>
            <a:ext cx="2625279" cy="3732352"/>
            <a:chOff x="4477272" y="765219"/>
            <a:chExt cx="2625279" cy="3732352"/>
          </a:xfrm>
        </p:grpSpPr>
        <p:sp>
          <p:nvSpPr>
            <p:cNvPr id="7" name="Elipse 6"/>
            <p:cNvSpPr/>
            <p:nvPr/>
          </p:nvSpPr>
          <p:spPr>
            <a:xfrm>
              <a:off x="4870923" y="1392382"/>
              <a:ext cx="1797360" cy="1828800"/>
            </a:xfrm>
            <a:prstGeom prst="ellipse">
              <a:avLst/>
            </a:prstGeom>
            <a:solidFill>
              <a:srgbClr val="E3A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477272" y="765219"/>
              <a:ext cx="2625279" cy="3732352"/>
              <a:chOff x="4477272" y="775852"/>
              <a:chExt cx="2625279" cy="3732352"/>
            </a:xfrm>
          </p:grpSpPr>
          <p:sp>
            <p:nvSpPr>
              <p:cNvPr id="17" name="Trapezoide 16"/>
              <p:cNvSpPr/>
              <p:nvPr/>
            </p:nvSpPr>
            <p:spPr>
              <a:xfrm>
                <a:off x="4530435" y="1361925"/>
                <a:ext cx="2493819" cy="2376000"/>
              </a:xfrm>
              <a:prstGeom prst="trapezoid">
                <a:avLst>
                  <a:gd name="adj" fmla="val 13151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luxograma: Atraso 21"/>
              <p:cNvSpPr/>
              <p:nvPr/>
            </p:nvSpPr>
            <p:spPr>
              <a:xfrm rot="16200000">
                <a:off x="5195999" y="2601652"/>
                <a:ext cx="1187825" cy="2625279"/>
              </a:xfrm>
              <a:prstGeom prst="flowChartDelay">
                <a:avLst/>
              </a:prstGeom>
              <a:solidFill>
                <a:srgbClr val="B99FF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247054" y="3221182"/>
                <a:ext cx="1085711" cy="872353"/>
              </a:xfrm>
              <a:prstGeom prst="ellipse">
                <a:avLst/>
              </a:prstGeom>
              <a:solidFill>
                <a:srgbClr val="7F57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Fluxograma: Atraso 20"/>
              <p:cNvSpPr/>
              <p:nvPr/>
            </p:nvSpPr>
            <p:spPr>
              <a:xfrm rot="5400000">
                <a:off x="5303591" y="3021999"/>
                <a:ext cx="972638" cy="817987"/>
              </a:xfrm>
              <a:prstGeom prst="flowChartDelay">
                <a:avLst/>
              </a:prstGeom>
              <a:solidFill>
                <a:srgbClr val="DFA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4810991" y="775852"/>
                <a:ext cx="1922318" cy="2484000"/>
              </a:xfrm>
              <a:prstGeom prst="ellipse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Lua 10"/>
              <p:cNvSpPr/>
              <p:nvPr/>
            </p:nvSpPr>
            <p:spPr>
              <a:xfrm rot="856306" flipH="1">
                <a:off x="5978374" y="809581"/>
                <a:ext cx="725738" cy="917835"/>
              </a:xfrm>
              <a:prstGeom prst="moon">
                <a:avLst>
                  <a:gd name="adj" fmla="val 33515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 rot="20643430">
                <a:off x="4835449" y="781738"/>
                <a:ext cx="1671657" cy="810289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 rot="364835" flipH="1">
                <a:off x="4776397" y="1315630"/>
                <a:ext cx="189053" cy="148553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 rot="21360000">
                <a:off x="6575745" y="1256258"/>
                <a:ext cx="185076" cy="162240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 rot="20937765" flipH="1">
                <a:off x="4735436" y="2471764"/>
                <a:ext cx="220813" cy="54580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 rot="662235">
                <a:off x="6569588" y="2471765"/>
                <a:ext cx="220813" cy="54580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luxograma: Atraso 27"/>
              <p:cNvSpPr/>
              <p:nvPr/>
            </p:nvSpPr>
            <p:spPr>
              <a:xfrm>
                <a:off x="6477124" y="1986877"/>
                <a:ext cx="224286" cy="360000"/>
              </a:xfrm>
              <a:prstGeom prst="flowChartDelay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Atraso 30"/>
              <p:cNvSpPr/>
              <p:nvPr/>
            </p:nvSpPr>
            <p:spPr>
              <a:xfrm rot="10800000">
                <a:off x="4840029" y="1974121"/>
                <a:ext cx="224286" cy="360000"/>
              </a:xfrm>
              <a:prstGeom prst="flowChartDelay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24" y="4276323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Grupo 56"/>
          <p:cNvGrpSpPr/>
          <p:nvPr/>
        </p:nvGrpSpPr>
        <p:grpSpPr>
          <a:xfrm>
            <a:off x="4466696" y="2103418"/>
            <a:ext cx="2625279" cy="3732352"/>
            <a:chOff x="4477272" y="765219"/>
            <a:chExt cx="2625279" cy="3732352"/>
          </a:xfrm>
        </p:grpSpPr>
        <p:sp>
          <p:nvSpPr>
            <p:cNvPr id="58" name="Elipse 57"/>
            <p:cNvSpPr/>
            <p:nvPr/>
          </p:nvSpPr>
          <p:spPr>
            <a:xfrm>
              <a:off x="4870923" y="1392382"/>
              <a:ext cx="1797360" cy="1828800"/>
            </a:xfrm>
            <a:prstGeom prst="ellipse">
              <a:avLst/>
            </a:prstGeom>
            <a:solidFill>
              <a:srgbClr val="E3A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4477272" y="765219"/>
              <a:ext cx="2625279" cy="3732352"/>
              <a:chOff x="4477272" y="775852"/>
              <a:chExt cx="2625279" cy="3732352"/>
            </a:xfrm>
          </p:grpSpPr>
          <p:sp>
            <p:nvSpPr>
              <p:cNvPr id="61" name="Fluxograma: Atraso 60"/>
              <p:cNvSpPr/>
              <p:nvPr/>
            </p:nvSpPr>
            <p:spPr>
              <a:xfrm rot="16200000">
                <a:off x="5195999" y="2601652"/>
                <a:ext cx="1187825" cy="2625279"/>
              </a:xfrm>
              <a:prstGeom prst="flowChartDelay">
                <a:avLst/>
              </a:prstGeom>
              <a:solidFill>
                <a:srgbClr val="B99FF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5247054" y="3221182"/>
                <a:ext cx="1085711" cy="872353"/>
              </a:xfrm>
              <a:prstGeom prst="ellipse">
                <a:avLst/>
              </a:prstGeom>
              <a:solidFill>
                <a:srgbClr val="7F57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luxograma: Atraso 62"/>
              <p:cNvSpPr/>
              <p:nvPr/>
            </p:nvSpPr>
            <p:spPr>
              <a:xfrm rot="5400000">
                <a:off x="5303591" y="3021999"/>
                <a:ext cx="972638" cy="817987"/>
              </a:xfrm>
              <a:prstGeom prst="flowChartDelay">
                <a:avLst/>
              </a:prstGeom>
              <a:solidFill>
                <a:srgbClr val="DFA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4810991" y="775852"/>
                <a:ext cx="1922318" cy="2484000"/>
              </a:xfrm>
              <a:prstGeom prst="ellipse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/>
              <p:cNvSpPr/>
              <p:nvPr/>
            </p:nvSpPr>
            <p:spPr>
              <a:xfrm rot="364835" flipH="1">
                <a:off x="4776397" y="1315630"/>
                <a:ext cx="189053" cy="148553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/>
              <p:cNvSpPr/>
              <p:nvPr/>
            </p:nvSpPr>
            <p:spPr>
              <a:xfrm rot="21360000">
                <a:off x="6575745" y="1256258"/>
                <a:ext cx="185076" cy="162240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luxograma: Atraso 70"/>
              <p:cNvSpPr/>
              <p:nvPr/>
            </p:nvSpPr>
            <p:spPr>
              <a:xfrm>
                <a:off x="6477124" y="1986877"/>
                <a:ext cx="224286" cy="360000"/>
              </a:xfrm>
              <a:prstGeom prst="flowChartDelay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Fluxograma: Atraso 71"/>
              <p:cNvSpPr/>
              <p:nvPr/>
            </p:nvSpPr>
            <p:spPr>
              <a:xfrm rot="10800000">
                <a:off x="4840029" y="1974121"/>
                <a:ext cx="224286" cy="360000"/>
              </a:xfrm>
              <a:prstGeom prst="flowChartDelay">
                <a:avLst/>
              </a:prstGeom>
              <a:solidFill>
                <a:srgbClr val="E3A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194</Words>
  <Application>Microsoft Office PowerPoint</Application>
  <PresentationFormat>Personalizar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122</cp:revision>
  <dcterms:created xsi:type="dcterms:W3CDTF">2019-02-28T23:52:37Z</dcterms:created>
  <dcterms:modified xsi:type="dcterms:W3CDTF">2019-05-16T15:00:28Z</dcterms:modified>
</cp:coreProperties>
</file>