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8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2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7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3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0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71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6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6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0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09925-07D1-4611-96E6-693E370BDE9A}" type="datetimeFigureOut">
              <a:rPr lang="pt-BR" smtClean="0"/>
              <a:t>20/02/2019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BFE4-782E-43F5-B97A-294ED1DBF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upo 74"/>
          <p:cNvGrpSpPr/>
          <p:nvPr/>
        </p:nvGrpSpPr>
        <p:grpSpPr>
          <a:xfrm>
            <a:off x="1931009" y="1332452"/>
            <a:ext cx="2800522" cy="2888636"/>
            <a:chOff x="1931009" y="1332452"/>
            <a:chExt cx="2800522" cy="2888636"/>
          </a:xfrm>
        </p:grpSpPr>
        <p:cxnSp>
          <p:nvCxnSpPr>
            <p:cNvPr id="73" name="Conector angulado 72"/>
            <p:cNvCxnSpPr/>
            <p:nvPr/>
          </p:nvCxnSpPr>
          <p:spPr>
            <a:xfrm rot="10800000" flipV="1">
              <a:off x="1931009" y="3429000"/>
              <a:ext cx="984808" cy="648072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angulado 70"/>
            <p:cNvCxnSpPr/>
            <p:nvPr/>
          </p:nvCxnSpPr>
          <p:spPr>
            <a:xfrm rot="10800000">
              <a:off x="2435065" y="1942089"/>
              <a:ext cx="912799" cy="622814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 flipV="1">
              <a:off x="3995936" y="2353038"/>
              <a:ext cx="720080" cy="499898"/>
            </a:xfrm>
            <a:prstGeom prst="bentConnector3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angulado 61"/>
            <p:cNvCxnSpPr/>
            <p:nvPr/>
          </p:nvCxnSpPr>
          <p:spPr>
            <a:xfrm>
              <a:off x="3635896" y="3636708"/>
              <a:ext cx="720080" cy="58438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upo 57"/>
            <p:cNvGrpSpPr/>
            <p:nvPr/>
          </p:nvGrpSpPr>
          <p:grpSpPr>
            <a:xfrm>
              <a:off x="2127751" y="2565803"/>
              <a:ext cx="1724169" cy="1655285"/>
              <a:chOff x="5584135" y="909619"/>
              <a:chExt cx="1724169" cy="1655285"/>
            </a:xfrm>
          </p:grpSpPr>
          <p:grpSp>
            <p:nvGrpSpPr>
              <p:cNvPr id="56" name="Grupo 55"/>
              <p:cNvGrpSpPr/>
              <p:nvPr/>
            </p:nvGrpSpPr>
            <p:grpSpPr>
              <a:xfrm>
                <a:off x="5584135" y="1052736"/>
                <a:ext cx="1724169" cy="1512168"/>
                <a:chOff x="5584135" y="1052736"/>
                <a:chExt cx="1724169" cy="1512168"/>
              </a:xfrm>
            </p:grpSpPr>
            <p:grpSp>
              <p:nvGrpSpPr>
                <p:cNvPr id="55" name="Grupo 54"/>
                <p:cNvGrpSpPr/>
                <p:nvPr/>
              </p:nvGrpSpPr>
              <p:grpSpPr>
                <a:xfrm>
                  <a:off x="5800159" y="1052736"/>
                  <a:ext cx="1508145" cy="1512168"/>
                  <a:chOff x="5800159" y="1052736"/>
                  <a:chExt cx="1508145" cy="1512168"/>
                </a:xfrm>
              </p:grpSpPr>
              <p:sp>
                <p:nvSpPr>
                  <p:cNvPr id="30" name="Elipse 29"/>
                  <p:cNvSpPr/>
                  <p:nvPr/>
                </p:nvSpPr>
                <p:spPr>
                  <a:xfrm>
                    <a:off x="6084168" y="1052736"/>
                    <a:ext cx="1224136" cy="1224136"/>
                  </a:xfrm>
                  <a:prstGeom prst="ellipse">
                    <a:avLst/>
                  </a:prstGeom>
                  <a:solidFill>
                    <a:srgbClr val="3F212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Arco 32"/>
                  <p:cNvSpPr/>
                  <p:nvPr/>
                </p:nvSpPr>
                <p:spPr>
                  <a:xfrm>
                    <a:off x="5868144" y="1268760"/>
                    <a:ext cx="864096" cy="1296144"/>
                  </a:xfrm>
                  <a:prstGeom prst="arc">
                    <a:avLst>
                      <a:gd name="adj1" fmla="val 15854703"/>
                      <a:gd name="adj2" fmla="val 2674430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Arco 33"/>
                  <p:cNvSpPr/>
                  <p:nvPr/>
                </p:nvSpPr>
                <p:spPr>
                  <a:xfrm>
                    <a:off x="6012160" y="1124744"/>
                    <a:ext cx="864096" cy="1296144"/>
                  </a:xfrm>
                  <a:prstGeom prst="arc">
                    <a:avLst>
                      <a:gd name="adj1" fmla="val 15854703"/>
                      <a:gd name="adj2" fmla="val 3679462"/>
                    </a:avLst>
                  </a:prstGeom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Arco 34"/>
                  <p:cNvSpPr/>
                  <p:nvPr/>
                </p:nvSpPr>
                <p:spPr>
                  <a:xfrm>
                    <a:off x="6183137" y="1071168"/>
                    <a:ext cx="864096" cy="1296144"/>
                  </a:xfrm>
                  <a:prstGeom prst="arc">
                    <a:avLst>
                      <a:gd name="adj1" fmla="val 15854703"/>
                      <a:gd name="adj2" fmla="val 4009036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Arco 39"/>
                  <p:cNvSpPr/>
                  <p:nvPr/>
                </p:nvSpPr>
                <p:spPr>
                  <a:xfrm>
                    <a:off x="5800159" y="1628800"/>
                    <a:ext cx="644049" cy="936104"/>
                  </a:xfrm>
                  <a:prstGeom prst="arc">
                    <a:avLst>
                      <a:gd name="adj1" fmla="val 15888315"/>
                      <a:gd name="adj2" fmla="val 1381770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Arco 42"/>
                  <p:cNvSpPr/>
                  <p:nvPr/>
                </p:nvSpPr>
                <p:spPr>
                  <a:xfrm>
                    <a:off x="5907562" y="1825078"/>
                    <a:ext cx="464638" cy="667818"/>
                  </a:xfrm>
                  <a:prstGeom prst="arc">
                    <a:avLst/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53" name="Arco 52"/>
                <p:cNvSpPr/>
                <p:nvPr/>
              </p:nvSpPr>
              <p:spPr>
                <a:xfrm>
                  <a:off x="5584135" y="1412776"/>
                  <a:ext cx="1004089" cy="1080120"/>
                </a:xfrm>
                <a:prstGeom prst="arc">
                  <a:avLst>
                    <a:gd name="adj1" fmla="val 16552352"/>
                    <a:gd name="adj2" fmla="val 2166314"/>
                  </a:avLst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" name="Arco 56"/>
              <p:cNvSpPr/>
              <p:nvPr/>
            </p:nvSpPr>
            <p:spPr>
              <a:xfrm rot="2525959">
                <a:off x="5693025" y="909619"/>
                <a:ext cx="1512168" cy="1493736"/>
              </a:xfrm>
              <a:prstGeom prst="arc">
                <a:avLst>
                  <a:gd name="adj1" fmla="val 16335632"/>
                  <a:gd name="adj2" fmla="val 745188"/>
                </a:avLst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Arco 5"/>
            <p:cNvSpPr/>
            <p:nvPr/>
          </p:nvSpPr>
          <p:spPr>
            <a:xfrm>
              <a:off x="3151087" y="1332452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Arco 8"/>
            <p:cNvSpPr/>
            <p:nvPr/>
          </p:nvSpPr>
          <p:spPr>
            <a:xfrm rot="16391247">
              <a:off x="4119463" y="1359200"/>
              <a:ext cx="576064" cy="648072"/>
            </a:xfrm>
            <a:prstGeom prst="arc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3131840" y="2230269"/>
              <a:ext cx="952106" cy="8994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Elipse 3"/>
            <p:cNvSpPr/>
            <p:nvPr/>
          </p:nvSpPr>
          <p:spPr>
            <a:xfrm>
              <a:off x="3439119" y="1628800"/>
              <a:ext cx="864096" cy="86409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3972891" y="1836508"/>
              <a:ext cx="240027" cy="288032"/>
              <a:chOff x="5724128" y="1268760"/>
              <a:chExt cx="1080120" cy="1044116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3635896" y="1836508"/>
              <a:ext cx="240027" cy="288032"/>
              <a:chOff x="5724128" y="1268760"/>
              <a:chExt cx="1080120" cy="1044116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5724128" y="1268760"/>
                <a:ext cx="1080120" cy="10441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904148" y="1430778"/>
                <a:ext cx="720080" cy="72008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6264188" y="1790818"/>
                <a:ext cx="180020" cy="19802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" name="Forma livre 1"/>
          <p:cNvSpPr/>
          <p:nvPr/>
        </p:nvSpPr>
        <p:spPr>
          <a:xfrm>
            <a:off x="3875923" y="2253496"/>
            <a:ext cx="250881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 35"/>
          <p:cNvSpPr/>
          <p:nvPr/>
        </p:nvSpPr>
        <p:spPr>
          <a:xfrm flipH="1">
            <a:off x="3568094" y="2251614"/>
            <a:ext cx="216024" cy="261894"/>
          </a:xfrm>
          <a:custGeom>
            <a:avLst/>
            <a:gdLst>
              <a:gd name="connsiteX0" fmla="*/ 0 w 250881"/>
              <a:gd name="connsiteY0" fmla="*/ 0 h 261894"/>
              <a:gd name="connsiteX1" fmla="*/ 250372 w 250881"/>
              <a:gd name="connsiteY1" fmla="*/ 130629 h 261894"/>
              <a:gd name="connsiteX2" fmla="*/ 65314 w 250881"/>
              <a:gd name="connsiteY2" fmla="*/ 250372 h 261894"/>
              <a:gd name="connsiteX3" fmla="*/ 76200 w 250881"/>
              <a:gd name="connsiteY3" fmla="*/ 250372 h 26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81" h="261894">
                <a:moveTo>
                  <a:pt x="0" y="0"/>
                </a:moveTo>
                <a:cubicBezTo>
                  <a:pt x="119743" y="44450"/>
                  <a:pt x="239486" y="88900"/>
                  <a:pt x="250372" y="130629"/>
                </a:cubicBezTo>
                <a:cubicBezTo>
                  <a:pt x="261258" y="172358"/>
                  <a:pt x="94343" y="230415"/>
                  <a:pt x="65314" y="250372"/>
                </a:cubicBezTo>
                <a:cubicBezTo>
                  <a:pt x="36285" y="270329"/>
                  <a:pt x="56242" y="260350"/>
                  <a:pt x="76200" y="250372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1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2158781" y="1340768"/>
            <a:ext cx="2603780" cy="3168352"/>
            <a:chOff x="2158781" y="1340768"/>
            <a:chExt cx="2603780" cy="3168352"/>
          </a:xfrm>
        </p:grpSpPr>
        <p:grpSp>
          <p:nvGrpSpPr>
            <p:cNvPr id="74" name="Grupo 73"/>
            <p:cNvGrpSpPr/>
            <p:nvPr/>
          </p:nvGrpSpPr>
          <p:grpSpPr>
            <a:xfrm>
              <a:off x="2158781" y="1404460"/>
              <a:ext cx="2603780" cy="3104660"/>
              <a:chOff x="2158781" y="1404460"/>
              <a:chExt cx="2603780" cy="3104660"/>
            </a:xfrm>
          </p:grpSpPr>
          <p:sp>
            <p:nvSpPr>
              <p:cNvPr id="41" name="Forma livre 40"/>
              <p:cNvSpPr/>
              <p:nvPr/>
            </p:nvSpPr>
            <p:spPr>
              <a:xfrm flipH="1">
                <a:off x="2658815" y="3789040"/>
                <a:ext cx="401017" cy="584688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 39"/>
              <p:cNvSpPr/>
              <p:nvPr/>
            </p:nvSpPr>
            <p:spPr>
              <a:xfrm>
                <a:off x="3428256" y="3725416"/>
                <a:ext cx="504056" cy="652063"/>
              </a:xfrm>
              <a:custGeom>
                <a:avLst/>
                <a:gdLst>
                  <a:gd name="connsiteX0" fmla="*/ 0 w 925286"/>
                  <a:gd name="connsiteY0" fmla="*/ 0 h 1261565"/>
                  <a:gd name="connsiteX1" fmla="*/ 783772 w 925286"/>
                  <a:gd name="connsiteY1" fmla="*/ 359229 h 1261565"/>
                  <a:gd name="connsiteX2" fmla="*/ 903515 w 925286"/>
                  <a:gd name="connsiteY2" fmla="*/ 1197429 h 1261565"/>
                  <a:gd name="connsiteX3" fmla="*/ 903515 w 925286"/>
                  <a:gd name="connsiteY3" fmla="*/ 1208315 h 1261565"/>
                  <a:gd name="connsiteX4" fmla="*/ 925286 w 925286"/>
                  <a:gd name="connsiteY4" fmla="*/ 1240972 h 1261565"/>
                  <a:gd name="connsiteX5" fmla="*/ 903515 w 925286"/>
                  <a:gd name="connsiteY5" fmla="*/ 1240972 h 126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5286" h="1261565">
                    <a:moveTo>
                      <a:pt x="0" y="0"/>
                    </a:moveTo>
                    <a:cubicBezTo>
                      <a:pt x="316593" y="79829"/>
                      <a:pt x="633186" y="159658"/>
                      <a:pt x="783772" y="359229"/>
                    </a:cubicBezTo>
                    <a:cubicBezTo>
                      <a:pt x="934358" y="558800"/>
                      <a:pt x="883558" y="1055915"/>
                      <a:pt x="903515" y="1197429"/>
                    </a:cubicBezTo>
                    <a:cubicBezTo>
                      <a:pt x="923472" y="1338943"/>
                      <a:pt x="899887" y="1201058"/>
                      <a:pt x="903515" y="1208315"/>
                    </a:cubicBezTo>
                    <a:cubicBezTo>
                      <a:pt x="907144" y="1215572"/>
                      <a:pt x="925286" y="1235529"/>
                      <a:pt x="925286" y="1240972"/>
                    </a:cubicBezTo>
                    <a:cubicBezTo>
                      <a:pt x="925286" y="1246415"/>
                      <a:pt x="914400" y="1243693"/>
                      <a:pt x="903515" y="1240972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" name="Grupo 3"/>
              <p:cNvGrpSpPr/>
              <p:nvPr/>
            </p:nvGrpSpPr>
            <p:grpSpPr>
              <a:xfrm>
                <a:off x="2158781" y="1404460"/>
                <a:ext cx="2603780" cy="2888636"/>
                <a:chOff x="2127751" y="1332452"/>
                <a:chExt cx="2603780" cy="2888636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2127751" y="2565803"/>
                  <a:ext cx="1724169" cy="1655285"/>
                  <a:chOff x="5584135" y="909619"/>
                  <a:chExt cx="1724169" cy="1655285"/>
                </a:xfrm>
              </p:grpSpPr>
              <p:grpSp>
                <p:nvGrpSpPr>
                  <p:cNvPr id="22" name="Grupo 21"/>
                  <p:cNvGrpSpPr/>
                  <p:nvPr/>
                </p:nvGrpSpPr>
                <p:grpSpPr>
                  <a:xfrm>
                    <a:off x="5584135" y="1052736"/>
                    <a:ext cx="1724169" cy="1512168"/>
                    <a:chOff x="5584135" y="1052736"/>
                    <a:chExt cx="1724169" cy="1512168"/>
                  </a:xfrm>
                </p:grpSpPr>
                <p:grpSp>
                  <p:nvGrpSpPr>
                    <p:cNvPr id="24" name="Grupo 23"/>
                    <p:cNvGrpSpPr/>
                    <p:nvPr/>
                  </p:nvGrpSpPr>
                  <p:grpSpPr>
                    <a:xfrm>
                      <a:off x="5800159" y="1052736"/>
                      <a:ext cx="1508145" cy="1512168"/>
                      <a:chOff x="5800159" y="1052736"/>
                      <a:chExt cx="1508145" cy="1512168"/>
                    </a:xfrm>
                  </p:grpSpPr>
                  <p:sp>
                    <p:nvSpPr>
                      <p:cNvPr id="26" name="Elipse 25"/>
                      <p:cNvSpPr/>
                      <p:nvPr/>
                    </p:nvSpPr>
                    <p:spPr>
                      <a:xfrm>
                        <a:off x="6084168" y="1052736"/>
                        <a:ext cx="1224136" cy="1224136"/>
                      </a:xfrm>
                      <a:prstGeom prst="ellipse">
                        <a:avLst/>
                      </a:prstGeom>
                      <a:solidFill>
                        <a:srgbClr val="3F2121"/>
                      </a:solidFill>
                      <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" name="Arco 26"/>
                      <p:cNvSpPr/>
                      <p:nvPr/>
                    </p:nvSpPr>
                    <p:spPr>
                      <a:xfrm>
                        <a:off x="5868144" y="1268760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2674430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" name="Arco 27"/>
                      <p:cNvSpPr/>
                      <p:nvPr/>
                    </p:nvSpPr>
                    <p:spPr>
                      <a:xfrm>
                        <a:off x="6012160" y="1124744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3679462"/>
                        </a:avLst>
                      </a:prstGeom>
                      <a:ln w="38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" name="Arco 28"/>
                      <p:cNvSpPr/>
                      <p:nvPr/>
                    </p:nvSpPr>
                    <p:spPr>
                      <a:xfrm>
                        <a:off x="6183137" y="1071168"/>
                        <a:ext cx="864096" cy="1296144"/>
                      </a:xfrm>
                      <a:prstGeom prst="arc">
                        <a:avLst>
                          <a:gd name="adj1" fmla="val 15854703"/>
                          <a:gd name="adj2" fmla="val 4009036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0" name="Arco 29"/>
                      <p:cNvSpPr/>
                      <p:nvPr/>
                    </p:nvSpPr>
                    <p:spPr>
                      <a:xfrm>
                        <a:off x="5800159" y="1628800"/>
                        <a:ext cx="644049" cy="936104"/>
                      </a:xfrm>
                      <a:prstGeom prst="arc">
                        <a:avLst>
                          <a:gd name="adj1" fmla="val 15888315"/>
                          <a:gd name="adj2" fmla="val 1381770"/>
                        </a:avLst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31" name="Arco 30"/>
                      <p:cNvSpPr/>
                      <p:nvPr/>
                    </p:nvSpPr>
                    <p:spPr>
                      <a:xfrm>
                        <a:off x="5907562" y="1825078"/>
                        <a:ext cx="464638" cy="667818"/>
                      </a:xfrm>
                      <a:prstGeom prst="arc">
                        <a:avLst/>
                      </a:prstGeom>
                      <a:ln w="2857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5" name="Arco 24"/>
                    <p:cNvSpPr/>
                    <p:nvPr/>
                  </p:nvSpPr>
                  <p:spPr>
                    <a:xfrm>
                      <a:off x="5584135" y="1412776"/>
                      <a:ext cx="1004089" cy="1080120"/>
                    </a:xfrm>
                    <a:prstGeom prst="arc">
                      <a:avLst>
                        <a:gd name="adj1" fmla="val 16552352"/>
                        <a:gd name="adj2" fmla="val 2166314"/>
                      </a:avLst>
                    </a:prstGeom>
                    <a:ln w="381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3" name="Arco 22"/>
                  <p:cNvSpPr/>
                  <p:nvPr/>
                </p:nvSpPr>
                <p:spPr>
                  <a:xfrm rot="2525959">
                    <a:off x="5693025" y="909619"/>
                    <a:ext cx="1512168" cy="1493736"/>
                  </a:xfrm>
                  <a:prstGeom prst="arc">
                    <a:avLst>
                      <a:gd name="adj1" fmla="val 16335632"/>
                      <a:gd name="adj2" fmla="val 745188"/>
                    </a:avLst>
                  </a:prstGeom>
                  <a:ln w="2857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0" name="Arco 9"/>
                <p:cNvSpPr/>
                <p:nvPr/>
              </p:nvSpPr>
              <p:spPr>
                <a:xfrm>
                  <a:off x="3151087" y="1332452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Arco 10"/>
                <p:cNvSpPr/>
                <p:nvPr/>
              </p:nvSpPr>
              <p:spPr>
                <a:xfrm rot="16391247">
                  <a:off x="4119463" y="1431208"/>
                  <a:ext cx="576064" cy="648072"/>
                </a:xfrm>
                <a:prstGeom prst="arc">
                  <a:avLst/>
                </a:prstGeom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3131840" y="2230269"/>
                  <a:ext cx="952106" cy="899435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3460850" y="1628800"/>
                  <a:ext cx="864096" cy="864096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" name="Grupo 13"/>
                <p:cNvGrpSpPr/>
                <p:nvPr/>
              </p:nvGrpSpPr>
              <p:grpSpPr>
                <a:xfrm>
                  <a:off x="3972891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Elipse 19"/>
                  <p:cNvSpPr/>
                  <p:nvPr/>
                </p:nvSpPr>
                <p:spPr>
                  <a:xfrm>
                    <a:off x="5904148" y="1430778"/>
                    <a:ext cx="720080" cy="720080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Elipse 20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5" name="Grupo 14"/>
                <p:cNvGrpSpPr/>
                <p:nvPr/>
              </p:nvGrpSpPr>
              <p:grpSpPr>
                <a:xfrm>
                  <a:off x="3635896" y="1836508"/>
                  <a:ext cx="240027" cy="288032"/>
                  <a:chOff x="5724128" y="1268760"/>
                  <a:chExt cx="1080120" cy="1044116"/>
                </a:xfrm>
              </p:grpSpPr>
              <p:sp>
                <p:nvSpPr>
                  <p:cNvPr id="16" name="Elipse 15"/>
                  <p:cNvSpPr/>
                  <p:nvPr/>
                </p:nvSpPr>
                <p:spPr>
                  <a:xfrm>
                    <a:off x="5724128" y="1268760"/>
                    <a:ext cx="1080120" cy="104411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" name="Elipse 16"/>
                  <p:cNvSpPr/>
                  <p:nvPr/>
                </p:nvSpPr>
                <p:spPr>
                  <a:xfrm>
                    <a:off x="5904150" y="1430779"/>
                    <a:ext cx="720080" cy="720081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" name="Elipse 17"/>
                  <p:cNvSpPr/>
                  <p:nvPr/>
                </p:nvSpPr>
                <p:spPr>
                  <a:xfrm>
                    <a:off x="6264188" y="1790818"/>
                    <a:ext cx="180020" cy="198022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2" name="Grupo 61"/>
              <p:cNvGrpSpPr/>
              <p:nvPr/>
            </p:nvGrpSpPr>
            <p:grpSpPr>
              <a:xfrm>
                <a:off x="3995936" y="2751994"/>
                <a:ext cx="216024" cy="379037"/>
                <a:chOff x="5799804" y="1673495"/>
                <a:chExt cx="216024" cy="601469"/>
              </a:xfrm>
            </p:grpSpPr>
            <p:sp>
              <p:nvSpPr>
                <p:cNvPr id="58" name="Elipse 5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1" name="Conector reto 60"/>
                <p:cNvCxnSpPr>
                  <a:endCxn id="5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upo 63"/>
              <p:cNvGrpSpPr/>
              <p:nvPr/>
            </p:nvGrpSpPr>
            <p:grpSpPr>
              <a:xfrm>
                <a:off x="3450902" y="2581222"/>
                <a:ext cx="216024" cy="379037"/>
                <a:chOff x="5799804" y="1673495"/>
                <a:chExt cx="216024" cy="601469"/>
              </a:xfrm>
            </p:grpSpPr>
            <p:sp>
              <p:nvSpPr>
                <p:cNvPr id="65" name="Elipse 64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6" name="Conector reto 65"/>
                <p:cNvCxnSpPr>
                  <a:endCxn id="65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upo 66"/>
              <p:cNvGrpSpPr/>
              <p:nvPr/>
            </p:nvGrpSpPr>
            <p:grpSpPr>
              <a:xfrm>
                <a:off x="3342890" y="2799360"/>
                <a:ext cx="216024" cy="379037"/>
                <a:chOff x="5799804" y="1673495"/>
                <a:chExt cx="216024" cy="601469"/>
              </a:xfrm>
            </p:grpSpPr>
            <p:sp>
              <p:nvSpPr>
                <p:cNvPr id="68" name="Elipse 67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69" name="Conector reto 68"/>
                <p:cNvCxnSpPr>
                  <a:endCxn id="68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upo 69"/>
              <p:cNvGrpSpPr/>
              <p:nvPr/>
            </p:nvGrpSpPr>
            <p:grpSpPr>
              <a:xfrm>
                <a:off x="3856097" y="2918791"/>
                <a:ext cx="216024" cy="379037"/>
                <a:chOff x="5799804" y="1673495"/>
                <a:chExt cx="216024" cy="601469"/>
              </a:xfrm>
            </p:grpSpPr>
            <p:sp>
              <p:nvSpPr>
                <p:cNvPr id="71" name="Elipse 70"/>
                <p:cNvSpPr/>
                <p:nvPr/>
              </p:nvSpPr>
              <p:spPr>
                <a:xfrm>
                  <a:off x="5799804" y="2052532"/>
                  <a:ext cx="216024" cy="2224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72" name="Conector reto 71"/>
                <p:cNvCxnSpPr>
                  <a:endCxn id="71" idx="0"/>
                </p:cNvCxnSpPr>
                <p:nvPr/>
              </p:nvCxnSpPr>
              <p:spPr>
                <a:xfrm>
                  <a:off x="5799804" y="1673495"/>
                  <a:ext cx="108012" cy="37903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ipse 62"/>
              <p:cNvSpPr/>
              <p:nvPr/>
            </p:nvSpPr>
            <p:spPr>
              <a:xfrm>
                <a:off x="3827687" y="4293096"/>
                <a:ext cx="216239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Elipse 72"/>
              <p:cNvSpPr/>
              <p:nvPr/>
            </p:nvSpPr>
            <p:spPr>
              <a:xfrm>
                <a:off x="2552813" y="4269467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7" name="Elipse 76"/>
            <p:cNvSpPr/>
            <p:nvPr/>
          </p:nvSpPr>
          <p:spPr>
            <a:xfrm>
              <a:off x="3887924" y="2204864"/>
              <a:ext cx="108012" cy="108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Elipse 82"/>
            <p:cNvSpPr/>
            <p:nvPr/>
          </p:nvSpPr>
          <p:spPr>
            <a:xfrm>
              <a:off x="3383868" y="1340768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Elipse 84"/>
            <p:cNvSpPr/>
            <p:nvPr/>
          </p:nvSpPr>
          <p:spPr>
            <a:xfrm>
              <a:off x="4449964" y="1449640"/>
              <a:ext cx="108012" cy="14401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9476" y="2204864"/>
              <a:ext cx="532484" cy="352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090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360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Apresentação na tela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ARIANE PAULA BARROS</dc:creator>
  <cp:lastModifiedBy>ARIANE PAULA BARROS</cp:lastModifiedBy>
  <cp:revision>10</cp:revision>
  <dcterms:created xsi:type="dcterms:W3CDTF">2019-02-20T14:13:07Z</dcterms:created>
  <dcterms:modified xsi:type="dcterms:W3CDTF">2019-02-20T20:55:26Z</dcterms:modified>
</cp:coreProperties>
</file>