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A7"/>
    <a:srgbClr val="01BFBF"/>
    <a:srgbClr val="702791"/>
    <a:srgbClr val="7F2CA4"/>
    <a:srgbClr val="B153EB"/>
    <a:srgbClr val="C9DE00"/>
    <a:srgbClr val="DCFF09"/>
    <a:srgbClr val="362B16"/>
    <a:srgbClr val="CA98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</a:t>
                </a:r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</a:t>
                  </a:r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dirty="0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accent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accent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</a:t>
              </a:r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47228"/>
            <a:ext cx="1405110" cy="3890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8" y="1402278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accent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accent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66</Words>
  <Application>Microsoft Office PowerPoint</Application>
  <PresentationFormat>Personalizar</PresentationFormat>
  <Paragraphs>61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37</cp:revision>
  <dcterms:created xsi:type="dcterms:W3CDTF">2019-02-28T23:52:37Z</dcterms:created>
  <dcterms:modified xsi:type="dcterms:W3CDTF">2019-03-01T14:32:37Z</dcterms:modified>
</cp:coreProperties>
</file>