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B9C"/>
    <a:srgbClr val="01ABA7"/>
    <a:srgbClr val="01BFBF"/>
    <a:srgbClr val="702791"/>
    <a:srgbClr val="7F2CA4"/>
    <a:srgbClr val="B153EB"/>
    <a:srgbClr val="C9DE00"/>
    <a:srgbClr val="DCFF09"/>
    <a:srgbClr val="362B16"/>
    <a:srgbClr val="CA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86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5451046" y="899505"/>
            <a:ext cx="5779771" cy="4401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4" y="86244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8146473" y="1039091"/>
            <a:ext cx="1340427" cy="1600200"/>
          </a:xfrm>
          <a:prstGeom prst="ellipse">
            <a:avLst/>
          </a:prstGeom>
          <a:solidFill>
            <a:srgbClr val="F6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/>
          <p:cNvSpPr/>
          <p:nvPr/>
        </p:nvSpPr>
        <p:spPr>
          <a:xfrm>
            <a:off x="8561243" y="1528767"/>
            <a:ext cx="90000" cy="9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ndulado 10"/>
          <p:cNvSpPr/>
          <p:nvPr/>
        </p:nvSpPr>
        <p:spPr>
          <a:xfrm rot="12292761">
            <a:off x="8842694" y="1023084"/>
            <a:ext cx="440350" cy="437953"/>
          </a:xfrm>
          <a:prstGeom prst="wav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ndulado 11"/>
          <p:cNvSpPr/>
          <p:nvPr/>
        </p:nvSpPr>
        <p:spPr>
          <a:xfrm rot="13118665">
            <a:off x="8732968" y="1136007"/>
            <a:ext cx="734209" cy="320598"/>
          </a:xfrm>
          <a:prstGeom prst="wave">
            <a:avLst>
              <a:gd name="adj1" fmla="val 9491"/>
              <a:gd name="adj2" fmla="val -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ndulado 12"/>
          <p:cNvSpPr/>
          <p:nvPr/>
        </p:nvSpPr>
        <p:spPr>
          <a:xfrm rot="14095249">
            <a:off x="8791004" y="1248076"/>
            <a:ext cx="740168" cy="276461"/>
          </a:xfrm>
          <a:prstGeom prst="wave">
            <a:avLst>
              <a:gd name="adj1" fmla="val 5931"/>
              <a:gd name="adj2" fmla="val -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ua 9"/>
          <p:cNvSpPr/>
          <p:nvPr/>
        </p:nvSpPr>
        <p:spPr>
          <a:xfrm rot="8863460">
            <a:off x="9017679" y="812467"/>
            <a:ext cx="400050" cy="1038225"/>
          </a:xfrm>
          <a:prstGeom prst="mo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Lua 14"/>
          <p:cNvSpPr/>
          <p:nvPr/>
        </p:nvSpPr>
        <p:spPr>
          <a:xfrm rot="10800000">
            <a:off x="9046635" y="1129705"/>
            <a:ext cx="458934" cy="1299169"/>
          </a:xfrm>
          <a:prstGeom prst="moon">
            <a:avLst>
              <a:gd name="adj" fmla="val 749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ua 16"/>
          <p:cNvSpPr/>
          <p:nvPr/>
        </p:nvSpPr>
        <p:spPr>
          <a:xfrm rot="10366736">
            <a:off x="9118035" y="1093608"/>
            <a:ext cx="412978" cy="1040797"/>
          </a:xfrm>
          <a:prstGeom prst="mo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ua 15"/>
          <p:cNvSpPr/>
          <p:nvPr/>
        </p:nvSpPr>
        <p:spPr>
          <a:xfrm rot="10800000">
            <a:off x="8914853" y="1877295"/>
            <a:ext cx="458934" cy="623296"/>
          </a:xfrm>
          <a:prstGeom prst="moon">
            <a:avLst>
              <a:gd name="adj" fmla="val 66604"/>
            </a:avLst>
          </a:prstGeom>
          <a:solidFill>
            <a:srgbClr val="F6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7968614" y="1652587"/>
            <a:ext cx="376243" cy="324000"/>
            <a:chOff x="7967656" y="1604964"/>
            <a:chExt cx="376243" cy="297051"/>
          </a:xfrm>
        </p:grpSpPr>
        <p:sp>
          <p:nvSpPr>
            <p:cNvPr id="7" name="Retângulo 6"/>
            <p:cNvSpPr/>
            <p:nvPr/>
          </p:nvSpPr>
          <p:spPr>
            <a:xfrm>
              <a:off x="8071331" y="1770311"/>
              <a:ext cx="185650" cy="131702"/>
            </a:xfrm>
            <a:prstGeom prst="rect">
              <a:avLst/>
            </a:prstGeom>
            <a:solidFill>
              <a:srgbClr val="F6C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7967656" y="1604964"/>
              <a:ext cx="376243" cy="297051"/>
              <a:chOff x="7967656" y="1604964"/>
              <a:chExt cx="376243" cy="297051"/>
            </a:xfrm>
          </p:grpSpPr>
          <p:sp>
            <p:nvSpPr>
              <p:cNvPr id="5" name="Triângulo retângulo 4"/>
              <p:cNvSpPr/>
              <p:nvPr/>
            </p:nvSpPr>
            <p:spPr>
              <a:xfrm rot="16200000">
                <a:off x="8010779" y="1561841"/>
                <a:ext cx="197554" cy="283799"/>
              </a:xfrm>
              <a:prstGeom prst="rtTriangle">
                <a:avLst/>
              </a:prstGeom>
              <a:solidFill>
                <a:srgbClr val="F6C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Lágrima 5"/>
              <p:cNvSpPr/>
              <p:nvPr/>
            </p:nvSpPr>
            <p:spPr>
              <a:xfrm>
                <a:off x="7972425" y="1749518"/>
                <a:ext cx="180000" cy="152497"/>
              </a:xfrm>
              <a:prstGeom prst="teardrop">
                <a:avLst>
                  <a:gd name="adj" fmla="val 200000"/>
                </a:avLst>
              </a:prstGeom>
              <a:solidFill>
                <a:srgbClr val="F6C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Triângulo retângulo 17"/>
              <p:cNvSpPr/>
              <p:nvPr/>
            </p:nvSpPr>
            <p:spPr>
              <a:xfrm flipH="1">
                <a:off x="8005167" y="1663836"/>
                <a:ext cx="338732" cy="204746"/>
              </a:xfrm>
              <a:prstGeom prst="rtTriangle">
                <a:avLst/>
              </a:prstGeom>
              <a:solidFill>
                <a:srgbClr val="F6C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Ondulado 22"/>
          <p:cNvSpPr/>
          <p:nvPr/>
        </p:nvSpPr>
        <p:spPr>
          <a:xfrm rot="10800000" flipH="1">
            <a:off x="7819918" y="950769"/>
            <a:ext cx="1560439" cy="504827"/>
          </a:xfrm>
          <a:prstGeom prst="wave">
            <a:avLst>
              <a:gd name="adj1" fmla="val 20000"/>
              <a:gd name="adj2" fmla="val -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ndulado 23"/>
          <p:cNvSpPr/>
          <p:nvPr/>
        </p:nvSpPr>
        <p:spPr>
          <a:xfrm rot="10800000" flipH="1">
            <a:off x="7978888" y="943042"/>
            <a:ext cx="1401469" cy="352428"/>
          </a:xfrm>
          <a:prstGeom prst="wave">
            <a:avLst>
              <a:gd name="adj1" fmla="val 20000"/>
              <a:gd name="adj2" fmla="val -72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Atraso 20"/>
          <p:cNvSpPr/>
          <p:nvPr/>
        </p:nvSpPr>
        <p:spPr>
          <a:xfrm rot="19797221">
            <a:off x="8744921" y="1288147"/>
            <a:ext cx="470115" cy="387002"/>
          </a:xfrm>
          <a:prstGeom prst="flowChartDelay">
            <a:avLst/>
          </a:prstGeom>
          <a:solidFill>
            <a:srgbClr val="F6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ndulado 24"/>
          <p:cNvSpPr/>
          <p:nvPr/>
        </p:nvSpPr>
        <p:spPr>
          <a:xfrm rot="17598808">
            <a:off x="9000721" y="1458827"/>
            <a:ext cx="544947" cy="254633"/>
          </a:xfrm>
          <a:prstGeom prst="wave">
            <a:avLst>
              <a:gd name="adj1" fmla="val 20000"/>
              <a:gd name="adj2" fmla="val -4076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Operação manual 33"/>
          <p:cNvSpPr/>
          <p:nvPr/>
        </p:nvSpPr>
        <p:spPr>
          <a:xfrm rot="10800000">
            <a:off x="8601555" y="2504225"/>
            <a:ext cx="717269" cy="11921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95"/>
              <a:gd name="connsiteX1" fmla="*/ 10000 w 10000"/>
              <a:gd name="connsiteY1" fmla="*/ 0 h 10195"/>
              <a:gd name="connsiteX2" fmla="*/ 8893 w 10000"/>
              <a:gd name="connsiteY2" fmla="*/ 10195 h 10195"/>
              <a:gd name="connsiteX3" fmla="*/ 2000 w 10000"/>
              <a:gd name="connsiteY3" fmla="*/ 10000 h 10195"/>
              <a:gd name="connsiteX4" fmla="*/ 0 w 10000"/>
              <a:gd name="connsiteY4" fmla="*/ 0 h 10195"/>
              <a:gd name="connsiteX0" fmla="*/ 0 w 10000"/>
              <a:gd name="connsiteY0" fmla="*/ 0 h 10195"/>
              <a:gd name="connsiteX1" fmla="*/ 10000 w 10000"/>
              <a:gd name="connsiteY1" fmla="*/ 0 h 10195"/>
              <a:gd name="connsiteX2" fmla="*/ 8893 w 10000"/>
              <a:gd name="connsiteY2" fmla="*/ 10195 h 10195"/>
              <a:gd name="connsiteX3" fmla="*/ 2625 w 10000"/>
              <a:gd name="connsiteY3" fmla="*/ 10000 h 10195"/>
              <a:gd name="connsiteX4" fmla="*/ 0 w 10000"/>
              <a:gd name="connsiteY4" fmla="*/ 0 h 1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95">
                <a:moveTo>
                  <a:pt x="0" y="0"/>
                </a:moveTo>
                <a:lnTo>
                  <a:pt x="10000" y="0"/>
                </a:lnTo>
                <a:lnTo>
                  <a:pt x="8893" y="10195"/>
                </a:lnTo>
                <a:lnTo>
                  <a:pt x="2625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F6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9100072" y="1786992"/>
            <a:ext cx="216000" cy="200025"/>
          </a:xfrm>
          <a:prstGeom prst="ellipse">
            <a:avLst/>
          </a:prstGeom>
          <a:solidFill>
            <a:srgbClr val="F6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apezoide 25"/>
          <p:cNvSpPr/>
          <p:nvPr/>
        </p:nvSpPr>
        <p:spPr>
          <a:xfrm flipV="1">
            <a:off x="8131488" y="2862026"/>
            <a:ext cx="1800000" cy="2014773"/>
          </a:xfrm>
          <a:custGeom>
            <a:avLst/>
            <a:gdLst>
              <a:gd name="connsiteX0" fmla="*/ 0 w 1529337"/>
              <a:gd name="connsiteY0" fmla="*/ 1615440 h 1615440"/>
              <a:gd name="connsiteX1" fmla="*/ 382334 w 1529337"/>
              <a:gd name="connsiteY1" fmla="*/ 0 h 1615440"/>
              <a:gd name="connsiteX2" fmla="*/ 1147003 w 1529337"/>
              <a:gd name="connsiteY2" fmla="*/ 0 h 1615440"/>
              <a:gd name="connsiteX3" fmla="*/ 1529337 w 1529337"/>
              <a:gd name="connsiteY3" fmla="*/ 1615440 h 1615440"/>
              <a:gd name="connsiteX4" fmla="*/ 0 w 1529337"/>
              <a:gd name="connsiteY4" fmla="*/ 1615440 h 1615440"/>
              <a:gd name="connsiteX0" fmla="*/ 0 w 1529337"/>
              <a:gd name="connsiteY0" fmla="*/ 1630680 h 1630680"/>
              <a:gd name="connsiteX1" fmla="*/ 146114 w 1529337"/>
              <a:gd name="connsiteY1" fmla="*/ 0 h 1630680"/>
              <a:gd name="connsiteX2" fmla="*/ 1147003 w 1529337"/>
              <a:gd name="connsiteY2" fmla="*/ 15240 h 1630680"/>
              <a:gd name="connsiteX3" fmla="*/ 1529337 w 1529337"/>
              <a:gd name="connsiteY3" fmla="*/ 1630680 h 1630680"/>
              <a:gd name="connsiteX4" fmla="*/ 0 w 1529337"/>
              <a:gd name="connsiteY4" fmla="*/ 1630680 h 1630680"/>
              <a:gd name="connsiteX0" fmla="*/ 0 w 1529337"/>
              <a:gd name="connsiteY0" fmla="*/ 1630680 h 1630680"/>
              <a:gd name="connsiteX1" fmla="*/ 146114 w 1529337"/>
              <a:gd name="connsiteY1" fmla="*/ 0 h 1630680"/>
              <a:gd name="connsiteX2" fmla="*/ 1474663 w 1529337"/>
              <a:gd name="connsiteY2" fmla="*/ 7620 h 1630680"/>
              <a:gd name="connsiteX3" fmla="*/ 1529337 w 1529337"/>
              <a:gd name="connsiteY3" fmla="*/ 1630680 h 1630680"/>
              <a:gd name="connsiteX4" fmla="*/ 0 w 1529337"/>
              <a:gd name="connsiteY4" fmla="*/ 1630680 h 1630680"/>
              <a:gd name="connsiteX0" fmla="*/ 0 w 1529337"/>
              <a:gd name="connsiteY0" fmla="*/ 1638300 h 1638300"/>
              <a:gd name="connsiteX1" fmla="*/ 191834 w 1529337"/>
              <a:gd name="connsiteY1" fmla="*/ 0 h 1638300"/>
              <a:gd name="connsiteX2" fmla="*/ 1474663 w 1529337"/>
              <a:gd name="connsiteY2" fmla="*/ 15240 h 1638300"/>
              <a:gd name="connsiteX3" fmla="*/ 1529337 w 1529337"/>
              <a:gd name="connsiteY3" fmla="*/ 1638300 h 1638300"/>
              <a:gd name="connsiteX4" fmla="*/ 0 w 1529337"/>
              <a:gd name="connsiteY4" fmla="*/ 1638300 h 1638300"/>
              <a:gd name="connsiteX0" fmla="*/ 0 w 1588963"/>
              <a:gd name="connsiteY0" fmla="*/ 1638300 h 1638300"/>
              <a:gd name="connsiteX1" fmla="*/ 191834 w 1588963"/>
              <a:gd name="connsiteY1" fmla="*/ 0 h 1638300"/>
              <a:gd name="connsiteX2" fmla="*/ 1588963 w 1588963"/>
              <a:gd name="connsiteY2" fmla="*/ 15240 h 1638300"/>
              <a:gd name="connsiteX3" fmla="*/ 1529337 w 1588963"/>
              <a:gd name="connsiteY3" fmla="*/ 1638300 h 1638300"/>
              <a:gd name="connsiteX4" fmla="*/ 0 w 1588963"/>
              <a:gd name="connsiteY4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963" h="1638300">
                <a:moveTo>
                  <a:pt x="0" y="1638300"/>
                </a:moveTo>
                <a:lnTo>
                  <a:pt x="191834" y="0"/>
                </a:lnTo>
                <a:lnTo>
                  <a:pt x="1588963" y="15240"/>
                </a:lnTo>
                <a:lnTo>
                  <a:pt x="1529337" y="1638300"/>
                </a:lnTo>
                <a:lnTo>
                  <a:pt x="0" y="1638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upo 59"/>
          <p:cNvGrpSpPr/>
          <p:nvPr/>
        </p:nvGrpSpPr>
        <p:grpSpPr>
          <a:xfrm>
            <a:off x="8871679" y="3285954"/>
            <a:ext cx="653705" cy="1384812"/>
            <a:chOff x="8871679" y="3354534"/>
            <a:chExt cx="653705" cy="1384812"/>
          </a:xfrm>
        </p:grpSpPr>
        <p:sp>
          <p:nvSpPr>
            <p:cNvPr id="37" name="Triângulo isósceles 32"/>
            <p:cNvSpPr/>
            <p:nvPr/>
          </p:nvSpPr>
          <p:spPr>
            <a:xfrm rot="20500764">
              <a:off x="8871679" y="3354534"/>
              <a:ext cx="271737" cy="253217"/>
            </a:xfrm>
            <a:custGeom>
              <a:avLst/>
              <a:gdLst>
                <a:gd name="connsiteX0" fmla="*/ 0 w 579689"/>
                <a:gd name="connsiteY0" fmla="*/ 306557 h 306557"/>
                <a:gd name="connsiteX1" fmla="*/ 289845 w 579689"/>
                <a:gd name="connsiteY1" fmla="*/ 0 h 306557"/>
                <a:gd name="connsiteX2" fmla="*/ 579689 w 579689"/>
                <a:gd name="connsiteY2" fmla="*/ 306557 h 306557"/>
                <a:gd name="connsiteX3" fmla="*/ 0 w 579689"/>
                <a:gd name="connsiteY3" fmla="*/ 306557 h 306557"/>
                <a:gd name="connsiteX0" fmla="*/ 0 w 579689"/>
                <a:gd name="connsiteY0" fmla="*/ 253217 h 253217"/>
                <a:gd name="connsiteX1" fmla="*/ 297465 w 579689"/>
                <a:gd name="connsiteY1" fmla="*/ 0 h 253217"/>
                <a:gd name="connsiteX2" fmla="*/ 579689 w 579689"/>
                <a:gd name="connsiteY2" fmla="*/ 253217 h 253217"/>
                <a:gd name="connsiteX3" fmla="*/ 0 w 579689"/>
                <a:gd name="connsiteY3" fmla="*/ 253217 h 25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689" h="253217">
                  <a:moveTo>
                    <a:pt x="0" y="253217"/>
                  </a:moveTo>
                  <a:lnTo>
                    <a:pt x="297465" y="0"/>
                  </a:lnTo>
                  <a:lnTo>
                    <a:pt x="579689" y="253217"/>
                  </a:lnTo>
                  <a:lnTo>
                    <a:pt x="0" y="253217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 rot="20541220">
              <a:off x="9073066" y="3581640"/>
              <a:ext cx="270000" cy="1044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Triângulo isósceles 54"/>
            <p:cNvSpPr/>
            <p:nvPr/>
          </p:nvSpPr>
          <p:spPr>
            <a:xfrm rot="9654461">
              <a:off x="9262584" y="4608671"/>
              <a:ext cx="262800" cy="13067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 rot="20520000">
              <a:off x="9080202" y="3555840"/>
              <a:ext cx="262800" cy="108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Triângulo isósceles 55"/>
            <p:cNvSpPr/>
            <p:nvPr/>
          </p:nvSpPr>
          <p:spPr>
            <a:xfrm rot="20507320">
              <a:off x="9218963" y="4289934"/>
              <a:ext cx="209544" cy="346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Triângulo isósceles 32"/>
          <p:cNvSpPr/>
          <p:nvPr/>
        </p:nvSpPr>
        <p:spPr>
          <a:xfrm rot="10800000">
            <a:off x="8722200" y="3141146"/>
            <a:ext cx="540000" cy="253217"/>
          </a:xfrm>
          <a:custGeom>
            <a:avLst/>
            <a:gdLst>
              <a:gd name="connsiteX0" fmla="*/ 0 w 579689"/>
              <a:gd name="connsiteY0" fmla="*/ 306557 h 306557"/>
              <a:gd name="connsiteX1" fmla="*/ 289845 w 579689"/>
              <a:gd name="connsiteY1" fmla="*/ 0 h 306557"/>
              <a:gd name="connsiteX2" fmla="*/ 579689 w 579689"/>
              <a:gd name="connsiteY2" fmla="*/ 306557 h 306557"/>
              <a:gd name="connsiteX3" fmla="*/ 0 w 579689"/>
              <a:gd name="connsiteY3" fmla="*/ 306557 h 306557"/>
              <a:gd name="connsiteX0" fmla="*/ 0 w 579689"/>
              <a:gd name="connsiteY0" fmla="*/ 253217 h 253217"/>
              <a:gd name="connsiteX1" fmla="*/ 297465 w 579689"/>
              <a:gd name="connsiteY1" fmla="*/ 0 h 253217"/>
              <a:gd name="connsiteX2" fmla="*/ 579689 w 579689"/>
              <a:gd name="connsiteY2" fmla="*/ 253217 h 253217"/>
              <a:gd name="connsiteX3" fmla="*/ 0 w 579689"/>
              <a:gd name="connsiteY3" fmla="*/ 253217 h 25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689" h="253217">
                <a:moveTo>
                  <a:pt x="0" y="253217"/>
                </a:moveTo>
                <a:lnTo>
                  <a:pt x="297465" y="0"/>
                </a:lnTo>
                <a:lnTo>
                  <a:pt x="579689" y="253217"/>
                </a:lnTo>
                <a:lnTo>
                  <a:pt x="0" y="253217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Operação manual 29"/>
          <p:cNvSpPr/>
          <p:nvPr/>
        </p:nvSpPr>
        <p:spPr>
          <a:xfrm rot="5400000" flipH="1">
            <a:off x="8875122" y="2939030"/>
            <a:ext cx="511579" cy="331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288 w 10000"/>
              <a:gd name="connsiteY2" fmla="*/ 9726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288 w 10000"/>
              <a:gd name="connsiteY2" fmla="*/ 9726 h 10000"/>
              <a:gd name="connsiteX3" fmla="*/ 371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98 w 10000"/>
              <a:gd name="connsiteY2" fmla="*/ 9726 h 10000"/>
              <a:gd name="connsiteX3" fmla="*/ 371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821"/>
              <a:gd name="connsiteX1" fmla="*/ 10000 w 10000"/>
              <a:gd name="connsiteY1" fmla="*/ 0 h 10821"/>
              <a:gd name="connsiteX2" fmla="*/ 9498 w 10000"/>
              <a:gd name="connsiteY2" fmla="*/ 9726 h 10821"/>
              <a:gd name="connsiteX3" fmla="*/ 4568 w 10000"/>
              <a:gd name="connsiteY3" fmla="*/ 10821 h 10821"/>
              <a:gd name="connsiteX4" fmla="*/ 0 w 10000"/>
              <a:gd name="connsiteY4" fmla="*/ 0 h 10821"/>
              <a:gd name="connsiteX0" fmla="*/ 0 w 10000"/>
              <a:gd name="connsiteY0" fmla="*/ 0 h 10821"/>
              <a:gd name="connsiteX1" fmla="*/ 10000 w 10000"/>
              <a:gd name="connsiteY1" fmla="*/ 0 h 10821"/>
              <a:gd name="connsiteX2" fmla="*/ 9498 w 10000"/>
              <a:gd name="connsiteY2" fmla="*/ 9726 h 10821"/>
              <a:gd name="connsiteX3" fmla="*/ 3712 w 10000"/>
              <a:gd name="connsiteY3" fmla="*/ 10821 h 10821"/>
              <a:gd name="connsiteX4" fmla="*/ 0 w 10000"/>
              <a:gd name="connsiteY4" fmla="*/ 0 h 10821"/>
              <a:gd name="connsiteX0" fmla="*/ 0 w 10000"/>
              <a:gd name="connsiteY0" fmla="*/ 0 h 10821"/>
              <a:gd name="connsiteX1" fmla="*/ 10000 w 10000"/>
              <a:gd name="connsiteY1" fmla="*/ 0 h 10821"/>
              <a:gd name="connsiteX2" fmla="*/ 9498 w 10000"/>
              <a:gd name="connsiteY2" fmla="*/ 9726 h 10821"/>
              <a:gd name="connsiteX3" fmla="*/ 3712 w 10000"/>
              <a:gd name="connsiteY3" fmla="*/ 10821 h 10821"/>
              <a:gd name="connsiteX4" fmla="*/ 4933 w 10000"/>
              <a:gd name="connsiteY4" fmla="*/ 9240 h 10821"/>
              <a:gd name="connsiteX5" fmla="*/ 0 w 10000"/>
              <a:gd name="connsiteY5" fmla="*/ 0 h 10821"/>
              <a:gd name="connsiteX0" fmla="*/ 0 w 10000"/>
              <a:gd name="connsiteY0" fmla="*/ 0 h 10547"/>
              <a:gd name="connsiteX1" fmla="*/ 10000 w 10000"/>
              <a:gd name="connsiteY1" fmla="*/ 0 h 10547"/>
              <a:gd name="connsiteX2" fmla="*/ 9498 w 10000"/>
              <a:gd name="connsiteY2" fmla="*/ 9726 h 10547"/>
              <a:gd name="connsiteX3" fmla="*/ 4997 w 10000"/>
              <a:gd name="connsiteY3" fmla="*/ 10547 h 10547"/>
              <a:gd name="connsiteX4" fmla="*/ 4933 w 10000"/>
              <a:gd name="connsiteY4" fmla="*/ 9240 h 10547"/>
              <a:gd name="connsiteX5" fmla="*/ 0 w 10000"/>
              <a:gd name="connsiteY5" fmla="*/ 0 h 10547"/>
              <a:gd name="connsiteX0" fmla="*/ 0 w 10000"/>
              <a:gd name="connsiteY0" fmla="*/ 0 h 9726"/>
              <a:gd name="connsiteX1" fmla="*/ 10000 w 10000"/>
              <a:gd name="connsiteY1" fmla="*/ 0 h 9726"/>
              <a:gd name="connsiteX2" fmla="*/ 9498 w 10000"/>
              <a:gd name="connsiteY2" fmla="*/ 9726 h 9726"/>
              <a:gd name="connsiteX3" fmla="*/ 6121 w 10000"/>
              <a:gd name="connsiteY3" fmla="*/ 8905 h 9726"/>
              <a:gd name="connsiteX4" fmla="*/ 4933 w 10000"/>
              <a:gd name="connsiteY4" fmla="*/ 9240 h 9726"/>
              <a:gd name="connsiteX5" fmla="*/ 0 w 10000"/>
              <a:gd name="connsiteY5" fmla="*/ 0 h 9726"/>
              <a:gd name="connsiteX0" fmla="*/ 0 w 10803"/>
              <a:gd name="connsiteY0" fmla="*/ 1164 h 10000"/>
              <a:gd name="connsiteX1" fmla="*/ 10803 w 10803"/>
              <a:gd name="connsiteY1" fmla="*/ 0 h 10000"/>
              <a:gd name="connsiteX2" fmla="*/ 10301 w 10803"/>
              <a:gd name="connsiteY2" fmla="*/ 10000 h 10000"/>
              <a:gd name="connsiteX3" fmla="*/ 6924 w 10803"/>
              <a:gd name="connsiteY3" fmla="*/ 9156 h 10000"/>
              <a:gd name="connsiteX4" fmla="*/ 5736 w 10803"/>
              <a:gd name="connsiteY4" fmla="*/ 9500 h 10000"/>
              <a:gd name="connsiteX5" fmla="*/ 0 w 10803"/>
              <a:gd name="connsiteY5" fmla="*/ 11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3" h="10000">
                <a:moveTo>
                  <a:pt x="0" y="1164"/>
                </a:moveTo>
                <a:lnTo>
                  <a:pt x="10803" y="0"/>
                </a:lnTo>
                <a:cubicBezTo>
                  <a:pt x="10636" y="3333"/>
                  <a:pt x="10468" y="6667"/>
                  <a:pt x="10301" y="10000"/>
                </a:cubicBezTo>
                <a:lnTo>
                  <a:pt x="6924" y="9156"/>
                </a:lnTo>
                <a:cubicBezTo>
                  <a:pt x="6831" y="8708"/>
                  <a:pt x="5829" y="9949"/>
                  <a:pt x="5736" y="9500"/>
                </a:cubicBezTo>
                <a:lnTo>
                  <a:pt x="0" y="11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Operação manual 29"/>
          <p:cNvSpPr/>
          <p:nvPr/>
        </p:nvSpPr>
        <p:spPr>
          <a:xfrm rot="16200000">
            <a:off x="8468588" y="2975114"/>
            <a:ext cx="601980" cy="290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288 w 10000"/>
              <a:gd name="connsiteY2" fmla="*/ 9726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288 w 10000"/>
              <a:gd name="connsiteY2" fmla="*/ 9726 h 10000"/>
              <a:gd name="connsiteX3" fmla="*/ 371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98 w 10000"/>
              <a:gd name="connsiteY2" fmla="*/ 9726 h 10000"/>
              <a:gd name="connsiteX3" fmla="*/ 371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821"/>
              <a:gd name="connsiteX1" fmla="*/ 10000 w 10000"/>
              <a:gd name="connsiteY1" fmla="*/ 0 h 10821"/>
              <a:gd name="connsiteX2" fmla="*/ 9498 w 10000"/>
              <a:gd name="connsiteY2" fmla="*/ 9726 h 10821"/>
              <a:gd name="connsiteX3" fmla="*/ 4568 w 10000"/>
              <a:gd name="connsiteY3" fmla="*/ 10821 h 10821"/>
              <a:gd name="connsiteX4" fmla="*/ 0 w 10000"/>
              <a:gd name="connsiteY4" fmla="*/ 0 h 10821"/>
              <a:gd name="connsiteX0" fmla="*/ 0 w 10000"/>
              <a:gd name="connsiteY0" fmla="*/ 0 h 10821"/>
              <a:gd name="connsiteX1" fmla="*/ 10000 w 10000"/>
              <a:gd name="connsiteY1" fmla="*/ 0 h 10821"/>
              <a:gd name="connsiteX2" fmla="*/ 9498 w 10000"/>
              <a:gd name="connsiteY2" fmla="*/ 9726 h 10821"/>
              <a:gd name="connsiteX3" fmla="*/ 3712 w 10000"/>
              <a:gd name="connsiteY3" fmla="*/ 10821 h 10821"/>
              <a:gd name="connsiteX4" fmla="*/ 0 w 10000"/>
              <a:gd name="connsiteY4" fmla="*/ 0 h 10821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98 w 10000"/>
              <a:gd name="connsiteY2" fmla="*/ 9726 h 10000"/>
              <a:gd name="connsiteX3" fmla="*/ 4996 w 10000"/>
              <a:gd name="connsiteY3" fmla="*/ 10000 h 10000"/>
              <a:gd name="connsiteX4" fmla="*/ 0 w 10000"/>
              <a:gd name="connsiteY4" fmla="*/ 0 h 10000"/>
              <a:gd name="connsiteX0" fmla="*/ 0 w 10959"/>
              <a:gd name="connsiteY0" fmla="*/ 1806 h 10000"/>
              <a:gd name="connsiteX1" fmla="*/ 10959 w 10959"/>
              <a:gd name="connsiteY1" fmla="*/ 0 h 10000"/>
              <a:gd name="connsiteX2" fmla="*/ 10457 w 10959"/>
              <a:gd name="connsiteY2" fmla="*/ 9726 h 10000"/>
              <a:gd name="connsiteX3" fmla="*/ 5955 w 10959"/>
              <a:gd name="connsiteY3" fmla="*/ 10000 h 10000"/>
              <a:gd name="connsiteX4" fmla="*/ 0 w 10959"/>
              <a:gd name="connsiteY4" fmla="*/ 180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9" h="10000">
                <a:moveTo>
                  <a:pt x="0" y="1806"/>
                </a:moveTo>
                <a:lnTo>
                  <a:pt x="10959" y="0"/>
                </a:lnTo>
                <a:cubicBezTo>
                  <a:pt x="10792" y="3242"/>
                  <a:pt x="10624" y="6484"/>
                  <a:pt x="10457" y="9726"/>
                </a:cubicBezTo>
                <a:lnTo>
                  <a:pt x="5955" y="10000"/>
                </a:lnTo>
                <a:lnTo>
                  <a:pt x="0" y="180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8801447" y="2854407"/>
            <a:ext cx="344402" cy="297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 rot="10980000">
            <a:off x="8705850" y="2828218"/>
            <a:ext cx="486000" cy="252000"/>
          </a:xfrm>
          <a:custGeom>
            <a:avLst/>
            <a:gdLst>
              <a:gd name="connsiteX0" fmla="*/ 0 w 486000"/>
              <a:gd name="connsiteY0" fmla="*/ 234000 h 234000"/>
              <a:gd name="connsiteX1" fmla="*/ 184316 w 486000"/>
              <a:gd name="connsiteY1" fmla="*/ 0 h 234000"/>
              <a:gd name="connsiteX2" fmla="*/ 486000 w 486000"/>
              <a:gd name="connsiteY2" fmla="*/ 234000 h 234000"/>
              <a:gd name="connsiteX3" fmla="*/ 0 w 486000"/>
              <a:gd name="connsiteY3" fmla="*/ 234000 h 234000"/>
              <a:gd name="connsiteX0" fmla="*/ 0 w 486000"/>
              <a:gd name="connsiteY0" fmla="*/ 234000 h 234000"/>
              <a:gd name="connsiteX1" fmla="*/ 230036 w 486000"/>
              <a:gd name="connsiteY1" fmla="*/ 0 h 234000"/>
              <a:gd name="connsiteX2" fmla="*/ 486000 w 486000"/>
              <a:gd name="connsiteY2" fmla="*/ 234000 h 234000"/>
              <a:gd name="connsiteX3" fmla="*/ 0 w 486000"/>
              <a:gd name="connsiteY3" fmla="*/ 234000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000" h="234000">
                <a:moveTo>
                  <a:pt x="0" y="234000"/>
                </a:moveTo>
                <a:lnTo>
                  <a:pt x="230036" y="0"/>
                </a:lnTo>
                <a:lnTo>
                  <a:pt x="486000" y="234000"/>
                </a:lnTo>
                <a:lnTo>
                  <a:pt x="0" y="234000"/>
                </a:lnTo>
                <a:close/>
              </a:path>
            </a:pathLst>
          </a:custGeom>
          <a:solidFill>
            <a:srgbClr val="F6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/>
          <p:cNvCxnSpPr>
            <a:stCxn id="40" idx="0"/>
          </p:cNvCxnSpPr>
          <p:nvPr/>
        </p:nvCxnSpPr>
        <p:spPr>
          <a:xfrm>
            <a:off x="7353300" y="3459479"/>
            <a:ext cx="73914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Operação manual 56"/>
          <p:cNvSpPr/>
          <p:nvPr/>
        </p:nvSpPr>
        <p:spPr>
          <a:xfrm rot="5008308">
            <a:off x="7058774" y="3037640"/>
            <a:ext cx="1274029" cy="102975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757 w 10000"/>
              <a:gd name="connsiteY3" fmla="*/ 9693 h 10000"/>
              <a:gd name="connsiteX4" fmla="*/ 0 w 10000"/>
              <a:gd name="connsiteY4" fmla="*/ 0 h 10000"/>
              <a:gd name="connsiteX0" fmla="*/ 0 w 12305"/>
              <a:gd name="connsiteY0" fmla="*/ 0 h 9693"/>
              <a:gd name="connsiteX1" fmla="*/ 10000 w 12305"/>
              <a:gd name="connsiteY1" fmla="*/ 0 h 9693"/>
              <a:gd name="connsiteX2" fmla="*/ 12305 w 12305"/>
              <a:gd name="connsiteY2" fmla="*/ 8662 h 9693"/>
              <a:gd name="connsiteX3" fmla="*/ 3757 w 12305"/>
              <a:gd name="connsiteY3" fmla="*/ 9693 h 9693"/>
              <a:gd name="connsiteX4" fmla="*/ 0 w 12305"/>
              <a:gd name="connsiteY4" fmla="*/ 0 h 9693"/>
              <a:gd name="connsiteX0" fmla="*/ 0 w 12324"/>
              <a:gd name="connsiteY0" fmla="*/ 0 h 10000"/>
              <a:gd name="connsiteX1" fmla="*/ 8127 w 12324"/>
              <a:gd name="connsiteY1" fmla="*/ 0 h 10000"/>
              <a:gd name="connsiteX2" fmla="*/ 12324 w 12324"/>
              <a:gd name="connsiteY2" fmla="*/ 7805 h 10000"/>
              <a:gd name="connsiteX3" fmla="*/ 3053 w 12324"/>
              <a:gd name="connsiteY3" fmla="*/ 10000 h 10000"/>
              <a:gd name="connsiteX4" fmla="*/ 0 w 12324"/>
              <a:gd name="connsiteY4" fmla="*/ 0 h 10000"/>
              <a:gd name="connsiteX0" fmla="*/ 0 w 12324"/>
              <a:gd name="connsiteY0" fmla="*/ 0 h 8833"/>
              <a:gd name="connsiteX1" fmla="*/ 8127 w 12324"/>
              <a:gd name="connsiteY1" fmla="*/ 0 h 8833"/>
              <a:gd name="connsiteX2" fmla="*/ 12324 w 12324"/>
              <a:gd name="connsiteY2" fmla="*/ 7805 h 8833"/>
              <a:gd name="connsiteX3" fmla="*/ 5133 w 12324"/>
              <a:gd name="connsiteY3" fmla="*/ 8833 h 8833"/>
              <a:gd name="connsiteX4" fmla="*/ 0 w 12324"/>
              <a:gd name="connsiteY4" fmla="*/ 0 h 8833"/>
              <a:gd name="connsiteX0" fmla="*/ 0 w 10000"/>
              <a:gd name="connsiteY0" fmla="*/ 0 h 9761"/>
              <a:gd name="connsiteX1" fmla="*/ 6594 w 10000"/>
              <a:gd name="connsiteY1" fmla="*/ 0 h 9761"/>
              <a:gd name="connsiteX2" fmla="*/ 10000 w 10000"/>
              <a:gd name="connsiteY2" fmla="*/ 8836 h 9761"/>
              <a:gd name="connsiteX3" fmla="*/ 4994 w 10000"/>
              <a:gd name="connsiteY3" fmla="*/ 9761 h 9761"/>
              <a:gd name="connsiteX4" fmla="*/ 0 w 10000"/>
              <a:gd name="connsiteY4" fmla="*/ 0 h 9761"/>
              <a:gd name="connsiteX0" fmla="*/ 0 w 10000"/>
              <a:gd name="connsiteY0" fmla="*/ 0 h 9784"/>
              <a:gd name="connsiteX1" fmla="*/ 6594 w 10000"/>
              <a:gd name="connsiteY1" fmla="*/ 0 h 9784"/>
              <a:gd name="connsiteX2" fmla="*/ 10000 w 10000"/>
              <a:gd name="connsiteY2" fmla="*/ 9052 h 9784"/>
              <a:gd name="connsiteX3" fmla="*/ 5486 w 10000"/>
              <a:gd name="connsiteY3" fmla="*/ 9784 h 9784"/>
              <a:gd name="connsiteX4" fmla="*/ 0 w 10000"/>
              <a:gd name="connsiteY4" fmla="*/ 0 h 9784"/>
              <a:gd name="connsiteX0" fmla="*/ 0 w 11095"/>
              <a:gd name="connsiteY0" fmla="*/ 0 h 10000"/>
              <a:gd name="connsiteX1" fmla="*/ 6594 w 11095"/>
              <a:gd name="connsiteY1" fmla="*/ 0 h 10000"/>
              <a:gd name="connsiteX2" fmla="*/ 11095 w 11095"/>
              <a:gd name="connsiteY2" fmla="*/ 8405 h 10000"/>
              <a:gd name="connsiteX3" fmla="*/ 5486 w 11095"/>
              <a:gd name="connsiteY3" fmla="*/ 10000 h 10000"/>
              <a:gd name="connsiteX4" fmla="*/ 0 w 11095"/>
              <a:gd name="connsiteY4" fmla="*/ 0 h 10000"/>
              <a:gd name="connsiteX0" fmla="*/ 0 w 11095"/>
              <a:gd name="connsiteY0" fmla="*/ 0 h 9787"/>
              <a:gd name="connsiteX1" fmla="*/ 6594 w 11095"/>
              <a:gd name="connsiteY1" fmla="*/ 0 h 9787"/>
              <a:gd name="connsiteX2" fmla="*/ 11095 w 11095"/>
              <a:gd name="connsiteY2" fmla="*/ 8405 h 9787"/>
              <a:gd name="connsiteX3" fmla="*/ 6044 w 11095"/>
              <a:gd name="connsiteY3" fmla="*/ 9787 h 9787"/>
              <a:gd name="connsiteX4" fmla="*/ 0 w 11095"/>
              <a:gd name="connsiteY4" fmla="*/ 0 h 9787"/>
              <a:gd name="connsiteX0" fmla="*/ 0 w 10000"/>
              <a:gd name="connsiteY0" fmla="*/ 0 h 9587"/>
              <a:gd name="connsiteX1" fmla="*/ 5943 w 10000"/>
              <a:gd name="connsiteY1" fmla="*/ 0 h 9587"/>
              <a:gd name="connsiteX2" fmla="*/ 10000 w 10000"/>
              <a:gd name="connsiteY2" fmla="*/ 8588 h 9587"/>
              <a:gd name="connsiteX3" fmla="*/ 6089 w 10000"/>
              <a:gd name="connsiteY3" fmla="*/ 9587 h 9587"/>
              <a:gd name="connsiteX4" fmla="*/ 0 w 10000"/>
              <a:gd name="connsiteY4" fmla="*/ 0 h 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587">
                <a:moveTo>
                  <a:pt x="0" y="0"/>
                </a:moveTo>
                <a:lnTo>
                  <a:pt x="5943" y="0"/>
                </a:lnTo>
                <a:lnTo>
                  <a:pt x="10000" y="8588"/>
                </a:lnTo>
                <a:lnTo>
                  <a:pt x="6089" y="9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luxograma: Operação manual 57"/>
          <p:cNvSpPr/>
          <p:nvPr/>
        </p:nvSpPr>
        <p:spPr>
          <a:xfrm rot="8700000">
            <a:off x="6690360" y="3267714"/>
            <a:ext cx="556260" cy="1114412"/>
          </a:xfrm>
          <a:prstGeom prst="flowChartManualOpera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66</Words>
  <Application>Microsoft Office PowerPoint</Application>
  <PresentationFormat>Personalizar</PresentationFormat>
  <Paragraphs>73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59</cp:revision>
  <dcterms:created xsi:type="dcterms:W3CDTF">2019-02-28T23:52:37Z</dcterms:created>
  <dcterms:modified xsi:type="dcterms:W3CDTF">2019-04-11T15:02:11Z</dcterms:modified>
</cp:coreProperties>
</file>