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E34"/>
    <a:srgbClr val="280FC1"/>
    <a:srgbClr val="3F2121"/>
    <a:srgbClr val="B98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81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7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2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76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3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7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6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6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0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9925-07D1-4611-96E6-693E370BDE9A}" type="datetimeFigureOut">
              <a:rPr lang="pt-BR" smtClean="0"/>
              <a:t>27/03/2019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>
            <a:off x="1931009" y="1332452"/>
            <a:ext cx="2800522" cy="2888636"/>
            <a:chOff x="1931009" y="1332452"/>
            <a:chExt cx="2800522" cy="2888636"/>
          </a:xfrm>
        </p:grpSpPr>
        <p:cxnSp>
          <p:nvCxnSpPr>
            <p:cNvPr id="73" name="Conector angulado 72"/>
            <p:cNvCxnSpPr/>
            <p:nvPr/>
          </p:nvCxnSpPr>
          <p:spPr>
            <a:xfrm rot="10800000" flipV="1">
              <a:off x="1931009" y="3429000"/>
              <a:ext cx="984808" cy="648072"/>
            </a:xfrm>
            <a:prstGeom prst="bentConnector3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angulado 70"/>
            <p:cNvCxnSpPr/>
            <p:nvPr/>
          </p:nvCxnSpPr>
          <p:spPr>
            <a:xfrm rot="10800000">
              <a:off x="2435065" y="1942089"/>
              <a:ext cx="912799" cy="622814"/>
            </a:xfrm>
            <a:prstGeom prst="bentConnector3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angulado 67"/>
            <p:cNvCxnSpPr/>
            <p:nvPr/>
          </p:nvCxnSpPr>
          <p:spPr>
            <a:xfrm flipV="1">
              <a:off x="3995936" y="2353038"/>
              <a:ext cx="720080" cy="499898"/>
            </a:xfrm>
            <a:prstGeom prst="bentConnector3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do 61"/>
            <p:cNvCxnSpPr/>
            <p:nvPr/>
          </p:nvCxnSpPr>
          <p:spPr>
            <a:xfrm>
              <a:off x="3635896" y="3636708"/>
              <a:ext cx="720080" cy="58438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o 57"/>
            <p:cNvGrpSpPr/>
            <p:nvPr/>
          </p:nvGrpSpPr>
          <p:grpSpPr>
            <a:xfrm>
              <a:off x="2127751" y="2565803"/>
              <a:ext cx="1724169" cy="1655285"/>
              <a:chOff x="5584135" y="909619"/>
              <a:chExt cx="1724169" cy="1655285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5584135" y="1052736"/>
                <a:ext cx="1724169" cy="1512168"/>
                <a:chOff x="5584135" y="1052736"/>
                <a:chExt cx="1724169" cy="1512168"/>
              </a:xfrm>
            </p:grpSpPr>
            <p:grpSp>
              <p:nvGrpSpPr>
                <p:cNvPr id="55" name="Grupo 54"/>
                <p:cNvGrpSpPr/>
                <p:nvPr/>
              </p:nvGrpSpPr>
              <p:grpSpPr>
                <a:xfrm>
                  <a:off x="5800159" y="1052736"/>
                  <a:ext cx="1508145" cy="1512168"/>
                  <a:chOff x="5800159" y="1052736"/>
                  <a:chExt cx="1508145" cy="1512168"/>
                </a:xfrm>
              </p:grpSpPr>
              <p:sp>
                <p:nvSpPr>
                  <p:cNvPr id="30" name="Elipse 29"/>
                  <p:cNvSpPr/>
                  <p:nvPr/>
                </p:nvSpPr>
                <p:spPr>
                  <a:xfrm>
                    <a:off x="6084168" y="1052736"/>
                    <a:ext cx="1224136" cy="1224136"/>
                  </a:xfrm>
                  <a:prstGeom prst="ellipse">
                    <a:avLst/>
                  </a:prstGeom>
                  <a:solidFill>
                    <a:srgbClr val="3F212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Arco 32"/>
                  <p:cNvSpPr/>
                  <p:nvPr/>
                </p:nvSpPr>
                <p:spPr>
                  <a:xfrm>
                    <a:off x="5868144" y="1268760"/>
                    <a:ext cx="864096" cy="1296144"/>
                  </a:xfrm>
                  <a:prstGeom prst="arc">
                    <a:avLst>
                      <a:gd name="adj1" fmla="val 15854703"/>
                      <a:gd name="adj2" fmla="val 2674430"/>
                    </a:avLst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Arco 33"/>
                  <p:cNvSpPr/>
                  <p:nvPr/>
                </p:nvSpPr>
                <p:spPr>
                  <a:xfrm>
                    <a:off x="6012160" y="1124744"/>
                    <a:ext cx="864096" cy="1296144"/>
                  </a:xfrm>
                  <a:prstGeom prst="arc">
                    <a:avLst>
                      <a:gd name="adj1" fmla="val 15854703"/>
                      <a:gd name="adj2" fmla="val 3679462"/>
                    </a:avLst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Arco 34"/>
                  <p:cNvSpPr/>
                  <p:nvPr/>
                </p:nvSpPr>
                <p:spPr>
                  <a:xfrm>
                    <a:off x="6183137" y="1071168"/>
                    <a:ext cx="864096" cy="1296144"/>
                  </a:xfrm>
                  <a:prstGeom prst="arc">
                    <a:avLst>
                      <a:gd name="adj1" fmla="val 15854703"/>
                      <a:gd name="adj2" fmla="val 4009036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Arco 39"/>
                  <p:cNvSpPr/>
                  <p:nvPr/>
                </p:nvSpPr>
                <p:spPr>
                  <a:xfrm>
                    <a:off x="5800159" y="1628800"/>
                    <a:ext cx="644049" cy="936104"/>
                  </a:xfrm>
                  <a:prstGeom prst="arc">
                    <a:avLst>
                      <a:gd name="adj1" fmla="val 15888315"/>
                      <a:gd name="adj2" fmla="val 1381770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Arco 42"/>
                  <p:cNvSpPr/>
                  <p:nvPr/>
                </p:nvSpPr>
                <p:spPr>
                  <a:xfrm>
                    <a:off x="5907562" y="1825078"/>
                    <a:ext cx="464638" cy="667818"/>
                  </a:xfrm>
                  <a:prstGeom prst="arc">
                    <a:avLst/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3" name="Arco 52"/>
                <p:cNvSpPr/>
                <p:nvPr/>
              </p:nvSpPr>
              <p:spPr>
                <a:xfrm>
                  <a:off x="5584135" y="1412776"/>
                  <a:ext cx="1004089" cy="1080120"/>
                </a:xfrm>
                <a:prstGeom prst="arc">
                  <a:avLst>
                    <a:gd name="adj1" fmla="val 16552352"/>
                    <a:gd name="adj2" fmla="val 2166314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" name="Arco 56"/>
              <p:cNvSpPr/>
              <p:nvPr/>
            </p:nvSpPr>
            <p:spPr>
              <a:xfrm rot="2525959">
                <a:off x="5693025" y="909619"/>
                <a:ext cx="1512168" cy="1493736"/>
              </a:xfrm>
              <a:prstGeom prst="arc">
                <a:avLst>
                  <a:gd name="adj1" fmla="val 16335632"/>
                  <a:gd name="adj2" fmla="val 745188"/>
                </a:avLst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Arco 5"/>
            <p:cNvSpPr/>
            <p:nvPr/>
          </p:nvSpPr>
          <p:spPr>
            <a:xfrm>
              <a:off x="3151087" y="1332452"/>
              <a:ext cx="576064" cy="648072"/>
            </a:xfrm>
            <a:prstGeom prst="arc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Arco 8"/>
            <p:cNvSpPr/>
            <p:nvPr/>
          </p:nvSpPr>
          <p:spPr>
            <a:xfrm rot="16391247">
              <a:off x="4119463" y="1359200"/>
              <a:ext cx="576064" cy="648072"/>
            </a:xfrm>
            <a:prstGeom prst="arc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3131840" y="2230269"/>
              <a:ext cx="952106" cy="8994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" name="Elipse 3"/>
            <p:cNvSpPr/>
            <p:nvPr/>
          </p:nvSpPr>
          <p:spPr>
            <a:xfrm>
              <a:off x="3439119" y="1628800"/>
              <a:ext cx="864096" cy="8640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3972891" y="1836508"/>
              <a:ext cx="240027" cy="288032"/>
              <a:chOff x="5724128" y="1268760"/>
              <a:chExt cx="1080120" cy="1044116"/>
            </a:xfrm>
          </p:grpSpPr>
          <p:sp>
            <p:nvSpPr>
              <p:cNvPr id="16" name="Elipse 15"/>
              <p:cNvSpPr/>
              <p:nvPr/>
            </p:nvSpPr>
            <p:spPr>
              <a:xfrm>
                <a:off x="5724128" y="1268760"/>
                <a:ext cx="1080120" cy="10441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5904148" y="1430778"/>
                <a:ext cx="720080" cy="7200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6264188" y="1790818"/>
                <a:ext cx="180020" cy="1980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3635896" y="1836508"/>
              <a:ext cx="240027" cy="288032"/>
              <a:chOff x="5724128" y="1268760"/>
              <a:chExt cx="1080120" cy="1044116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5724128" y="1268760"/>
                <a:ext cx="1080120" cy="10441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904148" y="1430778"/>
                <a:ext cx="720080" cy="7200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6264188" y="1790818"/>
                <a:ext cx="180020" cy="1980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Forma livre 1"/>
          <p:cNvSpPr/>
          <p:nvPr/>
        </p:nvSpPr>
        <p:spPr>
          <a:xfrm>
            <a:off x="3875923" y="2253496"/>
            <a:ext cx="250881" cy="261894"/>
          </a:xfrm>
          <a:custGeom>
            <a:avLst/>
            <a:gdLst>
              <a:gd name="connsiteX0" fmla="*/ 0 w 250881"/>
              <a:gd name="connsiteY0" fmla="*/ 0 h 261894"/>
              <a:gd name="connsiteX1" fmla="*/ 250372 w 250881"/>
              <a:gd name="connsiteY1" fmla="*/ 130629 h 261894"/>
              <a:gd name="connsiteX2" fmla="*/ 65314 w 250881"/>
              <a:gd name="connsiteY2" fmla="*/ 250372 h 261894"/>
              <a:gd name="connsiteX3" fmla="*/ 76200 w 250881"/>
              <a:gd name="connsiteY3" fmla="*/ 250372 h 26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81" h="261894">
                <a:moveTo>
                  <a:pt x="0" y="0"/>
                </a:moveTo>
                <a:cubicBezTo>
                  <a:pt x="119743" y="44450"/>
                  <a:pt x="239486" y="88900"/>
                  <a:pt x="250372" y="130629"/>
                </a:cubicBezTo>
                <a:cubicBezTo>
                  <a:pt x="261258" y="172358"/>
                  <a:pt x="94343" y="230415"/>
                  <a:pt x="65314" y="250372"/>
                </a:cubicBezTo>
                <a:cubicBezTo>
                  <a:pt x="36285" y="270329"/>
                  <a:pt x="56242" y="260350"/>
                  <a:pt x="76200" y="25037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 flipH="1">
            <a:off x="3568094" y="2251614"/>
            <a:ext cx="216024" cy="261894"/>
          </a:xfrm>
          <a:custGeom>
            <a:avLst/>
            <a:gdLst>
              <a:gd name="connsiteX0" fmla="*/ 0 w 250881"/>
              <a:gd name="connsiteY0" fmla="*/ 0 h 261894"/>
              <a:gd name="connsiteX1" fmla="*/ 250372 w 250881"/>
              <a:gd name="connsiteY1" fmla="*/ 130629 h 261894"/>
              <a:gd name="connsiteX2" fmla="*/ 65314 w 250881"/>
              <a:gd name="connsiteY2" fmla="*/ 250372 h 261894"/>
              <a:gd name="connsiteX3" fmla="*/ 76200 w 250881"/>
              <a:gd name="connsiteY3" fmla="*/ 250372 h 26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81" h="261894">
                <a:moveTo>
                  <a:pt x="0" y="0"/>
                </a:moveTo>
                <a:cubicBezTo>
                  <a:pt x="119743" y="44450"/>
                  <a:pt x="239486" y="88900"/>
                  <a:pt x="250372" y="130629"/>
                </a:cubicBezTo>
                <a:cubicBezTo>
                  <a:pt x="261258" y="172358"/>
                  <a:pt x="94343" y="230415"/>
                  <a:pt x="65314" y="250372"/>
                </a:cubicBezTo>
                <a:cubicBezTo>
                  <a:pt x="36285" y="270329"/>
                  <a:pt x="56242" y="260350"/>
                  <a:pt x="76200" y="25037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1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2158781" y="1340768"/>
            <a:ext cx="2603780" cy="3168352"/>
            <a:chOff x="2158781" y="1340768"/>
            <a:chExt cx="2603780" cy="3168352"/>
          </a:xfrm>
        </p:grpSpPr>
        <p:grpSp>
          <p:nvGrpSpPr>
            <p:cNvPr id="74" name="Grupo 73"/>
            <p:cNvGrpSpPr/>
            <p:nvPr/>
          </p:nvGrpSpPr>
          <p:grpSpPr>
            <a:xfrm>
              <a:off x="2158781" y="1404460"/>
              <a:ext cx="2603780" cy="3104660"/>
              <a:chOff x="2158781" y="1404460"/>
              <a:chExt cx="2603780" cy="3104660"/>
            </a:xfrm>
          </p:grpSpPr>
          <p:sp>
            <p:nvSpPr>
              <p:cNvPr id="41" name="Forma livre 40"/>
              <p:cNvSpPr/>
              <p:nvPr/>
            </p:nvSpPr>
            <p:spPr>
              <a:xfrm flipH="1">
                <a:off x="2658815" y="3789040"/>
                <a:ext cx="401017" cy="584688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 39"/>
              <p:cNvSpPr/>
              <p:nvPr/>
            </p:nvSpPr>
            <p:spPr>
              <a:xfrm>
                <a:off x="3428256" y="3725416"/>
                <a:ext cx="504056" cy="652063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" name="Grupo 3"/>
              <p:cNvGrpSpPr/>
              <p:nvPr/>
            </p:nvGrpSpPr>
            <p:grpSpPr>
              <a:xfrm>
                <a:off x="2158781" y="1404460"/>
                <a:ext cx="2603780" cy="2888636"/>
                <a:chOff x="2127751" y="1332452"/>
                <a:chExt cx="2603780" cy="2888636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2127751" y="2565803"/>
                  <a:ext cx="1724169" cy="1655285"/>
                  <a:chOff x="5584135" y="909619"/>
                  <a:chExt cx="1724169" cy="1655285"/>
                </a:xfrm>
              </p:grpSpPr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5584135" y="1052736"/>
                    <a:ext cx="1724169" cy="1512168"/>
                    <a:chOff x="5584135" y="1052736"/>
                    <a:chExt cx="1724169" cy="1512168"/>
                  </a:xfrm>
                </p:grpSpPr>
                <p:grpSp>
                  <p:nvGrpSpPr>
                    <p:cNvPr id="24" name="Grupo 23"/>
                    <p:cNvGrpSpPr/>
                    <p:nvPr/>
                  </p:nvGrpSpPr>
                  <p:grpSpPr>
                    <a:xfrm>
                      <a:off x="5800159" y="1052736"/>
                      <a:ext cx="1508145" cy="1512168"/>
                      <a:chOff x="5800159" y="1052736"/>
                      <a:chExt cx="1508145" cy="1512168"/>
                    </a:xfrm>
                  </p:grpSpPr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6084168" y="1052736"/>
                        <a:ext cx="1224136" cy="1224136"/>
                      </a:xfrm>
                      <a:prstGeom prst="ellipse">
                        <a:avLst/>
                      </a:prstGeom>
                      <a:solidFill>
                        <a:srgbClr val="3F212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" name="Arco 26"/>
                      <p:cNvSpPr/>
                      <p:nvPr/>
                    </p:nvSpPr>
                    <p:spPr>
                      <a:xfrm>
                        <a:off x="5868144" y="1268760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2674430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" name="Arco 27"/>
                      <p:cNvSpPr/>
                      <p:nvPr/>
                    </p:nvSpPr>
                    <p:spPr>
                      <a:xfrm>
                        <a:off x="6012160" y="1124744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3679462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" name="Arco 28"/>
                      <p:cNvSpPr/>
                      <p:nvPr/>
                    </p:nvSpPr>
                    <p:spPr>
                      <a:xfrm>
                        <a:off x="6183137" y="1071168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4009036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" name="Arco 29"/>
                      <p:cNvSpPr/>
                      <p:nvPr/>
                    </p:nvSpPr>
                    <p:spPr>
                      <a:xfrm>
                        <a:off x="5800159" y="1628800"/>
                        <a:ext cx="644049" cy="936104"/>
                      </a:xfrm>
                      <a:prstGeom prst="arc">
                        <a:avLst>
                          <a:gd name="adj1" fmla="val 15888315"/>
                          <a:gd name="adj2" fmla="val 1381770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" name="Arco 30"/>
                      <p:cNvSpPr/>
                      <p:nvPr/>
                    </p:nvSpPr>
                    <p:spPr>
                      <a:xfrm>
                        <a:off x="5907562" y="1825078"/>
                        <a:ext cx="464638" cy="667818"/>
                      </a:xfrm>
                      <a:prstGeom prst="arc">
                        <a:avLst/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5" name="Arco 24"/>
                    <p:cNvSpPr/>
                    <p:nvPr/>
                  </p:nvSpPr>
                  <p:spPr>
                    <a:xfrm>
                      <a:off x="5584135" y="1412776"/>
                      <a:ext cx="1004089" cy="1080120"/>
                    </a:xfrm>
                    <a:prstGeom prst="arc">
                      <a:avLst>
                        <a:gd name="adj1" fmla="val 16552352"/>
                        <a:gd name="adj2" fmla="val 2166314"/>
                      </a:avLst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" name="Arco 22"/>
                  <p:cNvSpPr/>
                  <p:nvPr/>
                </p:nvSpPr>
                <p:spPr>
                  <a:xfrm rot="2525959">
                    <a:off x="5693025" y="909619"/>
                    <a:ext cx="1512168" cy="1493736"/>
                  </a:xfrm>
                  <a:prstGeom prst="arc">
                    <a:avLst>
                      <a:gd name="adj1" fmla="val 16335632"/>
                      <a:gd name="adj2" fmla="val 745188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Arco 9"/>
                <p:cNvSpPr/>
                <p:nvPr/>
              </p:nvSpPr>
              <p:spPr>
                <a:xfrm>
                  <a:off x="3151087" y="1332452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Arco 10"/>
                <p:cNvSpPr/>
                <p:nvPr/>
              </p:nvSpPr>
              <p:spPr>
                <a:xfrm rot="16391247">
                  <a:off x="4119463" y="1431208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3131840" y="2230269"/>
                  <a:ext cx="952106" cy="899435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3460850" y="1628800"/>
                  <a:ext cx="864096" cy="86409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" name="Grupo 13"/>
                <p:cNvGrpSpPr/>
                <p:nvPr/>
              </p:nvGrpSpPr>
              <p:grpSpPr>
                <a:xfrm>
                  <a:off x="3972891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/>
                  <p:cNvSpPr/>
                  <p:nvPr/>
                </p:nvSpPr>
                <p:spPr>
                  <a:xfrm>
                    <a:off x="5904148" y="1430778"/>
                    <a:ext cx="720080" cy="72008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" name="Grupo 14"/>
                <p:cNvGrpSpPr/>
                <p:nvPr/>
              </p:nvGrpSpPr>
              <p:grpSpPr>
                <a:xfrm>
                  <a:off x="3635896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16" name="Elipse 15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5904150" y="1430779"/>
                    <a:ext cx="720080" cy="720081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2" name="Grupo 61"/>
              <p:cNvGrpSpPr/>
              <p:nvPr/>
            </p:nvGrpSpPr>
            <p:grpSpPr>
              <a:xfrm>
                <a:off x="3995936" y="2751994"/>
                <a:ext cx="216024" cy="379037"/>
                <a:chOff x="5799804" y="1673495"/>
                <a:chExt cx="216024" cy="601469"/>
              </a:xfrm>
            </p:grpSpPr>
            <p:sp>
              <p:nvSpPr>
                <p:cNvPr id="58" name="Elipse 57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1" name="Conector reto 60"/>
                <p:cNvCxnSpPr>
                  <a:endCxn id="58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upo 63"/>
              <p:cNvGrpSpPr/>
              <p:nvPr/>
            </p:nvGrpSpPr>
            <p:grpSpPr>
              <a:xfrm>
                <a:off x="3450902" y="2581222"/>
                <a:ext cx="216024" cy="379037"/>
                <a:chOff x="5799804" y="1673495"/>
                <a:chExt cx="216024" cy="601469"/>
              </a:xfrm>
            </p:grpSpPr>
            <p:sp>
              <p:nvSpPr>
                <p:cNvPr id="65" name="Elipse 64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6" name="Conector reto 65"/>
                <p:cNvCxnSpPr>
                  <a:endCxn id="65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upo 66"/>
              <p:cNvGrpSpPr/>
              <p:nvPr/>
            </p:nvGrpSpPr>
            <p:grpSpPr>
              <a:xfrm>
                <a:off x="3342890" y="2799360"/>
                <a:ext cx="216024" cy="379037"/>
                <a:chOff x="5799804" y="1673495"/>
                <a:chExt cx="216024" cy="601469"/>
              </a:xfrm>
            </p:grpSpPr>
            <p:sp>
              <p:nvSpPr>
                <p:cNvPr id="68" name="Elipse 67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9" name="Conector reto 68"/>
                <p:cNvCxnSpPr>
                  <a:endCxn id="68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upo 69"/>
              <p:cNvGrpSpPr/>
              <p:nvPr/>
            </p:nvGrpSpPr>
            <p:grpSpPr>
              <a:xfrm>
                <a:off x="3856097" y="2918791"/>
                <a:ext cx="216024" cy="379037"/>
                <a:chOff x="5799804" y="1673495"/>
                <a:chExt cx="216024" cy="601469"/>
              </a:xfrm>
            </p:grpSpPr>
            <p:sp>
              <p:nvSpPr>
                <p:cNvPr id="71" name="Elipse 70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72" name="Conector reto 71"/>
                <p:cNvCxnSpPr>
                  <a:endCxn id="71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Elipse 62"/>
              <p:cNvSpPr/>
              <p:nvPr/>
            </p:nvSpPr>
            <p:spPr>
              <a:xfrm>
                <a:off x="3827687" y="4293096"/>
                <a:ext cx="216239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2552813" y="4269467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7" name="Elipse 76"/>
            <p:cNvSpPr/>
            <p:nvPr/>
          </p:nvSpPr>
          <p:spPr>
            <a:xfrm>
              <a:off x="3887924" y="2204864"/>
              <a:ext cx="108012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3383868" y="1340768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4449964" y="1449640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76" y="2204864"/>
              <a:ext cx="532484" cy="352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09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71600" y="-654582"/>
            <a:ext cx="7149651" cy="7512582"/>
            <a:chOff x="1101124" y="-818892"/>
            <a:chExt cx="7149651" cy="7512582"/>
          </a:xfrm>
        </p:grpSpPr>
        <p:grpSp>
          <p:nvGrpSpPr>
            <p:cNvPr id="57" name="Grupo 56"/>
            <p:cNvGrpSpPr/>
            <p:nvPr/>
          </p:nvGrpSpPr>
          <p:grpSpPr>
            <a:xfrm>
              <a:off x="1101124" y="3516855"/>
              <a:ext cx="2603780" cy="3176835"/>
              <a:chOff x="2164630" y="1340768"/>
              <a:chExt cx="2603780" cy="3176835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2164630" y="1412943"/>
                <a:ext cx="2603780" cy="3104660"/>
                <a:chOff x="2158781" y="1404460"/>
                <a:chExt cx="2603780" cy="3104660"/>
              </a:xfrm>
            </p:grpSpPr>
            <p:sp>
              <p:nvSpPr>
                <p:cNvPr id="10" name="Forma livre 9"/>
                <p:cNvSpPr/>
                <p:nvPr/>
              </p:nvSpPr>
              <p:spPr>
                <a:xfrm flipH="1">
                  <a:off x="2658815" y="3789040"/>
                  <a:ext cx="401017" cy="584688"/>
                </a:xfrm>
                <a:custGeom>
                  <a:avLst/>
                  <a:gdLst>
                    <a:gd name="connsiteX0" fmla="*/ 0 w 925286"/>
                    <a:gd name="connsiteY0" fmla="*/ 0 h 1261565"/>
                    <a:gd name="connsiteX1" fmla="*/ 783772 w 925286"/>
                    <a:gd name="connsiteY1" fmla="*/ 359229 h 1261565"/>
                    <a:gd name="connsiteX2" fmla="*/ 903515 w 925286"/>
                    <a:gd name="connsiteY2" fmla="*/ 1197429 h 1261565"/>
                    <a:gd name="connsiteX3" fmla="*/ 903515 w 925286"/>
                    <a:gd name="connsiteY3" fmla="*/ 1208315 h 1261565"/>
                    <a:gd name="connsiteX4" fmla="*/ 925286 w 925286"/>
                    <a:gd name="connsiteY4" fmla="*/ 1240972 h 1261565"/>
                    <a:gd name="connsiteX5" fmla="*/ 903515 w 925286"/>
                    <a:gd name="connsiteY5" fmla="*/ 1240972 h 1261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5286" h="1261565">
                      <a:moveTo>
                        <a:pt x="0" y="0"/>
                      </a:moveTo>
                      <a:cubicBezTo>
                        <a:pt x="316593" y="79829"/>
                        <a:pt x="633186" y="159658"/>
                        <a:pt x="783772" y="359229"/>
                      </a:cubicBezTo>
                      <a:cubicBezTo>
                        <a:pt x="934358" y="558800"/>
                        <a:pt x="883558" y="1055915"/>
                        <a:pt x="903515" y="1197429"/>
                      </a:cubicBezTo>
                      <a:cubicBezTo>
                        <a:pt x="923472" y="1338943"/>
                        <a:pt x="899887" y="1201058"/>
                        <a:pt x="903515" y="1208315"/>
                      </a:cubicBezTo>
                      <a:cubicBezTo>
                        <a:pt x="907144" y="1215572"/>
                        <a:pt x="925286" y="1235529"/>
                        <a:pt x="925286" y="1240972"/>
                      </a:cubicBezTo>
                      <a:cubicBezTo>
                        <a:pt x="925286" y="1246415"/>
                        <a:pt x="914400" y="1243693"/>
                        <a:pt x="903515" y="1240972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11" name="Forma livre 10"/>
                <p:cNvSpPr/>
                <p:nvPr/>
              </p:nvSpPr>
              <p:spPr>
                <a:xfrm>
                  <a:off x="3428256" y="3725416"/>
                  <a:ext cx="504056" cy="652063"/>
                </a:xfrm>
                <a:custGeom>
                  <a:avLst/>
                  <a:gdLst>
                    <a:gd name="connsiteX0" fmla="*/ 0 w 925286"/>
                    <a:gd name="connsiteY0" fmla="*/ 0 h 1261565"/>
                    <a:gd name="connsiteX1" fmla="*/ 783772 w 925286"/>
                    <a:gd name="connsiteY1" fmla="*/ 359229 h 1261565"/>
                    <a:gd name="connsiteX2" fmla="*/ 903515 w 925286"/>
                    <a:gd name="connsiteY2" fmla="*/ 1197429 h 1261565"/>
                    <a:gd name="connsiteX3" fmla="*/ 903515 w 925286"/>
                    <a:gd name="connsiteY3" fmla="*/ 1208315 h 1261565"/>
                    <a:gd name="connsiteX4" fmla="*/ 925286 w 925286"/>
                    <a:gd name="connsiteY4" fmla="*/ 1240972 h 1261565"/>
                    <a:gd name="connsiteX5" fmla="*/ 903515 w 925286"/>
                    <a:gd name="connsiteY5" fmla="*/ 1240972 h 1261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5286" h="1261565">
                      <a:moveTo>
                        <a:pt x="0" y="0"/>
                      </a:moveTo>
                      <a:cubicBezTo>
                        <a:pt x="316593" y="79829"/>
                        <a:pt x="633186" y="159658"/>
                        <a:pt x="783772" y="359229"/>
                      </a:cubicBezTo>
                      <a:cubicBezTo>
                        <a:pt x="934358" y="558800"/>
                        <a:pt x="883558" y="1055915"/>
                        <a:pt x="903515" y="1197429"/>
                      </a:cubicBezTo>
                      <a:cubicBezTo>
                        <a:pt x="923472" y="1338943"/>
                        <a:pt x="899887" y="1201058"/>
                        <a:pt x="903515" y="1208315"/>
                      </a:cubicBezTo>
                      <a:cubicBezTo>
                        <a:pt x="907144" y="1215572"/>
                        <a:pt x="925286" y="1235529"/>
                        <a:pt x="925286" y="1240972"/>
                      </a:cubicBezTo>
                      <a:cubicBezTo>
                        <a:pt x="925286" y="1246415"/>
                        <a:pt x="914400" y="1243693"/>
                        <a:pt x="903515" y="1240972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grpSp>
              <p:nvGrpSpPr>
                <p:cNvPr id="12" name="Grupo 11"/>
                <p:cNvGrpSpPr/>
                <p:nvPr/>
              </p:nvGrpSpPr>
              <p:grpSpPr>
                <a:xfrm>
                  <a:off x="2158781" y="1404460"/>
                  <a:ext cx="2603780" cy="2888636"/>
                  <a:chOff x="2127751" y="1332452"/>
                  <a:chExt cx="2603780" cy="2888636"/>
                </a:xfrm>
              </p:grpSpPr>
              <p:grpSp>
                <p:nvGrpSpPr>
                  <p:cNvPr id="27" name="Grupo 26"/>
                  <p:cNvGrpSpPr/>
                  <p:nvPr/>
                </p:nvGrpSpPr>
                <p:grpSpPr>
                  <a:xfrm>
                    <a:off x="2127751" y="2565803"/>
                    <a:ext cx="1724169" cy="1655285"/>
                    <a:chOff x="5584135" y="909619"/>
                    <a:chExt cx="1724169" cy="1655285"/>
                  </a:xfrm>
                </p:grpSpPr>
                <p:grpSp>
                  <p:nvGrpSpPr>
                    <p:cNvPr id="40" name="Grupo 39"/>
                    <p:cNvGrpSpPr/>
                    <p:nvPr/>
                  </p:nvGrpSpPr>
                  <p:grpSpPr>
                    <a:xfrm>
                      <a:off x="5584135" y="1052736"/>
                      <a:ext cx="1724169" cy="1512168"/>
                      <a:chOff x="5584135" y="1052736"/>
                      <a:chExt cx="1724169" cy="1512168"/>
                    </a:xfrm>
                  </p:grpSpPr>
                  <p:grpSp>
                    <p:nvGrpSpPr>
                      <p:cNvPr id="42" name="Grupo 41"/>
                      <p:cNvGrpSpPr/>
                      <p:nvPr/>
                    </p:nvGrpSpPr>
                    <p:grpSpPr>
                      <a:xfrm>
                        <a:off x="5800159" y="1052736"/>
                        <a:ext cx="1508145" cy="1512168"/>
                        <a:chOff x="5800159" y="1052736"/>
                        <a:chExt cx="1508145" cy="1512168"/>
                      </a:xfrm>
                    </p:grpSpPr>
                    <p:sp>
                      <p:nvSpPr>
                        <p:cNvPr id="44" name="Elipse 43"/>
                        <p:cNvSpPr/>
                        <p:nvPr/>
                      </p:nvSpPr>
                      <p:spPr>
                        <a:xfrm>
                          <a:off x="6084168" y="1052736"/>
                          <a:ext cx="1224136" cy="1224136"/>
                        </a:xfrm>
                        <a:prstGeom prst="ellipse">
                          <a:avLst/>
                        </a:prstGeom>
                        <a:solidFill>
                          <a:srgbClr val="3F2121"/>
                        </a:solidFill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u="sng"/>
                        </a:p>
                      </p:txBody>
                    </p:sp>
                    <p:sp>
                      <p:nvSpPr>
                        <p:cNvPr id="45" name="Arco 44"/>
                        <p:cNvSpPr/>
                        <p:nvPr/>
                      </p:nvSpPr>
                      <p:spPr>
                        <a:xfrm>
                          <a:off x="5868144" y="1268760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2674430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u="sng"/>
                        </a:p>
                      </p:txBody>
                    </p:sp>
                    <p:sp>
                      <p:nvSpPr>
                        <p:cNvPr id="46" name="Arco 45"/>
                        <p:cNvSpPr/>
                        <p:nvPr/>
                      </p:nvSpPr>
                      <p:spPr>
                        <a:xfrm>
                          <a:off x="6012160" y="1124744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3679462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u="sng"/>
                        </a:p>
                      </p:txBody>
                    </p:sp>
                    <p:sp>
                      <p:nvSpPr>
                        <p:cNvPr id="47" name="Arco 46"/>
                        <p:cNvSpPr/>
                        <p:nvPr/>
                      </p:nvSpPr>
                      <p:spPr>
                        <a:xfrm>
                          <a:off x="6183137" y="1071168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4009036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u="sng"/>
                        </a:p>
                      </p:txBody>
                    </p:sp>
                    <p:sp>
                      <p:nvSpPr>
                        <p:cNvPr id="48" name="Arco 47"/>
                        <p:cNvSpPr/>
                        <p:nvPr/>
                      </p:nvSpPr>
                      <p:spPr>
                        <a:xfrm>
                          <a:off x="5800159" y="1628800"/>
                          <a:ext cx="644049" cy="936104"/>
                        </a:xfrm>
                        <a:prstGeom prst="arc">
                          <a:avLst>
                            <a:gd name="adj1" fmla="val 15888315"/>
                            <a:gd name="adj2" fmla="val 1381770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u="sng"/>
                        </a:p>
                      </p:txBody>
                    </p:sp>
                    <p:sp>
                      <p:nvSpPr>
                        <p:cNvPr id="49" name="Arco 48"/>
                        <p:cNvSpPr/>
                        <p:nvPr/>
                      </p:nvSpPr>
                      <p:spPr>
                        <a:xfrm>
                          <a:off x="5907562" y="1825078"/>
                          <a:ext cx="464638" cy="667818"/>
                        </a:xfrm>
                        <a:prstGeom prst="arc">
                          <a:avLst/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 u="sng"/>
                        </a:p>
                      </p:txBody>
                    </p:sp>
                  </p:grpSp>
                  <p:sp>
                    <p:nvSpPr>
                      <p:cNvPr id="43" name="Arco 42"/>
                      <p:cNvSpPr/>
                      <p:nvPr/>
                    </p:nvSpPr>
                    <p:spPr>
                      <a:xfrm>
                        <a:off x="5584135" y="1412776"/>
                        <a:ext cx="1004089" cy="1080120"/>
                      </a:xfrm>
                      <a:prstGeom prst="arc">
                        <a:avLst>
                          <a:gd name="adj1" fmla="val 16552352"/>
                          <a:gd name="adj2" fmla="val 2166314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 u="sng"/>
                      </a:p>
                    </p:txBody>
                  </p:sp>
                </p:grpSp>
                <p:sp>
                  <p:nvSpPr>
                    <p:cNvPr id="41" name="Arco 40"/>
                    <p:cNvSpPr/>
                    <p:nvPr/>
                  </p:nvSpPr>
                  <p:spPr>
                    <a:xfrm rot="2525959">
                      <a:off x="5693025" y="909619"/>
                      <a:ext cx="1512168" cy="1493736"/>
                    </a:xfrm>
                    <a:prstGeom prst="arc">
                      <a:avLst>
                        <a:gd name="adj1" fmla="val 16335632"/>
                        <a:gd name="adj2" fmla="val 745188"/>
                      </a:avLst>
                    </a:prstGeom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u="sng"/>
                    </a:p>
                  </p:txBody>
                </p:sp>
              </p:grpSp>
              <p:sp>
                <p:nvSpPr>
                  <p:cNvPr id="28" name="Arco 27"/>
                  <p:cNvSpPr/>
                  <p:nvPr/>
                </p:nvSpPr>
                <p:spPr>
                  <a:xfrm>
                    <a:off x="3151087" y="1332452"/>
                    <a:ext cx="576064" cy="648072"/>
                  </a:xfrm>
                  <a:prstGeom prst="arc">
                    <a:avLst/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sp>
                <p:nvSpPr>
                  <p:cNvPr id="29" name="Arco 28"/>
                  <p:cNvSpPr/>
                  <p:nvPr/>
                </p:nvSpPr>
                <p:spPr>
                  <a:xfrm rot="16391247">
                    <a:off x="4119463" y="1431208"/>
                    <a:ext cx="576064" cy="648072"/>
                  </a:xfrm>
                  <a:prstGeom prst="arc">
                    <a:avLst/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sp>
                <p:nvSpPr>
                  <p:cNvPr id="30" name="Elipse 29"/>
                  <p:cNvSpPr/>
                  <p:nvPr/>
                </p:nvSpPr>
                <p:spPr>
                  <a:xfrm>
                    <a:off x="3131840" y="2230269"/>
                    <a:ext cx="952106" cy="899435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Elipse 30"/>
                  <p:cNvSpPr/>
                  <p:nvPr/>
                </p:nvSpPr>
                <p:spPr>
                  <a:xfrm>
                    <a:off x="3460850" y="1628800"/>
                    <a:ext cx="864096" cy="864096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grpSp>
                <p:nvGrpSpPr>
                  <p:cNvPr id="32" name="Grupo 31"/>
                  <p:cNvGrpSpPr/>
                  <p:nvPr/>
                </p:nvGrpSpPr>
                <p:grpSpPr>
                  <a:xfrm>
                    <a:off x="3972891" y="1836508"/>
                    <a:ext cx="240027" cy="288032"/>
                    <a:chOff x="5724128" y="1268760"/>
                    <a:chExt cx="1080120" cy="1044116"/>
                  </a:xfrm>
                </p:grpSpPr>
                <p:sp>
                  <p:nvSpPr>
                    <p:cNvPr id="37" name="Elipse 36"/>
                    <p:cNvSpPr/>
                    <p:nvPr/>
                  </p:nvSpPr>
                  <p:spPr>
                    <a:xfrm>
                      <a:off x="5724128" y="1268760"/>
                      <a:ext cx="1080120" cy="10441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u="sng"/>
                    </a:p>
                  </p:txBody>
                </p:sp>
                <p:sp>
                  <p:nvSpPr>
                    <p:cNvPr id="38" name="Elipse 37"/>
                    <p:cNvSpPr/>
                    <p:nvPr/>
                  </p:nvSpPr>
                  <p:spPr>
                    <a:xfrm>
                      <a:off x="5904148" y="1430778"/>
                      <a:ext cx="720080" cy="72008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u="sng"/>
                    </a:p>
                  </p:txBody>
                </p:sp>
                <p:sp>
                  <p:nvSpPr>
                    <p:cNvPr id="39" name="Elipse 38"/>
                    <p:cNvSpPr/>
                    <p:nvPr/>
                  </p:nvSpPr>
                  <p:spPr>
                    <a:xfrm>
                      <a:off x="6264188" y="1790818"/>
                      <a:ext cx="180020" cy="19802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u="sng"/>
                    </a:p>
                  </p:txBody>
                </p:sp>
              </p:grp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3635896" y="1836508"/>
                    <a:ext cx="240027" cy="288032"/>
                    <a:chOff x="5724128" y="1268760"/>
                    <a:chExt cx="1080120" cy="1044116"/>
                  </a:xfrm>
                </p:grpSpPr>
                <p:sp>
                  <p:nvSpPr>
                    <p:cNvPr id="34" name="Elipse 33"/>
                    <p:cNvSpPr/>
                    <p:nvPr/>
                  </p:nvSpPr>
                  <p:spPr>
                    <a:xfrm>
                      <a:off x="5724128" y="1268760"/>
                      <a:ext cx="1080120" cy="10441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u="sng"/>
                    </a:p>
                  </p:txBody>
                </p:sp>
                <p:sp>
                  <p:nvSpPr>
                    <p:cNvPr id="35" name="Elipse 34"/>
                    <p:cNvSpPr/>
                    <p:nvPr/>
                  </p:nvSpPr>
                  <p:spPr>
                    <a:xfrm>
                      <a:off x="5904150" y="1430779"/>
                      <a:ext cx="720080" cy="720081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u="sng"/>
                    </a:p>
                  </p:txBody>
                </p:sp>
                <p:sp>
                  <p:nvSpPr>
                    <p:cNvPr id="36" name="Elipse 35"/>
                    <p:cNvSpPr/>
                    <p:nvPr/>
                  </p:nvSpPr>
                  <p:spPr>
                    <a:xfrm>
                      <a:off x="6264188" y="1790818"/>
                      <a:ext cx="180020" cy="19802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 u="sng"/>
                    </a:p>
                  </p:txBody>
                </p:sp>
              </p:grpSp>
            </p:grpSp>
            <p:grpSp>
              <p:nvGrpSpPr>
                <p:cNvPr id="13" name="Grupo 12"/>
                <p:cNvGrpSpPr/>
                <p:nvPr/>
              </p:nvGrpSpPr>
              <p:grpSpPr>
                <a:xfrm>
                  <a:off x="4114489" y="2560262"/>
                  <a:ext cx="504056" cy="212181"/>
                  <a:chOff x="5918357" y="1369242"/>
                  <a:chExt cx="504056" cy="336694"/>
                </a:xfrm>
              </p:grpSpPr>
              <p:sp>
                <p:nvSpPr>
                  <p:cNvPr id="25" name="Elipse 24"/>
                  <p:cNvSpPr/>
                  <p:nvPr/>
                </p:nvSpPr>
                <p:spPr>
                  <a:xfrm>
                    <a:off x="6206389" y="1369242"/>
                    <a:ext cx="216024" cy="2224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cxnSp>
                <p:nvCxnSpPr>
                  <p:cNvPr id="26" name="Conector reto 25"/>
                  <p:cNvCxnSpPr/>
                  <p:nvPr/>
                </p:nvCxnSpPr>
                <p:spPr>
                  <a:xfrm flipV="1">
                    <a:off x="5918357" y="1480460"/>
                    <a:ext cx="398410" cy="225476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upo 13"/>
                <p:cNvGrpSpPr/>
                <p:nvPr/>
              </p:nvGrpSpPr>
              <p:grpSpPr>
                <a:xfrm>
                  <a:off x="3053983" y="2128216"/>
                  <a:ext cx="216024" cy="356197"/>
                  <a:chOff x="5402885" y="954651"/>
                  <a:chExt cx="216024" cy="565225"/>
                </a:xfrm>
              </p:grpSpPr>
              <p:sp>
                <p:nvSpPr>
                  <p:cNvPr id="23" name="Elipse 22"/>
                  <p:cNvSpPr/>
                  <p:nvPr/>
                </p:nvSpPr>
                <p:spPr>
                  <a:xfrm>
                    <a:off x="5402885" y="954651"/>
                    <a:ext cx="216024" cy="22243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cxnSp>
                <p:nvCxnSpPr>
                  <p:cNvPr id="24" name="Conector reto 23"/>
                  <p:cNvCxnSpPr/>
                  <p:nvPr/>
                </p:nvCxnSpPr>
                <p:spPr>
                  <a:xfrm>
                    <a:off x="5510897" y="1140837"/>
                    <a:ext cx="108012" cy="379039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upo 14"/>
                <p:cNvGrpSpPr/>
                <p:nvPr/>
              </p:nvGrpSpPr>
              <p:grpSpPr>
                <a:xfrm>
                  <a:off x="2909967" y="2416249"/>
                  <a:ext cx="252028" cy="307029"/>
                  <a:chOff x="5366881" y="1065559"/>
                  <a:chExt cx="252028" cy="487203"/>
                </a:xfrm>
              </p:grpSpPr>
              <p:sp>
                <p:nvSpPr>
                  <p:cNvPr id="21" name="Elipse 20"/>
                  <p:cNvSpPr/>
                  <p:nvPr/>
                </p:nvSpPr>
                <p:spPr>
                  <a:xfrm>
                    <a:off x="5366881" y="1065559"/>
                    <a:ext cx="216024" cy="22243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cxnSp>
                <p:nvCxnSpPr>
                  <p:cNvPr id="22" name="Conector reto 21"/>
                  <p:cNvCxnSpPr/>
                  <p:nvPr/>
                </p:nvCxnSpPr>
                <p:spPr>
                  <a:xfrm>
                    <a:off x="5510897" y="1173725"/>
                    <a:ext cx="108012" cy="379037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upo 15"/>
                <p:cNvGrpSpPr/>
                <p:nvPr/>
              </p:nvGrpSpPr>
              <p:grpSpPr>
                <a:xfrm>
                  <a:off x="4042481" y="2772443"/>
                  <a:ext cx="451662" cy="174746"/>
                  <a:chOff x="5986188" y="1441274"/>
                  <a:chExt cx="451662" cy="277295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>
                    <a:off x="6221826" y="1441274"/>
                    <a:ext cx="216024" cy="2224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u="sng"/>
                  </a:p>
                </p:txBody>
              </p:sp>
              <p:cxnSp>
                <p:nvCxnSpPr>
                  <p:cNvPr id="20" name="Conector reto 19"/>
                  <p:cNvCxnSpPr/>
                  <p:nvPr/>
                </p:nvCxnSpPr>
                <p:spPr>
                  <a:xfrm flipV="1">
                    <a:off x="5986188" y="1569004"/>
                    <a:ext cx="364018" cy="149565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Elipse 16"/>
                <p:cNvSpPr/>
                <p:nvPr/>
              </p:nvSpPr>
              <p:spPr>
                <a:xfrm>
                  <a:off x="3827687" y="4293096"/>
                  <a:ext cx="216239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2552813" y="4269467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</p:grpSp>
          <p:sp>
            <p:nvSpPr>
              <p:cNvPr id="6" name="Elipse 5"/>
              <p:cNvSpPr/>
              <p:nvPr/>
            </p:nvSpPr>
            <p:spPr>
              <a:xfrm>
                <a:off x="3887924" y="2204864"/>
                <a:ext cx="108012" cy="1080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383868" y="1340768"/>
                <a:ext cx="108012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4449964" y="1449640"/>
                <a:ext cx="108012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9476" y="2204864"/>
                <a:ext cx="532484" cy="352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52" name="Texto explicativo em elipse 51"/>
            <p:cNvSpPr/>
            <p:nvPr/>
          </p:nvSpPr>
          <p:spPr>
            <a:xfrm rot="1175064">
              <a:off x="2942468" y="-818892"/>
              <a:ext cx="5308307" cy="5150066"/>
            </a:xfrm>
            <a:prstGeom prst="wedgeEllipseCallout">
              <a:avLst/>
            </a:prstGeom>
            <a:solidFill>
              <a:srgbClr val="280E3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843949" y="-199755"/>
              <a:ext cx="3392347" cy="3693319"/>
            </a:xfrm>
            <a:prstGeom prst="rect">
              <a:avLst/>
            </a:prstGeom>
            <a:solidFill>
              <a:srgbClr val="280E3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    Nosso site foi desenvolvido em 2019, com o objetivo de tornar a sua vida mais organizada e deixar mais fácil para você realizar seus sonhos!! A vantagem é perder    menos tempo procurando (“filtrando”) as notícias que te agradam na web, e conseguir se atualizar em uma só página, sem perigo de encontrar notícias falsas, e com maior probabilidade de achar atividades do seu estilo perto da sua casa! </a:t>
              </a:r>
              <a:endParaRPr lang="pt-BR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36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/>
          <p:cNvGrpSpPr/>
          <p:nvPr/>
        </p:nvGrpSpPr>
        <p:grpSpPr>
          <a:xfrm>
            <a:off x="2256252" y="1069664"/>
            <a:ext cx="2048618" cy="3060705"/>
            <a:chOff x="2256252" y="1069664"/>
            <a:chExt cx="2048618" cy="3060705"/>
          </a:xfrm>
        </p:grpSpPr>
        <p:sp>
          <p:nvSpPr>
            <p:cNvPr id="55" name="Forma livre 54"/>
            <p:cNvSpPr/>
            <p:nvPr/>
          </p:nvSpPr>
          <p:spPr>
            <a:xfrm rot="20546547" flipV="1">
              <a:off x="3795607" y="2490980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 53"/>
            <p:cNvSpPr/>
            <p:nvPr/>
          </p:nvSpPr>
          <p:spPr>
            <a:xfrm rot="20546547" flipV="1">
              <a:off x="3781690" y="2259208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2256252" y="1069664"/>
              <a:ext cx="2048618" cy="3060705"/>
              <a:chOff x="2616292" y="1052736"/>
              <a:chExt cx="2048618" cy="3060705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2616292" y="1142316"/>
                <a:ext cx="2048618" cy="2971125"/>
                <a:chOff x="2158781" y="1321971"/>
                <a:chExt cx="2048618" cy="2971125"/>
              </a:xfrm>
            </p:grpSpPr>
            <p:sp>
              <p:nvSpPr>
                <p:cNvPr id="10" name="Forma livre 9"/>
                <p:cNvSpPr/>
                <p:nvPr/>
              </p:nvSpPr>
              <p:spPr>
                <a:xfrm rot="18246374" flipH="1">
                  <a:off x="2658815" y="3545935"/>
                  <a:ext cx="401017" cy="584688"/>
                </a:xfrm>
                <a:custGeom>
                  <a:avLst/>
                  <a:gdLst>
                    <a:gd name="connsiteX0" fmla="*/ 0 w 925286"/>
                    <a:gd name="connsiteY0" fmla="*/ 0 h 1261565"/>
                    <a:gd name="connsiteX1" fmla="*/ 783772 w 925286"/>
                    <a:gd name="connsiteY1" fmla="*/ 359229 h 1261565"/>
                    <a:gd name="connsiteX2" fmla="*/ 903515 w 925286"/>
                    <a:gd name="connsiteY2" fmla="*/ 1197429 h 1261565"/>
                    <a:gd name="connsiteX3" fmla="*/ 903515 w 925286"/>
                    <a:gd name="connsiteY3" fmla="*/ 1208315 h 1261565"/>
                    <a:gd name="connsiteX4" fmla="*/ 925286 w 925286"/>
                    <a:gd name="connsiteY4" fmla="*/ 1240972 h 1261565"/>
                    <a:gd name="connsiteX5" fmla="*/ 903515 w 925286"/>
                    <a:gd name="connsiteY5" fmla="*/ 1240972 h 1261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5286" h="1261565">
                      <a:moveTo>
                        <a:pt x="0" y="0"/>
                      </a:moveTo>
                      <a:cubicBezTo>
                        <a:pt x="316593" y="79829"/>
                        <a:pt x="633186" y="159658"/>
                        <a:pt x="783772" y="359229"/>
                      </a:cubicBezTo>
                      <a:cubicBezTo>
                        <a:pt x="934358" y="558800"/>
                        <a:pt x="883558" y="1055915"/>
                        <a:pt x="903515" y="1197429"/>
                      </a:cubicBezTo>
                      <a:cubicBezTo>
                        <a:pt x="923472" y="1338943"/>
                        <a:pt x="899887" y="1201058"/>
                        <a:pt x="903515" y="1208315"/>
                      </a:cubicBezTo>
                      <a:cubicBezTo>
                        <a:pt x="907144" y="1215572"/>
                        <a:pt x="925286" y="1235529"/>
                        <a:pt x="925286" y="1240972"/>
                      </a:cubicBezTo>
                      <a:cubicBezTo>
                        <a:pt x="925286" y="1246415"/>
                        <a:pt x="914400" y="1243693"/>
                        <a:pt x="903515" y="1240972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Forma livre 10"/>
                <p:cNvSpPr/>
                <p:nvPr/>
              </p:nvSpPr>
              <p:spPr>
                <a:xfrm rot="3582053">
                  <a:off x="3319491" y="3528068"/>
                  <a:ext cx="504056" cy="652063"/>
                </a:xfrm>
                <a:custGeom>
                  <a:avLst/>
                  <a:gdLst>
                    <a:gd name="connsiteX0" fmla="*/ 0 w 925286"/>
                    <a:gd name="connsiteY0" fmla="*/ 0 h 1261565"/>
                    <a:gd name="connsiteX1" fmla="*/ 783772 w 925286"/>
                    <a:gd name="connsiteY1" fmla="*/ 359229 h 1261565"/>
                    <a:gd name="connsiteX2" fmla="*/ 903515 w 925286"/>
                    <a:gd name="connsiteY2" fmla="*/ 1197429 h 1261565"/>
                    <a:gd name="connsiteX3" fmla="*/ 903515 w 925286"/>
                    <a:gd name="connsiteY3" fmla="*/ 1208315 h 1261565"/>
                    <a:gd name="connsiteX4" fmla="*/ 925286 w 925286"/>
                    <a:gd name="connsiteY4" fmla="*/ 1240972 h 1261565"/>
                    <a:gd name="connsiteX5" fmla="*/ 903515 w 925286"/>
                    <a:gd name="connsiteY5" fmla="*/ 1240972 h 1261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5286" h="1261565">
                      <a:moveTo>
                        <a:pt x="0" y="0"/>
                      </a:moveTo>
                      <a:cubicBezTo>
                        <a:pt x="316593" y="79829"/>
                        <a:pt x="633186" y="159658"/>
                        <a:pt x="783772" y="359229"/>
                      </a:cubicBezTo>
                      <a:cubicBezTo>
                        <a:pt x="934358" y="558800"/>
                        <a:pt x="883558" y="1055915"/>
                        <a:pt x="903515" y="1197429"/>
                      </a:cubicBezTo>
                      <a:cubicBezTo>
                        <a:pt x="923472" y="1338943"/>
                        <a:pt x="899887" y="1201058"/>
                        <a:pt x="903515" y="1208315"/>
                      </a:cubicBezTo>
                      <a:cubicBezTo>
                        <a:pt x="907144" y="1215572"/>
                        <a:pt x="925286" y="1235529"/>
                        <a:pt x="925286" y="1240972"/>
                      </a:cubicBezTo>
                      <a:cubicBezTo>
                        <a:pt x="925286" y="1246415"/>
                        <a:pt x="914400" y="1243693"/>
                        <a:pt x="903515" y="1240972"/>
                      </a:cubicBez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" name="Grupo 11"/>
                <p:cNvGrpSpPr/>
                <p:nvPr/>
              </p:nvGrpSpPr>
              <p:grpSpPr>
                <a:xfrm>
                  <a:off x="2158781" y="1321971"/>
                  <a:ext cx="1971223" cy="2971125"/>
                  <a:chOff x="2127751" y="1249963"/>
                  <a:chExt cx="1971223" cy="2971125"/>
                </a:xfrm>
              </p:grpSpPr>
              <p:grpSp>
                <p:nvGrpSpPr>
                  <p:cNvPr id="27" name="Grupo 26"/>
                  <p:cNvGrpSpPr/>
                  <p:nvPr/>
                </p:nvGrpSpPr>
                <p:grpSpPr>
                  <a:xfrm>
                    <a:off x="2127751" y="2565803"/>
                    <a:ext cx="1724169" cy="1655285"/>
                    <a:chOff x="5584135" y="909619"/>
                    <a:chExt cx="1724169" cy="1655285"/>
                  </a:xfrm>
                </p:grpSpPr>
                <p:grpSp>
                  <p:nvGrpSpPr>
                    <p:cNvPr id="40" name="Grupo 39"/>
                    <p:cNvGrpSpPr/>
                    <p:nvPr/>
                  </p:nvGrpSpPr>
                  <p:grpSpPr>
                    <a:xfrm>
                      <a:off x="5584135" y="1052736"/>
                      <a:ext cx="1724169" cy="1512168"/>
                      <a:chOff x="5584135" y="1052736"/>
                      <a:chExt cx="1724169" cy="1512168"/>
                    </a:xfrm>
                  </p:grpSpPr>
                  <p:grpSp>
                    <p:nvGrpSpPr>
                      <p:cNvPr id="42" name="Grupo 41"/>
                      <p:cNvGrpSpPr/>
                      <p:nvPr/>
                    </p:nvGrpSpPr>
                    <p:grpSpPr>
                      <a:xfrm>
                        <a:off x="5800159" y="1052736"/>
                        <a:ext cx="1508145" cy="1512168"/>
                        <a:chOff x="5800159" y="1052736"/>
                        <a:chExt cx="1508145" cy="1512168"/>
                      </a:xfrm>
                    </p:grpSpPr>
                    <p:sp>
                      <p:nvSpPr>
                        <p:cNvPr id="44" name="Elipse 43"/>
                        <p:cNvSpPr/>
                        <p:nvPr/>
                      </p:nvSpPr>
                      <p:spPr>
                        <a:xfrm>
                          <a:off x="6084168" y="1052736"/>
                          <a:ext cx="1224136" cy="1224136"/>
                        </a:xfrm>
                        <a:prstGeom prst="ellipse">
                          <a:avLst/>
                        </a:prstGeom>
                        <a:solidFill>
                          <a:srgbClr val="3F2121"/>
                        </a:solidFill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5" name="Arco 44"/>
                        <p:cNvSpPr/>
                        <p:nvPr/>
                      </p:nvSpPr>
                      <p:spPr>
                        <a:xfrm>
                          <a:off x="5868144" y="1268760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2674430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6" name="Arco 45"/>
                        <p:cNvSpPr/>
                        <p:nvPr/>
                      </p:nvSpPr>
                      <p:spPr>
                        <a:xfrm>
                          <a:off x="6012160" y="1124744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3679462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7" name="Arco 46"/>
                        <p:cNvSpPr/>
                        <p:nvPr/>
                      </p:nvSpPr>
                      <p:spPr>
                        <a:xfrm>
                          <a:off x="6183137" y="1071168"/>
                          <a:ext cx="864096" cy="1296144"/>
                        </a:xfrm>
                        <a:prstGeom prst="arc">
                          <a:avLst>
                            <a:gd name="adj1" fmla="val 15854703"/>
                            <a:gd name="adj2" fmla="val 3761966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8" name="Arco 47"/>
                        <p:cNvSpPr/>
                        <p:nvPr/>
                      </p:nvSpPr>
                      <p:spPr>
                        <a:xfrm>
                          <a:off x="5800159" y="1628800"/>
                          <a:ext cx="644049" cy="936104"/>
                        </a:xfrm>
                        <a:prstGeom prst="arc">
                          <a:avLst>
                            <a:gd name="adj1" fmla="val 15888315"/>
                            <a:gd name="adj2" fmla="val 1381770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49" name="Arco 48"/>
                        <p:cNvSpPr/>
                        <p:nvPr/>
                      </p:nvSpPr>
                      <p:spPr>
                        <a:xfrm>
                          <a:off x="5907562" y="1825078"/>
                          <a:ext cx="464638" cy="667818"/>
                        </a:xfrm>
                        <a:prstGeom prst="arc">
                          <a:avLst>
                            <a:gd name="adj1" fmla="val 15816660"/>
                            <a:gd name="adj2" fmla="val 479883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43" name="Arco 42"/>
                      <p:cNvSpPr/>
                      <p:nvPr/>
                    </p:nvSpPr>
                    <p:spPr>
                      <a:xfrm>
                        <a:off x="5584135" y="1412776"/>
                        <a:ext cx="1004089" cy="1080120"/>
                      </a:xfrm>
                      <a:prstGeom prst="arc">
                        <a:avLst>
                          <a:gd name="adj1" fmla="val 16552352"/>
                          <a:gd name="adj2" fmla="val 2166314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41" name="Arco 40"/>
                    <p:cNvSpPr/>
                    <p:nvPr/>
                  </p:nvSpPr>
                  <p:spPr>
                    <a:xfrm rot="2525959">
                      <a:off x="5693025" y="909619"/>
                      <a:ext cx="1512168" cy="1493736"/>
                    </a:xfrm>
                    <a:prstGeom prst="arc">
                      <a:avLst>
                        <a:gd name="adj1" fmla="val 16335632"/>
                        <a:gd name="adj2" fmla="val 332410"/>
                      </a:avLst>
                    </a:prstGeom>
                    <a:ln w="285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8" name="Arco 27"/>
                  <p:cNvSpPr/>
                  <p:nvPr/>
                </p:nvSpPr>
                <p:spPr>
                  <a:xfrm>
                    <a:off x="2520556" y="1287647"/>
                    <a:ext cx="576064" cy="648072"/>
                  </a:xfrm>
                  <a:prstGeom prst="arc">
                    <a:avLst/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Arco 28"/>
                  <p:cNvSpPr/>
                  <p:nvPr/>
                </p:nvSpPr>
                <p:spPr>
                  <a:xfrm rot="16391247">
                    <a:off x="3486906" y="1213959"/>
                    <a:ext cx="576064" cy="648072"/>
                  </a:xfrm>
                  <a:prstGeom prst="arc">
                    <a:avLst/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Elipse 29"/>
                  <p:cNvSpPr/>
                  <p:nvPr/>
                </p:nvSpPr>
                <p:spPr>
                  <a:xfrm>
                    <a:off x="2787315" y="2177783"/>
                    <a:ext cx="952106" cy="899435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31" name="Elipse 30"/>
                  <p:cNvSpPr/>
                  <p:nvPr/>
                </p:nvSpPr>
                <p:spPr>
                  <a:xfrm>
                    <a:off x="2859323" y="1376407"/>
                    <a:ext cx="864096" cy="864096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32" name="Grupo 31"/>
                  <p:cNvGrpSpPr/>
                  <p:nvPr/>
                </p:nvGrpSpPr>
                <p:grpSpPr>
                  <a:xfrm>
                    <a:off x="3363379" y="1592431"/>
                    <a:ext cx="240027" cy="288032"/>
                    <a:chOff x="2981333" y="383981"/>
                    <a:chExt cx="1080122" cy="1044118"/>
                  </a:xfrm>
                </p:grpSpPr>
                <p:sp>
                  <p:nvSpPr>
                    <p:cNvPr id="37" name="Elipse 36"/>
                    <p:cNvSpPr/>
                    <p:nvPr/>
                  </p:nvSpPr>
                  <p:spPr>
                    <a:xfrm>
                      <a:off x="2981333" y="383981"/>
                      <a:ext cx="1080122" cy="104411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Elipse 37"/>
                    <p:cNvSpPr/>
                    <p:nvPr/>
                  </p:nvSpPr>
                  <p:spPr>
                    <a:xfrm>
                      <a:off x="3305369" y="708017"/>
                      <a:ext cx="720081" cy="720082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Elipse 38"/>
                    <p:cNvSpPr/>
                    <p:nvPr/>
                  </p:nvSpPr>
                  <p:spPr>
                    <a:xfrm>
                      <a:off x="3629405" y="1157122"/>
                      <a:ext cx="180018" cy="1980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3" name="Grupo 32"/>
                  <p:cNvGrpSpPr/>
                  <p:nvPr/>
                </p:nvGrpSpPr>
                <p:grpSpPr>
                  <a:xfrm>
                    <a:off x="3003339" y="1593171"/>
                    <a:ext cx="240027" cy="288032"/>
                    <a:chOff x="2877626" y="386664"/>
                    <a:chExt cx="1080120" cy="1044116"/>
                  </a:xfrm>
                </p:grpSpPr>
                <p:sp>
                  <p:nvSpPr>
                    <p:cNvPr id="34" name="Elipse 33"/>
                    <p:cNvSpPr/>
                    <p:nvPr/>
                  </p:nvSpPr>
                  <p:spPr>
                    <a:xfrm>
                      <a:off x="2877626" y="386664"/>
                      <a:ext cx="1080120" cy="10441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Elipse 34"/>
                    <p:cNvSpPr/>
                    <p:nvPr/>
                  </p:nvSpPr>
                  <p:spPr>
                    <a:xfrm>
                      <a:off x="3201662" y="708013"/>
                      <a:ext cx="720080" cy="720081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Elipse 35"/>
                    <p:cNvSpPr/>
                    <p:nvPr/>
                  </p:nvSpPr>
                  <p:spPr>
                    <a:xfrm>
                      <a:off x="3525697" y="1157118"/>
                      <a:ext cx="180022" cy="19802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960047" y="2335461"/>
                  <a:ext cx="216024" cy="1401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Elipse 22"/>
                <p:cNvSpPr/>
                <p:nvPr/>
              </p:nvSpPr>
              <p:spPr>
                <a:xfrm>
                  <a:off x="2351628" y="2587458"/>
                  <a:ext cx="216024" cy="1401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20"/>
                <p:cNvSpPr/>
                <p:nvPr/>
              </p:nvSpPr>
              <p:spPr>
                <a:xfrm>
                  <a:off x="2386297" y="2295582"/>
                  <a:ext cx="216024" cy="1401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/>
                <p:cNvSpPr/>
                <p:nvPr/>
              </p:nvSpPr>
              <p:spPr>
                <a:xfrm>
                  <a:off x="3991375" y="2587776"/>
                  <a:ext cx="216024" cy="14017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3355280" y="4077072"/>
                  <a:ext cx="216239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2872532" y="404106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" name="Elipse 5"/>
              <p:cNvSpPr/>
              <p:nvPr/>
            </p:nvSpPr>
            <p:spPr>
              <a:xfrm>
                <a:off x="3743908" y="1808820"/>
                <a:ext cx="108012" cy="1080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239852" y="1124744"/>
                <a:ext cx="108012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4211960" y="1052736"/>
                <a:ext cx="108012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559" y="1824244"/>
                <a:ext cx="532484" cy="352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56" name="Forma livre 55"/>
            <p:cNvSpPr/>
            <p:nvPr/>
          </p:nvSpPr>
          <p:spPr>
            <a:xfrm rot="1214435" flipV="1">
              <a:off x="2573506" y="2251909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 56"/>
            <p:cNvSpPr/>
            <p:nvPr/>
          </p:nvSpPr>
          <p:spPr>
            <a:xfrm rot="1214435" flipV="1">
              <a:off x="2554842" y="2507760"/>
              <a:ext cx="385556" cy="163596"/>
            </a:xfrm>
            <a:custGeom>
              <a:avLst/>
              <a:gdLst>
                <a:gd name="connsiteX0" fmla="*/ 0 w 490473"/>
                <a:gd name="connsiteY0" fmla="*/ 217382 h 217382"/>
                <a:gd name="connsiteX1" fmla="*/ 165100 w 490473"/>
                <a:gd name="connsiteY1" fmla="*/ 1482 h 217382"/>
                <a:gd name="connsiteX2" fmla="*/ 469900 w 490473"/>
                <a:gd name="connsiteY2" fmla="*/ 122132 h 217382"/>
                <a:gd name="connsiteX3" fmla="*/ 463550 w 490473"/>
                <a:gd name="connsiteY3" fmla="*/ 122132 h 217382"/>
                <a:gd name="connsiteX4" fmla="*/ 463550 w 490473"/>
                <a:gd name="connsiteY4" fmla="*/ 122132 h 217382"/>
                <a:gd name="connsiteX5" fmla="*/ 463550 w 490473"/>
                <a:gd name="connsiteY5" fmla="*/ 122132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0473" h="217382">
                  <a:moveTo>
                    <a:pt x="0" y="217382"/>
                  </a:moveTo>
                  <a:cubicBezTo>
                    <a:pt x="43392" y="117369"/>
                    <a:pt x="86784" y="17357"/>
                    <a:pt x="165100" y="1482"/>
                  </a:cubicBezTo>
                  <a:cubicBezTo>
                    <a:pt x="243416" y="-14393"/>
                    <a:pt x="420158" y="102024"/>
                    <a:pt x="469900" y="122132"/>
                  </a:cubicBezTo>
                  <a:cubicBezTo>
                    <a:pt x="519642" y="142240"/>
                    <a:pt x="463550" y="122132"/>
                    <a:pt x="463550" y="122132"/>
                  </a:cubicBezTo>
                  <a:lnTo>
                    <a:pt x="463550" y="122132"/>
                  </a:lnTo>
                  <a:lnTo>
                    <a:pt x="463550" y="122132"/>
                  </a:lnTo>
                </a:path>
              </a:pathLst>
            </a:cu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742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upo 175"/>
          <p:cNvGrpSpPr/>
          <p:nvPr/>
        </p:nvGrpSpPr>
        <p:grpSpPr>
          <a:xfrm>
            <a:off x="2108809" y="937100"/>
            <a:ext cx="3150826" cy="3500012"/>
            <a:chOff x="2108809" y="937100"/>
            <a:chExt cx="3150826" cy="3500012"/>
          </a:xfrm>
        </p:grpSpPr>
        <p:grpSp>
          <p:nvGrpSpPr>
            <p:cNvPr id="140" name="Grupo 139"/>
            <p:cNvGrpSpPr/>
            <p:nvPr/>
          </p:nvGrpSpPr>
          <p:grpSpPr>
            <a:xfrm>
              <a:off x="2108809" y="937100"/>
              <a:ext cx="2011994" cy="3500012"/>
              <a:chOff x="2108809" y="937100"/>
              <a:chExt cx="2011994" cy="3500012"/>
            </a:xfrm>
          </p:grpSpPr>
          <p:sp>
            <p:nvSpPr>
              <p:cNvPr id="56" name="Forma livre 55"/>
              <p:cNvSpPr/>
              <p:nvPr/>
            </p:nvSpPr>
            <p:spPr>
              <a:xfrm rot="14403998" flipV="1">
                <a:off x="3523090" y="2637187"/>
                <a:ext cx="385556" cy="163596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 54"/>
              <p:cNvSpPr/>
              <p:nvPr/>
            </p:nvSpPr>
            <p:spPr>
              <a:xfrm rot="13580017" flipV="1">
                <a:off x="3497896" y="2316657"/>
                <a:ext cx="385556" cy="163596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 132"/>
              <p:cNvSpPr/>
              <p:nvPr/>
            </p:nvSpPr>
            <p:spPr>
              <a:xfrm rot="6193743" flipV="1">
                <a:off x="2545543" y="2460466"/>
                <a:ext cx="385556" cy="210483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" name="Grupo 3"/>
              <p:cNvGrpSpPr/>
              <p:nvPr/>
            </p:nvGrpSpPr>
            <p:grpSpPr>
              <a:xfrm>
                <a:off x="2108809" y="937100"/>
                <a:ext cx="2011994" cy="3500012"/>
                <a:chOff x="2158781" y="1009108"/>
                <a:chExt cx="2011994" cy="3500012"/>
              </a:xfrm>
            </p:grpSpPr>
            <p:grpSp>
              <p:nvGrpSpPr>
                <p:cNvPr id="5" name="Grupo 4"/>
                <p:cNvGrpSpPr/>
                <p:nvPr/>
              </p:nvGrpSpPr>
              <p:grpSpPr>
                <a:xfrm>
                  <a:off x="2158781" y="1081116"/>
                  <a:ext cx="2011994" cy="3428004"/>
                  <a:chOff x="2158781" y="1081116"/>
                  <a:chExt cx="2011994" cy="3428004"/>
                </a:xfrm>
              </p:grpSpPr>
              <p:sp>
                <p:nvSpPr>
                  <p:cNvPr id="10" name="Forma livre 9"/>
                  <p:cNvSpPr/>
                  <p:nvPr/>
                </p:nvSpPr>
                <p:spPr>
                  <a:xfrm flipH="1">
                    <a:off x="2658815" y="3789040"/>
                    <a:ext cx="401017" cy="584688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Forma livre 10"/>
                  <p:cNvSpPr/>
                  <p:nvPr/>
                </p:nvSpPr>
                <p:spPr>
                  <a:xfrm>
                    <a:off x="3428256" y="3725416"/>
                    <a:ext cx="504056" cy="652063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2" name="Grupo 11"/>
                  <p:cNvGrpSpPr/>
                  <p:nvPr/>
                </p:nvGrpSpPr>
                <p:grpSpPr>
                  <a:xfrm>
                    <a:off x="2158781" y="1081116"/>
                    <a:ext cx="2011994" cy="3211980"/>
                    <a:chOff x="2127751" y="1009108"/>
                    <a:chExt cx="2011994" cy="3211980"/>
                  </a:xfrm>
                </p:grpSpPr>
                <p:grpSp>
                  <p:nvGrpSpPr>
                    <p:cNvPr id="27" name="Grupo 26"/>
                    <p:cNvGrpSpPr/>
                    <p:nvPr/>
                  </p:nvGrpSpPr>
                  <p:grpSpPr>
                    <a:xfrm>
                      <a:off x="2127751" y="2565803"/>
                      <a:ext cx="1724169" cy="1655285"/>
                      <a:chOff x="5584135" y="909619"/>
                      <a:chExt cx="1724169" cy="1655285"/>
                    </a:xfrm>
                  </p:grpSpPr>
                  <p:grpSp>
                    <p:nvGrpSpPr>
                      <p:cNvPr id="40" name="Grupo 39"/>
                      <p:cNvGrpSpPr/>
                      <p:nvPr/>
                    </p:nvGrpSpPr>
                    <p:grpSpPr>
                      <a:xfrm>
                        <a:off x="5584135" y="1052736"/>
                        <a:ext cx="1724169" cy="1512168"/>
                        <a:chOff x="5584135" y="1052736"/>
                        <a:chExt cx="1724169" cy="1512168"/>
                      </a:xfrm>
                    </p:grpSpPr>
                    <p:grpSp>
                      <p:nvGrpSpPr>
                        <p:cNvPr id="42" name="Grupo 41"/>
                        <p:cNvGrpSpPr/>
                        <p:nvPr/>
                      </p:nvGrpSpPr>
                      <p:grpSpPr>
                        <a:xfrm>
                          <a:off x="5800159" y="1052736"/>
                          <a:ext cx="1508145" cy="1512168"/>
                          <a:chOff x="5800159" y="1052736"/>
                          <a:chExt cx="1508145" cy="1512168"/>
                        </a:xfrm>
                      </p:grpSpPr>
                      <p:sp>
                        <p:nvSpPr>
                          <p:cNvPr id="44" name="Elipse 43"/>
                          <p:cNvSpPr/>
                          <p:nvPr/>
                        </p:nvSpPr>
                        <p:spPr>
                          <a:xfrm>
                            <a:off x="6084168" y="1052736"/>
                            <a:ext cx="1224136" cy="1224136"/>
                          </a:xfrm>
                          <a:prstGeom prst="ellipse">
                            <a:avLst/>
                          </a:prstGeom>
                          <a:solidFill>
                            <a:srgbClr val="3F2121"/>
                          </a:solidFill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5" name="Arco 44"/>
                          <p:cNvSpPr/>
                          <p:nvPr/>
                        </p:nvSpPr>
                        <p:spPr>
                          <a:xfrm>
                            <a:off x="5868144" y="1268760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2674430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6" name="Arco 45"/>
                          <p:cNvSpPr/>
                          <p:nvPr/>
                        </p:nvSpPr>
                        <p:spPr>
                          <a:xfrm>
                            <a:off x="6012160" y="1124744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679462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7" name="Arco 46"/>
                          <p:cNvSpPr/>
                          <p:nvPr/>
                        </p:nvSpPr>
                        <p:spPr>
                          <a:xfrm>
                            <a:off x="6183137" y="1071168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863067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8" name="Arco 47"/>
                          <p:cNvSpPr/>
                          <p:nvPr/>
                        </p:nvSpPr>
                        <p:spPr>
                          <a:xfrm>
                            <a:off x="5800159" y="1628800"/>
                            <a:ext cx="644049" cy="936104"/>
                          </a:xfrm>
                          <a:prstGeom prst="arc">
                            <a:avLst>
                              <a:gd name="adj1" fmla="val 15888315"/>
                              <a:gd name="adj2" fmla="val 1381770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Arco 48"/>
                          <p:cNvSpPr/>
                          <p:nvPr/>
                        </p:nvSpPr>
                        <p:spPr>
                          <a:xfrm>
                            <a:off x="5907562" y="1825078"/>
                            <a:ext cx="464638" cy="667818"/>
                          </a:xfrm>
                          <a:prstGeom prst="arc">
                            <a:avLst/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43" name="Arco 42"/>
                        <p:cNvSpPr/>
                        <p:nvPr/>
                      </p:nvSpPr>
                      <p:spPr>
                        <a:xfrm>
                          <a:off x="5584135" y="1412776"/>
                          <a:ext cx="1004089" cy="1080120"/>
                        </a:xfrm>
                        <a:prstGeom prst="arc">
                          <a:avLst>
                            <a:gd name="adj1" fmla="val 16552352"/>
                            <a:gd name="adj2" fmla="val 2166314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41" name="Arco 40"/>
                      <p:cNvSpPr/>
                      <p:nvPr/>
                    </p:nvSpPr>
                    <p:spPr>
                      <a:xfrm rot="2525959">
                        <a:off x="5693025" y="909619"/>
                        <a:ext cx="1512168" cy="1493736"/>
                      </a:xfrm>
                      <a:prstGeom prst="arc">
                        <a:avLst>
                          <a:gd name="adj1" fmla="val 16335632"/>
                          <a:gd name="adj2" fmla="val 372663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8" name="Arco 27"/>
                    <p:cNvSpPr/>
                    <p:nvPr/>
                  </p:nvSpPr>
                  <p:spPr>
                    <a:xfrm>
                      <a:off x="2540261" y="1009108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" name="Arco 28"/>
                    <p:cNvSpPr/>
                    <p:nvPr/>
                  </p:nvSpPr>
                  <p:spPr>
                    <a:xfrm rot="16391247">
                      <a:off x="3527677" y="1091640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" name="Elipse 29"/>
                    <p:cNvSpPr/>
                    <p:nvPr/>
                  </p:nvSpPr>
                  <p:spPr>
                    <a:xfrm>
                      <a:off x="2746948" y="2095946"/>
                      <a:ext cx="945441" cy="899435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" name="Elipse 30"/>
                    <p:cNvSpPr/>
                    <p:nvPr/>
                  </p:nvSpPr>
                  <p:spPr>
                    <a:xfrm>
                      <a:off x="2828293" y="1295205"/>
                      <a:ext cx="864096" cy="864096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2" name="Grupo 31"/>
                    <p:cNvGrpSpPr/>
                    <p:nvPr/>
                  </p:nvGrpSpPr>
                  <p:grpSpPr>
                    <a:xfrm>
                      <a:off x="3356146" y="1449639"/>
                      <a:ext cx="240027" cy="288032"/>
                      <a:chOff x="2948779" y="-133640"/>
                      <a:chExt cx="1080120" cy="1044116"/>
                    </a:xfrm>
                  </p:grpSpPr>
                  <p:sp>
                    <p:nvSpPr>
                      <p:cNvPr id="37" name="Elipse 36"/>
                      <p:cNvSpPr/>
                      <p:nvPr/>
                    </p:nvSpPr>
                    <p:spPr>
                      <a:xfrm>
                        <a:off x="2948779" y="-133640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" name="Elipse 37"/>
                      <p:cNvSpPr/>
                      <p:nvPr/>
                    </p:nvSpPr>
                    <p:spPr>
                      <a:xfrm>
                        <a:off x="3059906" y="130974"/>
                        <a:ext cx="720080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Elipse 38"/>
                      <p:cNvSpPr/>
                      <p:nvPr/>
                    </p:nvSpPr>
                    <p:spPr>
                      <a:xfrm>
                        <a:off x="3216641" y="578824"/>
                        <a:ext cx="180018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3" name="Grupo 32"/>
                    <p:cNvGrpSpPr/>
                    <p:nvPr/>
                  </p:nvGrpSpPr>
                  <p:grpSpPr>
                    <a:xfrm>
                      <a:off x="3025383" y="1449640"/>
                      <a:ext cx="240027" cy="288032"/>
                      <a:chOff x="2976819" y="-133637"/>
                      <a:chExt cx="1080121" cy="1044116"/>
                    </a:xfrm>
                  </p:grpSpPr>
                  <p:sp>
                    <p:nvSpPr>
                      <p:cNvPr id="34" name="Elipse 33"/>
                      <p:cNvSpPr/>
                      <p:nvPr/>
                    </p:nvSpPr>
                    <p:spPr>
                      <a:xfrm>
                        <a:off x="2976819" y="-133637"/>
                        <a:ext cx="1080121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5" name="Elipse 34"/>
                      <p:cNvSpPr/>
                      <p:nvPr/>
                    </p:nvSpPr>
                    <p:spPr>
                      <a:xfrm>
                        <a:off x="3095835" y="152629"/>
                        <a:ext cx="720081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6" name="Elipse 35"/>
                      <p:cNvSpPr/>
                      <p:nvPr/>
                    </p:nvSpPr>
                    <p:spPr>
                      <a:xfrm>
                        <a:off x="3275857" y="512671"/>
                        <a:ext cx="180018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5" name="Elipse 24"/>
                  <p:cNvSpPr/>
                  <p:nvPr/>
                </p:nvSpPr>
                <p:spPr>
                  <a:xfrm>
                    <a:off x="3680284" y="2554416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2629784" y="2737675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Elipse 18"/>
                  <p:cNvSpPr/>
                  <p:nvPr/>
                </p:nvSpPr>
                <p:spPr>
                  <a:xfrm>
                    <a:off x="3676314" y="2851014"/>
                    <a:ext cx="216024" cy="14017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3827687" y="4293096"/>
                    <a:ext cx="216239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2552813" y="4269467"/>
                    <a:ext cx="216024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" name="Elipse 5"/>
                <p:cNvSpPr/>
                <p:nvPr/>
              </p:nvSpPr>
              <p:spPr>
                <a:xfrm>
                  <a:off x="3296440" y="1813131"/>
                  <a:ext cx="108012" cy="108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2791802" y="1009108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3828944" y="1110072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9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0198" y="1892855"/>
                  <a:ext cx="532484" cy="352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grpSp>
            <p:nvGrpSpPr>
              <p:cNvPr id="125" name="Grupo 124"/>
              <p:cNvGrpSpPr/>
              <p:nvPr/>
            </p:nvGrpSpPr>
            <p:grpSpPr>
              <a:xfrm>
                <a:off x="2629081" y="2163806"/>
                <a:ext cx="573631" cy="512739"/>
                <a:chOff x="1635473" y="1492892"/>
                <a:chExt cx="390261" cy="355540"/>
              </a:xfrm>
            </p:grpSpPr>
            <p:grpSp>
              <p:nvGrpSpPr>
                <p:cNvPr id="104" name="Grupo 103"/>
                <p:cNvGrpSpPr/>
                <p:nvPr/>
              </p:nvGrpSpPr>
              <p:grpSpPr>
                <a:xfrm rot="20774143">
                  <a:off x="1635473" y="1555759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00" name="Lágrima 99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02" name="Conector reto 101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upo 104"/>
                <p:cNvGrpSpPr/>
                <p:nvPr/>
              </p:nvGrpSpPr>
              <p:grpSpPr>
                <a:xfrm rot="1393384">
                  <a:off x="1719293" y="1492892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06" name="Lágrima 105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07" name="Conector reto 106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upo 110"/>
                <p:cNvGrpSpPr/>
                <p:nvPr/>
              </p:nvGrpSpPr>
              <p:grpSpPr>
                <a:xfrm rot="4231213">
                  <a:off x="1847002" y="1494179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12" name="Lágrima 111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13" name="Conector reto 112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upo 116"/>
                <p:cNvGrpSpPr/>
                <p:nvPr/>
              </p:nvGrpSpPr>
              <p:grpSpPr>
                <a:xfrm rot="7144482">
                  <a:off x="1923531" y="1660808"/>
                  <a:ext cx="95634" cy="108773"/>
                  <a:chOff x="373870" y="1880694"/>
                  <a:chExt cx="167642" cy="198095"/>
                </a:xfrm>
              </p:grpSpPr>
              <p:sp>
                <p:nvSpPr>
                  <p:cNvPr id="118" name="Lágrima 117"/>
                  <p:cNvSpPr/>
                  <p:nvPr/>
                </p:nvSpPr>
                <p:spPr>
                  <a:xfrm rot="6064280">
                    <a:off x="364711" y="1889853"/>
                    <a:ext cx="95595" cy="77277"/>
                  </a:xfrm>
                  <a:prstGeom prst="teardrop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19" name="Conector reto 118"/>
                  <p:cNvCxnSpPr/>
                  <p:nvPr/>
                </p:nvCxnSpPr>
                <p:spPr>
                  <a:xfrm>
                    <a:off x="397496" y="1916832"/>
                    <a:ext cx="144016" cy="161957"/>
                  </a:xfrm>
                  <a:prstGeom prst="line">
                    <a:avLst/>
                  </a:prstGeom>
                  <a:ln w="571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4" name="Forma livre 123"/>
                <p:cNvSpPr/>
                <p:nvPr/>
              </p:nvSpPr>
              <p:spPr>
                <a:xfrm>
                  <a:off x="1705297" y="1604181"/>
                  <a:ext cx="219665" cy="244251"/>
                </a:xfrm>
                <a:custGeom>
                  <a:avLst/>
                  <a:gdLst>
                    <a:gd name="connsiteX0" fmla="*/ 21872 w 357858"/>
                    <a:gd name="connsiteY0" fmla="*/ 34135 h 358834"/>
                    <a:gd name="connsiteX1" fmla="*/ 56797 w 357858"/>
                    <a:gd name="connsiteY1" fmla="*/ 297660 h 358834"/>
                    <a:gd name="connsiteX2" fmla="*/ 298097 w 357858"/>
                    <a:gd name="connsiteY2" fmla="*/ 338935 h 358834"/>
                    <a:gd name="connsiteX3" fmla="*/ 336197 w 357858"/>
                    <a:gd name="connsiteY3" fmla="*/ 37310 h 358834"/>
                    <a:gd name="connsiteX4" fmla="*/ 21872 w 357858"/>
                    <a:gd name="connsiteY4" fmla="*/ 34135 h 358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858" h="358834">
                      <a:moveTo>
                        <a:pt x="21872" y="34135"/>
                      </a:moveTo>
                      <a:cubicBezTo>
                        <a:pt x="-24695" y="77527"/>
                        <a:pt x="10759" y="246860"/>
                        <a:pt x="56797" y="297660"/>
                      </a:cubicBezTo>
                      <a:cubicBezTo>
                        <a:pt x="102835" y="348460"/>
                        <a:pt x="251530" y="382327"/>
                        <a:pt x="298097" y="338935"/>
                      </a:cubicBezTo>
                      <a:cubicBezTo>
                        <a:pt x="344664" y="295543"/>
                        <a:pt x="383822" y="89168"/>
                        <a:pt x="336197" y="37310"/>
                      </a:cubicBezTo>
                      <a:cubicBezTo>
                        <a:pt x="288572" y="-14548"/>
                        <a:pt x="68439" y="-9257"/>
                        <a:pt x="21872" y="34135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75" name="Grupo 174"/>
            <p:cNvGrpSpPr/>
            <p:nvPr/>
          </p:nvGrpSpPr>
          <p:grpSpPr>
            <a:xfrm>
              <a:off x="4035499" y="1707899"/>
              <a:ext cx="1224136" cy="1189195"/>
              <a:chOff x="4499992" y="871653"/>
              <a:chExt cx="1224136" cy="1189195"/>
            </a:xfrm>
          </p:grpSpPr>
          <p:sp>
            <p:nvSpPr>
              <p:cNvPr id="163" name="Elipse 162"/>
              <p:cNvSpPr/>
              <p:nvPr/>
            </p:nvSpPr>
            <p:spPr>
              <a:xfrm>
                <a:off x="4499992" y="871653"/>
                <a:ext cx="1224136" cy="118919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Elipse 151"/>
              <p:cNvSpPr/>
              <p:nvPr/>
            </p:nvSpPr>
            <p:spPr>
              <a:xfrm>
                <a:off x="4535996" y="908720"/>
                <a:ext cx="1152128" cy="1132772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Elipse 140"/>
              <p:cNvSpPr/>
              <p:nvPr/>
            </p:nvSpPr>
            <p:spPr>
              <a:xfrm>
                <a:off x="4572000" y="937100"/>
                <a:ext cx="1080120" cy="106024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3" name="Conector reto 142"/>
              <p:cNvCxnSpPr/>
              <p:nvPr/>
            </p:nvCxnSpPr>
            <p:spPr>
              <a:xfrm flipV="1">
                <a:off x="4755282" y="1038064"/>
                <a:ext cx="705916" cy="817481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to 150"/>
              <p:cNvCxnSpPr>
                <a:endCxn id="141" idx="7"/>
              </p:cNvCxnSpPr>
              <p:nvPr/>
            </p:nvCxnSpPr>
            <p:spPr>
              <a:xfrm flipV="1">
                <a:off x="4759102" y="1092369"/>
                <a:ext cx="734838" cy="84448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712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985339" y="-1864580"/>
            <a:ext cx="7501555" cy="8649576"/>
            <a:chOff x="-985339" y="-1864580"/>
            <a:chExt cx="7501555" cy="8649576"/>
          </a:xfrm>
        </p:grpSpPr>
        <p:sp>
          <p:nvSpPr>
            <p:cNvPr id="79" name="Texto explicativo em elipse 78"/>
            <p:cNvSpPr/>
            <p:nvPr/>
          </p:nvSpPr>
          <p:spPr>
            <a:xfrm rot="20280284" flipH="1">
              <a:off x="-985339" y="-1864580"/>
              <a:ext cx="6638633" cy="6221011"/>
            </a:xfrm>
            <a:prstGeom prst="wedgeEllipseCallou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8" name="Grupo 77"/>
            <p:cNvGrpSpPr/>
            <p:nvPr/>
          </p:nvGrpSpPr>
          <p:grpSpPr>
            <a:xfrm>
              <a:off x="4449712" y="3501008"/>
              <a:ext cx="2066504" cy="3283988"/>
              <a:chOff x="2028265" y="971049"/>
              <a:chExt cx="2066504" cy="3283988"/>
            </a:xfrm>
          </p:grpSpPr>
          <p:sp>
            <p:nvSpPr>
              <p:cNvPr id="77" name="Forma livre 76"/>
              <p:cNvSpPr/>
              <p:nvPr/>
            </p:nvSpPr>
            <p:spPr>
              <a:xfrm rot="1115826" flipV="1">
                <a:off x="2246029" y="2223540"/>
                <a:ext cx="639704" cy="115644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orma livre 75"/>
              <p:cNvSpPr/>
              <p:nvPr/>
            </p:nvSpPr>
            <p:spPr>
              <a:xfrm rot="12944999" flipV="1">
                <a:off x="3528865" y="2588110"/>
                <a:ext cx="350403" cy="265890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Forma livre 73"/>
              <p:cNvSpPr/>
              <p:nvPr/>
            </p:nvSpPr>
            <p:spPr>
              <a:xfrm rot="1115826" flipV="1">
                <a:off x="2138016" y="2481398"/>
                <a:ext cx="639704" cy="115644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1" name="Grupo 10"/>
              <p:cNvGrpSpPr/>
              <p:nvPr/>
            </p:nvGrpSpPr>
            <p:grpSpPr>
              <a:xfrm>
                <a:off x="2082775" y="971049"/>
                <a:ext cx="2011994" cy="3283988"/>
                <a:chOff x="2108809" y="937100"/>
                <a:chExt cx="2011994" cy="3283988"/>
              </a:xfrm>
            </p:grpSpPr>
            <p:sp>
              <p:nvSpPr>
                <p:cNvPr id="19" name="Forma livre 18"/>
                <p:cNvSpPr/>
                <p:nvPr/>
              </p:nvSpPr>
              <p:spPr>
                <a:xfrm rot="12944999" flipV="1">
                  <a:off x="3560991" y="2152691"/>
                  <a:ext cx="380743" cy="301368"/>
                </a:xfrm>
                <a:custGeom>
                  <a:avLst/>
                  <a:gdLst>
                    <a:gd name="connsiteX0" fmla="*/ 0 w 490473"/>
                    <a:gd name="connsiteY0" fmla="*/ 217382 h 217382"/>
                    <a:gd name="connsiteX1" fmla="*/ 165100 w 490473"/>
                    <a:gd name="connsiteY1" fmla="*/ 1482 h 217382"/>
                    <a:gd name="connsiteX2" fmla="*/ 469900 w 490473"/>
                    <a:gd name="connsiteY2" fmla="*/ 122132 h 217382"/>
                    <a:gd name="connsiteX3" fmla="*/ 463550 w 490473"/>
                    <a:gd name="connsiteY3" fmla="*/ 122132 h 217382"/>
                    <a:gd name="connsiteX4" fmla="*/ 463550 w 490473"/>
                    <a:gd name="connsiteY4" fmla="*/ 122132 h 217382"/>
                    <a:gd name="connsiteX5" fmla="*/ 463550 w 490473"/>
                    <a:gd name="connsiteY5" fmla="*/ 122132 h 217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0473" h="217382">
                      <a:moveTo>
                        <a:pt x="0" y="217382"/>
                      </a:moveTo>
                      <a:cubicBezTo>
                        <a:pt x="43392" y="117369"/>
                        <a:pt x="86784" y="17357"/>
                        <a:pt x="165100" y="1482"/>
                      </a:cubicBezTo>
                      <a:cubicBezTo>
                        <a:pt x="243416" y="-14393"/>
                        <a:pt x="420158" y="102024"/>
                        <a:pt x="469900" y="122132"/>
                      </a:cubicBezTo>
                      <a:cubicBezTo>
                        <a:pt x="519642" y="142240"/>
                        <a:pt x="463550" y="122132"/>
                        <a:pt x="463550" y="122132"/>
                      </a:cubicBezTo>
                      <a:lnTo>
                        <a:pt x="463550" y="122132"/>
                      </a:lnTo>
                      <a:lnTo>
                        <a:pt x="463550" y="122132"/>
                      </a:lnTo>
                    </a:path>
                  </a:pathLst>
                </a:custGeom>
                <a:noFill/>
                <a:ln w="571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" name="Grupo 20"/>
                <p:cNvGrpSpPr/>
                <p:nvPr/>
              </p:nvGrpSpPr>
              <p:grpSpPr>
                <a:xfrm>
                  <a:off x="2108809" y="937100"/>
                  <a:ext cx="2011994" cy="3283988"/>
                  <a:chOff x="2158781" y="1009108"/>
                  <a:chExt cx="2011994" cy="3283988"/>
                </a:xfrm>
              </p:grpSpPr>
              <p:grpSp>
                <p:nvGrpSpPr>
                  <p:cNvPr id="36" name="Grupo 35"/>
                  <p:cNvGrpSpPr/>
                  <p:nvPr/>
                </p:nvGrpSpPr>
                <p:grpSpPr>
                  <a:xfrm>
                    <a:off x="2158781" y="1081116"/>
                    <a:ext cx="2011994" cy="3211980"/>
                    <a:chOff x="2158781" y="1081116"/>
                    <a:chExt cx="2011994" cy="3211980"/>
                  </a:xfrm>
                </p:grpSpPr>
                <p:sp>
                  <p:nvSpPr>
                    <p:cNvPr id="41" name="Forma livre 40"/>
                    <p:cNvSpPr/>
                    <p:nvPr/>
                  </p:nvSpPr>
                  <p:spPr>
                    <a:xfrm rot="707539" flipH="1">
                      <a:off x="2632408" y="3593665"/>
                      <a:ext cx="301431" cy="584688"/>
                    </a:xfrm>
                    <a:custGeom>
                      <a:avLst/>
                      <a:gdLst>
                        <a:gd name="connsiteX0" fmla="*/ 0 w 925286"/>
                        <a:gd name="connsiteY0" fmla="*/ 0 h 1261565"/>
                        <a:gd name="connsiteX1" fmla="*/ 783772 w 925286"/>
                        <a:gd name="connsiteY1" fmla="*/ 359229 h 1261565"/>
                        <a:gd name="connsiteX2" fmla="*/ 903515 w 925286"/>
                        <a:gd name="connsiteY2" fmla="*/ 1197429 h 1261565"/>
                        <a:gd name="connsiteX3" fmla="*/ 903515 w 925286"/>
                        <a:gd name="connsiteY3" fmla="*/ 1208315 h 1261565"/>
                        <a:gd name="connsiteX4" fmla="*/ 925286 w 925286"/>
                        <a:gd name="connsiteY4" fmla="*/ 1240972 h 1261565"/>
                        <a:gd name="connsiteX5" fmla="*/ 903515 w 925286"/>
                        <a:gd name="connsiteY5" fmla="*/ 1240972 h 12615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25286" h="1261565">
                          <a:moveTo>
                            <a:pt x="0" y="0"/>
                          </a:moveTo>
                          <a:cubicBezTo>
                            <a:pt x="316593" y="79829"/>
                            <a:pt x="633186" y="159658"/>
                            <a:pt x="783772" y="359229"/>
                          </a:cubicBezTo>
                          <a:cubicBezTo>
                            <a:pt x="934358" y="558800"/>
                            <a:pt x="883558" y="1055915"/>
                            <a:pt x="903515" y="1197429"/>
                          </a:cubicBezTo>
                          <a:cubicBezTo>
                            <a:pt x="923472" y="1338943"/>
                            <a:pt x="899887" y="1201058"/>
                            <a:pt x="903515" y="1208315"/>
                          </a:cubicBezTo>
                          <a:cubicBezTo>
                            <a:pt x="907144" y="1215572"/>
                            <a:pt x="925286" y="1235529"/>
                            <a:pt x="925286" y="1240972"/>
                          </a:cubicBezTo>
                          <a:cubicBezTo>
                            <a:pt x="925286" y="1246415"/>
                            <a:pt x="914400" y="1243693"/>
                            <a:pt x="903515" y="1240972"/>
                          </a:cubicBezTo>
                        </a:path>
                      </a:pathLst>
                    </a:cu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Forma livre 41"/>
                    <p:cNvSpPr/>
                    <p:nvPr/>
                  </p:nvSpPr>
                  <p:spPr>
                    <a:xfrm>
                      <a:off x="3378894" y="3423613"/>
                      <a:ext cx="504056" cy="652063"/>
                    </a:xfrm>
                    <a:custGeom>
                      <a:avLst/>
                      <a:gdLst>
                        <a:gd name="connsiteX0" fmla="*/ 0 w 925286"/>
                        <a:gd name="connsiteY0" fmla="*/ 0 h 1261565"/>
                        <a:gd name="connsiteX1" fmla="*/ 783772 w 925286"/>
                        <a:gd name="connsiteY1" fmla="*/ 359229 h 1261565"/>
                        <a:gd name="connsiteX2" fmla="*/ 903515 w 925286"/>
                        <a:gd name="connsiteY2" fmla="*/ 1197429 h 1261565"/>
                        <a:gd name="connsiteX3" fmla="*/ 903515 w 925286"/>
                        <a:gd name="connsiteY3" fmla="*/ 1208315 h 1261565"/>
                        <a:gd name="connsiteX4" fmla="*/ 925286 w 925286"/>
                        <a:gd name="connsiteY4" fmla="*/ 1240972 h 1261565"/>
                        <a:gd name="connsiteX5" fmla="*/ 903515 w 925286"/>
                        <a:gd name="connsiteY5" fmla="*/ 1240972 h 12615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25286" h="1261565">
                          <a:moveTo>
                            <a:pt x="0" y="0"/>
                          </a:moveTo>
                          <a:cubicBezTo>
                            <a:pt x="316593" y="79829"/>
                            <a:pt x="633186" y="159658"/>
                            <a:pt x="783772" y="359229"/>
                          </a:cubicBezTo>
                          <a:cubicBezTo>
                            <a:pt x="934358" y="558800"/>
                            <a:pt x="883558" y="1055915"/>
                            <a:pt x="903515" y="1197429"/>
                          </a:cubicBezTo>
                          <a:cubicBezTo>
                            <a:pt x="923472" y="1338943"/>
                            <a:pt x="899887" y="1201058"/>
                            <a:pt x="903515" y="1208315"/>
                          </a:cubicBezTo>
                          <a:cubicBezTo>
                            <a:pt x="907144" y="1215572"/>
                            <a:pt x="925286" y="1235529"/>
                            <a:pt x="925286" y="1240972"/>
                          </a:cubicBezTo>
                          <a:cubicBezTo>
                            <a:pt x="925286" y="1246415"/>
                            <a:pt x="914400" y="1243693"/>
                            <a:pt x="903515" y="1240972"/>
                          </a:cubicBezTo>
                        </a:path>
                      </a:pathLst>
                    </a:custGeom>
                    <a:noFill/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43" name="Grupo 42"/>
                    <p:cNvGrpSpPr/>
                    <p:nvPr/>
                  </p:nvGrpSpPr>
                  <p:grpSpPr>
                    <a:xfrm>
                      <a:off x="2158781" y="1081116"/>
                      <a:ext cx="2011994" cy="3211980"/>
                      <a:chOff x="2127751" y="1009108"/>
                      <a:chExt cx="2011994" cy="3211980"/>
                    </a:xfrm>
                  </p:grpSpPr>
                  <p:grpSp>
                    <p:nvGrpSpPr>
                      <p:cNvPr id="49" name="Grupo 48"/>
                      <p:cNvGrpSpPr/>
                      <p:nvPr/>
                    </p:nvGrpSpPr>
                    <p:grpSpPr>
                      <a:xfrm>
                        <a:off x="2127751" y="2565803"/>
                        <a:ext cx="1724169" cy="1655285"/>
                        <a:chOff x="5584135" y="909619"/>
                        <a:chExt cx="1724169" cy="1655285"/>
                      </a:xfrm>
                    </p:grpSpPr>
                    <p:grpSp>
                      <p:nvGrpSpPr>
                        <p:cNvPr id="62" name="Grupo 61"/>
                        <p:cNvGrpSpPr/>
                        <p:nvPr/>
                      </p:nvGrpSpPr>
                      <p:grpSpPr>
                        <a:xfrm>
                          <a:off x="5584135" y="1052736"/>
                          <a:ext cx="1724169" cy="1512168"/>
                          <a:chOff x="5584135" y="1052736"/>
                          <a:chExt cx="1724169" cy="1512168"/>
                        </a:xfrm>
                      </p:grpSpPr>
                      <p:grpSp>
                        <p:nvGrpSpPr>
                          <p:cNvPr id="64" name="Grupo 63"/>
                          <p:cNvGrpSpPr/>
                          <p:nvPr/>
                        </p:nvGrpSpPr>
                        <p:grpSpPr>
                          <a:xfrm>
                            <a:off x="5800159" y="1052736"/>
                            <a:ext cx="1508145" cy="1512168"/>
                            <a:chOff x="5800159" y="1052736"/>
                            <a:chExt cx="1508145" cy="1512168"/>
                          </a:xfrm>
                        </p:grpSpPr>
                        <p:sp>
                          <p:nvSpPr>
                            <p:cNvPr id="66" name="Elipse 65"/>
                            <p:cNvSpPr/>
                            <p:nvPr/>
                          </p:nvSpPr>
                          <p:spPr>
                            <a:xfrm>
                              <a:off x="6084168" y="1052736"/>
                              <a:ext cx="1224136" cy="1224136"/>
                            </a:xfrm>
                            <a:prstGeom prst="ellipse">
                              <a:avLst/>
                            </a:prstGeom>
                            <a:solidFill>
                              <a:srgbClr val="3F2121"/>
                            </a:solidFill>
                            <a:ln>
                              <a:solidFill>
                                <a:srgbClr val="3F212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7" name="Arco 66"/>
                            <p:cNvSpPr/>
                            <p:nvPr/>
                          </p:nvSpPr>
                          <p:spPr>
                            <a:xfrm>
                              <a:off x="5868144" y="1268760"/>
                              <a:ext cx="864096" cy="1296144"/>
                            </a:xfrm>
                            <a:prstGeom prst="arc">
                              <a:avLst>
                                <a:gd name="adj1" fmla="val 15854703"/>
                                <a:gd name="adj2" fmla="val 2674430"/>
                              </a:avLst>
                            </a:prstGeom>
                            <a:ln w="38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8" name="Arco 67"/>
                            <p:cNvSpPr/>
                            <p:nvPr/>
                          </p:nvSpPr>
                          <p:spPr>
                            <a:xfrm>
                              <a:off x="6012160" y="1124744"/>
                              <a:ext cx="864096" cy="1296144"/>
                            </a:xfrm>
                            <a:prstGeom prst="arc">
                              <a:avLst>
                                <a:gd name="adj1" fmla="val 15854703"/>
                                <a:gd name="adj2" fmla="val 3679462"/>
                              </a:avLst>
                            </a:prstGeom>
                            <a:ln w="381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69" name="Arco 68"/>
                            <p:cNvSpPr/>
                            <p:nvPr/>
                          </p:nvSpPr>
                          <p:spPr>
                            <a:xfrm>
                              <a:off x="6183137" y="1071168"/>
                              <a:ext cx="864096" cy="1296144"/>
                            </a:xfrm>
                            <a:prstGeom prst="arc">
                              <a:avLst>
                                <a:gd name="adj1" fmla="val 15854703"/>
                                <a:gd name="adj2" fmla="val 3863067"/>
                              </a:avLst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70" name="Arco 69"/>
                            <p:cNvSpPr/>
                            <p:nvPr/>
                          </p:nvSpPr>
                          <p:spPr>
                            <a:xfrm>
                              <a:off x="5800159" y="1628800"/>
                              <a:ext cx="644049" cy="936104"/>
                            </a:xfrm>
                            <a:prstGeom prst="arc">
                              <a:avLst>
                                <a:gd name="adj1" fmla="val 15888315"/>
                                <a:gd name="adj2" fmla="val 1229499"/>
                              </a:avLst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  <p:sp>
                          <p:nvSpPr>
                            <p:cNvPr id="71" name="Arco 70"/>
                            <p:cNvSpPr/>
                            <p:nvPr/>
                          </p:nvSpPr>
                          <p:spPr>
                            <a:xfrm>
                              <a:off x="5907562" y="1825078"/>
                              <a:ext cx="464638" cy="667818"/>
                            </a:xfrm>
                            <a:prstGeom prst="arc">
                              <a:avLst>
                                <a:gd name="adj1" fmla="val 15836829"/>
                                <a:gd name="adj2" fmla="val 330886"/>
                              </a:avLst>
                            </a:prstGeom>
                            <a:ln w="28575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pt-BR"/>
                            </a:p>
                          </p:txBody>
                        </p:sp>
                      </p:grpSp>
                      <p:sp>
                        <p:nvSpPr>
                          <p:cNvPr id="65" name="Arco 64"/>
                          <p:cNvSpPr/>
                          <p:nvPr/>
                        </p:nvSpPr>
                        <p:spPr>
                          <a:xfrm>
                            <a:off x="5584135" y="1412776"/>
                            <a:ext cx="1004089" cy="1080120"/>
                          </a:xfrm>
                          <a:prstGeom prst="arc">
                            <a:avLst>
                              <a:gd name="adj1" fmla="val 16552352"/>
                              <a:gd name="adj2" fmla="val 2166314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63" name="Arco 62"/>
                        <p:cNvSpPr/>
                        <p:nvPr/>
                      </p:nvSpPr>
                      <p:spPr>
                        <a:xfrm rot="2525959">
                          <a:off x="5693025" y="909619"/>
                          <a:ext cx="1512168" cy="1493736"/>
                        </a:xfrm>
                        <a:prstGeom prst="arc">
                          <a:avLst>
                            <a:gd name="adj1" fmla="val 16335632"/>
                            <a:gd name="adj2" fmla="val 322101"/>
                          </a:avLst>
                        </a:prstGeom>
                        <a:ln w="28575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50" name="Arco 49"/>
                      <p:cNvSpPr/>
                      <p:nvPr/>
                    </p:nvSpPr>
                    <p:spPr>
                      <a:xfrm>
                        <a:off x="2540261" y="1009108"/>
                        <a:ext cx="576064" cy="648072"/>
                      </a:xfrm>
                      <a:prstGeom prst="arc">
                        <a:avLst/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1" name="Arco 50"/>
                      <p:cNvSpPr/>
                      <p:nvPr/>
                    </p:nvSpPr>
                    <p:spPr>
                      <a:xfrm rot="16391247">
                        <a:off x="3527677" y="1091640"/>
                        <a:ext cx="576064" cy="648072"/>
                      </a:xfrm>
                      <a:prstGeom prst="arc">
                        <a:avLst/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52" name="Elipse 51"/>
                      <p:cNvSpPr/>
                      <p:nvPr/>
                    </p:nvSpPr>
                    <p:spPr>
                      <a:xfrm>
                        <a:off x="2792689" y="2058608"/>
                        <a:ext cx="945441" cy="899435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>
                          <a:solidFill>
                            <a:schemeClr val="accent6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3" name="Elipse 52"/>
                      <p:cNvSpPr/>
                      <p:nvPr/>
                    </p:nvSpPr>
                    <p:spPr>
                      <a:xfrm>
                        <a:off x="2846203" y="1261286"/>
                        <a:ext cx="864096" cy="864096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5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grpSp>
                    <p:nvGrpSpPr>
                      <p:cNvPr id="54" name="Grupo 53"/>
                      <p:cNvGrpSpPr/>
                      <p:nvPr/>
                    </p:nvGrpSpPr>
                    <p:grpSpPr>
                      <a:xfrm>
                        <a:off x="3319416" y="1449639"/>
                        <a:ext cx="240027" cy="288032"/>
                        <a:chOff x="2783494" y="-133640"/>
                        <a:chExt cx="1080120" cy="1044116"/>
                      </a:xfrm>
                    </p:grpSpPr>
                    <p:sp>
                      <p:nvSpPr>
                        <p:cNvPr id="59" name="Elipse 58"/>
                        <p:cNvSpPr/>
                        <p:nvPr/>
                      </p:nvSpPr>
                      <p:spPr>
                        <a:xfrm>
                          <a:off x="2783494" y="-133640"/>
                          <a:ext cx="1080120" cy="104411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60" name="Elipse 59"/>
                        <p:cNvSpPr/>
                        <p:nvPr/>
                      </p:nvSpPr>
                      <p:spPr>
                        <a:xfrm>
                          <a:off x="2856601" y="127385"/>
                          <a:ext cx="720080" cy="720081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61" name="Elipse 60"/>
                        <p:cNvSpPr/>
                        <p:nvPr/>
                      </p:nvSpPr>
                      <p:spPr>
                        <a:xfrm>
                          <a:off x="2960137" y="391996"/>
                          <a:ext cx="180018" cy="19802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grpSp>
                    <p:nvGrpSpPr>
                      <p:cNvPr id="55" name="Grupo 54"/>
                      <p:cNvGrpSpPr/>
                      <p:nvPr/>
                    </p:nvGrpSpPr>
                    <p:grpSpPr>
                      <a:xfrm>
                        <a:off x="2958884" y="1449640"/>
                        <a:ext cx="240027" cy="288032"/>
                        <a:chOff x="2677574" y="-133637"/>
                        <a:chExt cx="1080121" cy="1044116"/>
                      </a:xfrm>
                    </p:grpSpPr>
                    <p:sp>
                      <p:nvSpPr>
                        <p:cNvPr id="56" name="Elipse 55"/>
                        <p:cNvSpPr/>
                        <p:nvPr/>
                      </p:nvSpPr>
                      <p:spPr>
                        <a:xfrm>
                          <a:off x="2677574" y="-133637"/>
                          <a:ext cx="1080121" cy="104411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57" name="Elipse 56"/>
                        <p:cNvSpPr/>
                        <p:nvPr/>
                      </p:nvSpPr>
                      <p:spPr>
                        <a:xfrm>
                          <a:off x="2743895" y="130970"/>
                          <a:ext cx="720081" cy="720081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  <p:sp>
                      <p:nvSpPr>
                        <p:cNvPr id="58" name="Elipse 57"/>
                        <p:cNvSpPr/>
                        <p:nvPr/>
                      </p:nvSpPr>
                      <p:spPr>
                        <a:xfrm>
                          <a:off x="2858852" y="388417"/>
                          <a:ext cx="180018" cy="19802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</p:grpSp>
                <p:sp>
                  <p:nvSpPr>
                    <p:cNvPr id="44" name="Elipse 43"/>
                    <p:cNvSpPr/>
                    <p:nvPr/>
                  </p:nvSpPr>
                  <p:spPr>
                    <a:xfrm>
                      <a:off x="3782002" y="2479998"/>
                      <a:ext cx="216024" cy="14017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Elipse 45"/>
                    <p:cNvSpPr/>
                    <p:nvPr/>
                  </p:nvSpPr>
                  <p:spPr>
                    <a:xfrm>
                      <a:off x="3719675" y="2890362"/>
                      <a:ext cx="216024" cy="14017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" name="Elipse 46"/>
                    <p:cNvSpPr/>
                    <p:nvPr/>
                  </p:nvSpPr>
                  <p:spPr>
                    <a:xfrm>
                      <a:off x="3774830" y="3987492"/>
                      <a:ext cx="216239" cy="216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" name="Elipse 47"/>
                    <p:cNvSpPr/>
                    <p:nvPr/>
                  </p:nvSpPr>
                  <p:spPr>
                    <a:xfrm>
                      <a:off x="2482208" y="4013985"/>
                      <a:ext cx="216024" cy="216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7" name="Elipse 36"/>
                  <p:cNvSpPr/>
                  <p:nvPr/>
                </p:nvSpPr>
                <p:spPr>
                  <a:xfrm>
                    <a:off x="3242434" y="1827261"/>
                    <a:ext cx="108012" cy="10801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37"/>
                  <p:cNvSpPr/>
                  <p:nvPr/>
                </p:nvSpPr>
                <p:spPr>
                  <a:xfrm>
                    <a:off x="2791802" y="1009108"/>
                    <a:ext cx="108012" cy="14401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3828944" y="1110072"/>
                    <a:ext cx="108012" cy="14401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4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30198" y="1892855"/>
                    <a:ext cx="532484" cy="35299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73" name="Elipse 72"/>
              <p:cNvSpPr/>
              <p:nvPr/>
            </p:nvSpPr>
            <p:spPr>
              <a:xfrm>
                <a:off x="2173157" y="1988840"/>
                <a:ext cx="216024" cy="170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Elipse 74"/>
              <p:cNvSpPr/>
              <p:nvPr/>
            </p:nvSpPr>
            <p:spPr>
              <a:xfrm>
                <a:off x="2028265" y="2267678"/>
                <a:ext cx="216024" cy="170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885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2635107" y="1302962"/>
            <a:ext cx="3214898" cy="3252868"/>
            <a:chOff x="2635107" y="1302962"/>
            <a:chExt cx="3214898" cy="3252868"/>
          </a:xfrm>
        </p:grpSpPr>
        <p:cxnSp>
          <p:nvCxnSpPr>
            <p:cNvPr id="70" name="Conector reto 69"/>
            <p:cNvCxnSpPr/>
            <p:nvPr/>
          </p:nvCxnSpPr>
          <p:spPr>
            <a:xfrm>
              <a:off x="4237882" y="2012310"/>
              <a:ext cx="124983" cy="146908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upo 62"/>
            <p:cNvGrpSpPr/>
            <p:nvPr/>
          </p:nvGrpSpPr>
          <p:grpSpPr>
            <a:xfrm>
              <a:off x="2635107" y="1302962"/>
              <a:ext cx="3214898" cy="3252868"/>
              <a:chOff x="2267744" y="258059"/>
              <a:chExt cx="3214898" cy="3252868"/>
            </a:xfrm>
          </p:grpSpPr>
          <p:sp>
            <p:nvSpPr>
              <p:cNvPr id="62" name="Forma livre 61"/>
              <p:cNvSpPr/>
              <p:nvPr/>
            </p:nvSpPr>
            <p:spPr>
              <a:xfrm rot="2606830">
                <a:off x="3935601" y="1370530"/>
                <a:ext cx="655802" cy="204857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3094451" y="258059"/>
                <a:ext cx="2388191" cy="3252868"/>
                <a:chOff x="2158781" y="1256252"/>
                <a:chExt cx="2388191" cy="3252868"/>
              </a:xfrm>
            </p:grpSpPr>
            <p:grpSp>
              <p:nvGrpSpPr>
                <p:cNvPr id="8" name="Grupo 7"/>
                <p:cNvGrpSpPr/>
                <p:nvPr/>
              </p:nvGrpSpPr>
              <p:grpSpPr>
                <a:xfrm>
                  <a:off x="2158781" y="1328260"/>
                  <a:ext cx="2388191" cy="3180860"/>
                  <a:chOff x="2158781" y="1328260"/>
                  <a:chExt cx="2388191" cy="3180860"/>
                </a:xfrm>
              </p:grpSpPr>
              <p:sp>
                <p:nvSpPr>
                  <p:cNvPr id="13" name="Forma livre 12"/>
                  <p:cNvSpPr/>
                  <p:nvPr/>
                </p:nvSpPr>
                <p:spPr>
                  <a:xfrm flipH="1">
                    <a:off x="2658815" y="3789040"/>
                    <a:ext cx="401017" cy="584688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Forma livre 13"/>
                  <p:cNvSpPr/>
                  <p:nvPr/>
                </p:nvSpPr>
                <p:spPr>
                  <a:xfrm>
                    <a:off x="3428256" y="3725416"/>
                    <a:ext cx="504056" cy="652063"/>
                  </a:xfrm>
                  <a:custGeom>
                    <a:avLst/>
                    <a:gdLst>
                      <a:gd name="connsiteX0" fmla="*/ 0 w 925286"/>
                      <a:gd name="connsiteY0" fmla="*/ 0 h 1261565"/>
                      <a:gd name="connsiteX1" fmla="*/ 783772 w 925286"/>
                      <a:gd name="connsiteY1" fmla="*/ 359229 h 1261565"/>
                      <a:gd name="connsiteX2" fmla="*/ 903515 w 925286"/>
                      <a:gd name="connsiteY2" fmla="*/ 1197429 h 1261565"/>
                      <a:gd name="connsiteX3" fmla="*/ 903515 w 925286"/>
                      <a:gd name="connsiteY3" fmla="*/ 1208315 h 1261565"/>
                      <a:gd name="connsiteX4" fmla="*/ 925286 w 925286"/>
                      <a:gd name="connsiteY4" fmla="*/ 1240972 h 1261565"/>
                      <a:gd name="connsiteX5" fmla="*/ 903515 w 925286"/>
                      <a:gd name="connsiteY5" fmla="*/ 1240972 h 1261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5286" h="1261565">
                        <a:moveTo>
                          <a:pt x="0" y="0"/>
                        </a:moveTo>
                        <a:cubicBezTo>
                          <a:pt x="316593" y="79829"/>
                          <a:pt x="633186" y="159658"/>
                          <a:pt x="783772" y="359229"/>
                        </a:cubicBezTo>
                        <a:cubicBezTo>
                          <a:pt x="934358" y="558800"/>
                          <a:pt x="883558" y="1055915"/>
                          <a:pt x="903515" y="1197429"/>
                        </a:cubicBezTo>
                        <a:cubicBezTo>
                          <a:pt x="923472" y="1338943"/>
                          <a:pt x="899887" y="1201058"/>
                          <a:pt x="903515" y="1208315"/>
                        </a:cubicBezTo>
                        <a:cubicBezTo>
                          <a:pt x="907144" y="1215572"/>
                          <a:pt x="925286" y="1235529"/>
                          <a:pt x="925286" y="1240972"/>
                        </a:cubicBezTo>
                        <a:cubicBezTo>
                          <a:pt x="925286" y="1246415"/>
                          <a:pt x="914400" y="1243693"/>
                          <a:pt x="903515" y="1240972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" name="Grupo 14"/>
                  <p:cNvGrpSpPr/>
                  <p:nvPr/>
                </p:nvGrpSpPr>
                <p:grpSpPr>
                  <a:xfrm>
                    <a:off x="2158781" y="1328260"/>
                    <a:ext cx="2388191" cy="2964836"/>
                    <a:chOff x="2127751" y="1256252"/>
                    <a:chExt cx="2388191" cy="2964836"/>
                  </a:xfrm>
                </p:grpSpPr>
                <p:grpSp>
                  <p:nvGrpSpPr>
                    <p:cNvPr id="30" name="Grupo 29"/>
                    <p:cNvGrpSpPr/>
                    <p:nvPr/>
                  </p:nvGrpSpPr>
                  <p:grpSpPr>
                    <a:xfrm>
                      <a:off x="2127751" y="2565803"/>
                      <a:ext cx="1724169" cy="1655285"/>
                      <a:chOff x="5584135" y="909619"/>
                      <a:chExt cx="1724169" cy="1655285"/>
                    </a:xfrm>
                  </p:grpSpPr>
                  <p:grpSp>
                    <p:nvGrpSpPr>
                      <p:cNvPr id="43" name="Grupo 42"/>
                      <p:cNvGrpSpPr/>
                      <p:nvPr/>
                    </p:nvGrpSpPr>
                    <p:grpSpPr>
                      <a:xfrm>
                        <a:off x="5584135" y="1052736"/>
                        <a:ext cx="1724169" cy="1512168"/>
                        <a:chOff x="5584135" y="1052736"/>
                        <a:chExt cx="1724169" cy="1512168"/>
                      </a:xfrm>
                    </p:grpSpPr>
                    <p:grpSp>
                      <p:nvGrpSpPr>
                        <p:cNvPr id="45" name="Grupo 44"/>
                        <p:cNvGrpSpPr/>
                        <p:nvPr/>
                      </p:nvGrpSpPr>
                      <p:grpSpPr>
                        <a:xfrm>
                          <a:off x="5800159" y="1052736"/>
                          <a:ext cx="1508145" cy="1512168"/>
                          <a:chOff x="5800159" y="1052736"/>
                          <a:chExt cx="1508145" cy="1512168"/>
                        </a:xfrm>
                      </p:grpSpPr>
                      <p:sp>
                        <p:nvSpPr>
                          <p:cNvPr id="47" name="Elipse 46"/>
                          <p:cNvSpPr/>
                          <p:nvPr/>
                        </p:nvSpPr>
                        <p:spPr>
                          <a:xfrm>
                            <a:off x="6084168" y="1052736"/>
                            <a:ext cx="1224136" cy="1224136"/>
                          </a:xfrm>
                          <a:prstGeom prst="ellipse">
                            <a:avLst/>
                          </a:prstGeom>
                          <a:solidFill>
                            <a:srgbClr val="3F2121"/>
                          </a:solidFill>
                          <a:ln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8" name="Arco 47"/>
                          <p:cNvSpPr/>
                          <p:nvPr/>
                        </p:nvSpPr>
                        <p:spPr>
                          <a:xfrm>
                            <a:off x="5868144" y="1268760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2674430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49" name="Arco 48"/>
                          <p:cNvSpPr/>
                          <p:nvPr/>
                        </p:nvSpPr>
                        <p:spPr>
                          <a:xfrm>
                            <a:off x="6012160" y="1124744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679462"/>
                            </a:avLst>
                          </a:prstGeom>
                          <a:ln w="3810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0" name="Arco 49"/>
                          <p:cNvSpPr/>
                          <p:nvPr/>
                        </p:nvSpPr>
                        <p:spPr>
                          <a:xfrm>
                            <a:off x="6183137" y="1071168"/>
                            <a:ext cx="864096" cy="1296144"/>
                          </a:xfrm>
                          <a:prstGeom prst="arc">
                            <a:avLst>
                              <a:gd name="adj1" fmla="val 15854703"/>
                              <a:gd name="adj2" fmla="val 3885526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1" name="Arco 50"/>
                          <p:cNvSpPr/>
                          <p:nvPr/>
                        </p:nvSpPr>
                        <p:spPr>
                          <a:xfrm>
                            <a:off x="5800159" y="1628800"/>
                            <a:ext cx="644049" cy="936104"/>
                          </a:xfrm>
                          <a:prstGeom prst="arc">
                            <a:avLst>
                              <a:gd name="adj1" fmla="val 15888315"/>
                              <a:gd name="adj2" fmla="val 1381770"/>
                            </a:avLst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52" name="Arco 51"/>
                          <p:cNvSpPr/>
                          <p:nvPr/>
                        </p:nvSpPr>
                        <p:spPr>
                          <a:xfrm>
                            <a:off x="5907562" y="1825078"/>
                            <a:ext cx="464638" cy="667818"/>
                          </a:xfrm>
                          <a:prstGeom prst="arc">
                            <a:avLst/>
                          </a:prstGeom>
                          <a:ln w="28575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46" name="Arco 45"/>
                        <p:cNvSpPr/>
                        <p:nvPr/>
                      </p:nvSpPr>
                      <p:spPr>
                        <a:xfrm>
                          <a:off x="5584135" y="1412776"/>
                          <a:ext cx="1004089" cy="1080120"/>
                        </a:xfrm>
                        <a:prstGeom prst="arc">
                          <a:avLst>
                            <a:gd name="adj1" fmla="val 16552352"/>
                            <a:gd name="adj2" fmla="val 2166314"/>
                          </a:avLst>
                        </a:prstGeom>
                        <a:ln w="38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t-BR"/>
                        </a:p>
                      </p:txBody>
                    </p:sp>
                  </p:grpSp>
                  <p:sp>
                    <p:nvSpPr>
                      <p:cNvPr id="44" name="Arco 43"/>
                      <p:cNvSpPr/>
                      <p:nvPr/>
                    </p:nvSpPr>
                    <p:spPr>
                      <a:xfrm rot="2525959">
                        <a:off x="5693025" y="909619"/>
                        <a:ext cx="1512168" cy="1493736"/>
                      </a:xfrm>
                      <a:prstGeom prst="arc">
                        <a:avLst>
                          <a:gd name="adj1" fmla="val 16335632"/>
                          <a:gd name="adj2" fmla="val 352913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31" name="Arco 30"/>
                    <p:cNvSpPr/>
                    <p:nvPr/>
                  </p:nvSpPr>
                  <p:spPr>
                    <a:xfrm>
                      <a:off x="2975827" y="1256252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Arco 31"/>
                    <p:cNvSpPr/>
                    <p:nvPr/>
                  </p:nvSpPr>
                  <p:spPr>
                    <a:xfrm rot="16391247">
                      <a:off x="3903874" y="1237820"/>
                      <a:ext cx="576064" cy="648072"/>
                    </a:xfrm>
                    <a:prstGeom prst="arc">
                      <a:avLst/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Elipse 32"/>
                    <p:cNvSpPr/>
                    <p:nvPr/>
                  </p:nvSpPr>
                  <p:spPr>
                    <a:xfrm>
                      <a:off x="3093921" y="2230269"/>
                      <a:ext cx="952106" cy="899435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Elipse 33"/>
                    <p:cNvSpPr/>
                    <p:nvPr/>
                  </p:nvSpPr>
                  <p:spPr>
                    <a:xfrm>
                      <a:off x="3275856" y="1477536"/>
                      <a:ext cx="864096" cy="864096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35" name="Grupo 34"/>
                    <p:cNvGrpSpPr/>
                    <p:nvPr/>
                  </p:nvGrpSpPr>
                  <p:grpSpPr>
                    <a:xfrm>
                      <a:off x="3781268" y="1677568"/>
                      <a:ext cx="240027" cy="288032"/>
                      <a:chOff x="4861826" y="692602"/>
                      <a:chExt cx="1080120" cy="1044116"/>
                    </a:xfrm>
                  </p:grpSpPr>
                  <p:sp>
                    <p:nvSpPr>
                      <p:cNvPr id="40" name="Elipse 39"/>
                      <p:cNvSpPr/>
                      <p:nvPr/>
                    </p:nvSpPr>
                    <p:spPr>
                      <a:xfrm>
                        <a:off x="4861826" y="692602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1" name="Elipse 40"/>
                      <p:cNvSpPr/>
                      <p:nvPr/>
                    </p:nvSpPr>
                    <p:spPr>
                      <a:xfrm>
                        <a:off x="4931864" y="906825"/>
                        <a:ext cx="720081" cy="72008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42" name="Elipse 41"/>
                      <p:cNvSpPr/>
                      <p:nvPr/>
                    </p:nvSpPr>
                    <p:spPr>
                      <a:xfrm>
                        <a:off x="5021414" y="1214656"/>
                        <a:ext cx="180022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36" name="Grupo 35"/>
                    <p:cNvGrpSpPr/>
                    <p:nvPr/>
                  </p:nvGrpSpPr>
                  <p:grpSpPr>
                    <a:xfrm>
                      <a:off x="3439119" y="1665855"/>
                      <a:ext cx="240027" cy="288032"/>
                      <a:chOff x="4838633" y="650143"/>
                      <a:chExt cx="1080120" cy="1044116"/>
                    </a:xfrm>
                  </p:grpSpPr>
                  <p:sp>
                    <p:nvSpPr>
                      <p:cNvPr id="37" name="Elipse 36"/>
                      <p:cNvSpPr/>
                      <p:nvPr/>
                    </p:nvSpPr>
                    <p:spPr>
                      <a:xfrm>
                        <a:off x="4838633" y="650143"/>
                        <a:ext cx="1080120" cy="104411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8" name="Elipse 37"/>
                      <p:cNvSpPr/>
                      <p:nvPr/>
                    </p:nvSpPr>
                    <p:spPr>
                      <a:xfrm>
                        <a:off x="4936422" y="906826"/>
                        <a:ext cx="720080" cy="720081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9" name="Elipse 38"/>
                      <p:cNvSpPr/>
                      <p:nvPr/>
                    </p:nvSpPr>
                    <p:spPr>
                      <a:xfrm>
                        <a:off x="5116440" y="1214660"/>
                        <a:ext cx="180022" cy="19802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0" name="Elipse 19"/>
                  <p:cNvSpPr/>
                  <p:nvPr/>
                </p:nvSpPr>
                <p:spPr>
                  <a:xfrm>
                    <a:off x="3827687" y="4293096"/>
                    <a:ext cx="216239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2552813" y="4269467"/>
                    <a:ext cx="216024" cy="21602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" name="Elipse 8"/>
                <p:cNvSpPr/>
                <p:nvPr/>
              </p:nvSpPr>
              <p:spPr>
                <a:xfrm>
                  <a:off x="3656170" y="2048199"/>
                  <a:ext cx="108012" cy="1080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>
                  <a:off x="3208389" y="1256252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4151483" y="1268853"/>
                  <a:ext cx="108012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2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1292158">
                  <a:off x="3481569" y="2085821"/>
                  <a:ext cx="532484" cy="3529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sp>
            <p:nvSpPr>
              <p:cNvPr id="4" name="Retângulo 3"/>
              <p:cNvSpPr/>
              <p:nvPr/>
            </p:nvSpPr>
            <p:spPr>
              <a:xfrm>
                <a:off x="2267744" y="1052736"/>
                <a:ext cx="1944216" cy="2232248"/>
              </a:xfrm>
              <a:prstGeom prst="rect">
                <a:avLst/>
              </a:prstGeom>
              <a:solidFill>
                <a:srgbClr val="B98653"/>
              </a:solidFill>
              <a:ln>
                <a:solidFill>
                  <a:srgbClr val="B98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447764" y="1238300"/>
                <a:ext cx="1584176" cy="1872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k</a:t>
                </a:r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2843808" y="1087953"/>
                <a:ext cx="792088" cy="28803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Forma livre 57"/>
              <p:cNvSpPr/>
              <p:nvPr/>
            </p:nvSpPr>
            <p:spPr>
              <a:xfrm rot="20284790" flipV="1">
                <a:off x="4280890" y="1497197"/>
                <a:ext cx="673000" cy="326734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4139964" y="1556383"/>
                <a:ext cx="216024" cy="14017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 60"/>
              <p:cNvSpPr/>
              <p:nvPr/>
            </p:nvSpPr>
            <p:spPr>
              <a:xfrm rot="20284790" flipV="1">
                <a:off x="4318957" y="1727561"/>
                <a:ext cx="719230" cy="326734"/>
              </a:xfrm>
              <a:custGeom>
                <a:avLst/>
                <a:gdLst>
                  <a:gd name="connsiteX0" fmla="*/ 0 w 490473"/>
                  <a:gd name="connsiteY0" fmla="*/ 217382 h 217382"/>
                  <a:gd name="connsiteX1" fmla="*/ 165100 w 490473"/>
                  <a:gd name="connsiteY1" fmla="*/ 1482 h 217382"/>
                  <a:gd name="connsiteX2" fmla="*/ 469900 w 490473"/>
                  <a:gd name="connsiteY2" fmla="*/ 122132 h 217382"/>
                  <a:gd name="connsiteX3" fmla="*/ 463550 w 490473"/>
                  <a:gd name="connsiteY3" fmla="*/ 122132 h 217382"/>
                  <a:gd name="connsiteX4" fmla="*/ 463550 w 490473"/>
                  <a:gd name="connsiteY4" fmla="*/ 122132 h 217382"/>
                  <a:gd name="connsiteX5" fmla="*/ 463550 w 490473"/>
                  <a:gd name="connsiteY5" fmla="*/ 122132 h 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0473" h="217382">
                    <a:moveTo>
                      <a:pt x="0" y="217382"/>
                    </a:moveTo>
                    <a:cubicBezTo>
                      <a:pt x="43392" y="117369"/>
                      <a:pt x="86784" y="17357"/>
                      <a:pt x="165100" y="1482"/>
                    </a:cubicBezTo>
                    <a:cubicBezTo>
                      <a:pt x="243416" y="-14393"/>
                      <a:pt x="420158" y="102024"/>
                      <a:pt x="469900" y="122132"/>
                    </a:cubicBezTo>
                    <a:cubicBezTo>
                      <a:pt x="519642" y="142240"/>
                      <a:pt x="463550" y="122132"/>
                      <a:pt x="463550" y="122132"/>
                    </a:cubicBezTo>
                    <a:lnTo>
                      <a:pt x="463550" y="122132"/>
                    </a:lnTo>
                    <a:lnTo>
                      <a:pt x="463550" y="122132"/>
                    </a:lnTo>
                  </a:path>
                </a:pathLst>
              </a:custGeom>
              <a:no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4" name="Elipse 63"/>
            <p:cNvSpPr/>
            <p:nvPr/>
          </p:nvSpPr>
          <p:spPr>
            <a:xfrm>
              <a:off x="4499992" y="2856779"/>
              <a:ext cx="216024" cy="14017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/>
            <p:cNvSpPr/>
            <p:nvPr/>
          </p:nvSpPr>
          <p:spPr>
            <a:xfrm>
              <a:off x="4067944" y="2041565"/>
              <a:ext cx="169938" cy="2353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7" name="Conector reto 66"/>
            <p:cNvCxnSpPr/>
            <p:nvPr/>
          </p:nvCxnSpPr>
          <p:spPr>
            <a:xfrm flipV="1">
              <a:off x="4177871" y="2023042"/>
              <a:ext cx="72008" cy="113276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67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115616" y="476672"/>
            <a:ext cx="5904656" cy="4896544"/>
            <a:chOff x="1115616" y="476672"/>
            <a:chExt cx="5904656" cy="4896544"/>
          </a:xfrm>
          <a:solidFill>
            <a:schemeClr val="tx2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" name="Texto explicativo em elipse 5"/>
            <p:cNvSpPr/>
            <p:nvPr/>
          </p:nvSpPr>
          <p:spPr>
            <a:xfrm>
              <a:off x="1115616" y="476672"/>
              <a:ext cx="5904656" cy="4896544"/>
            </a:xfrm>
            <a:prstGeom prst="wedgeEllipseCallou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2567679" y="1052736"/>
              <a:ext cx="2856515" cy="36933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aaaaaaaaavcvcvcvcvcvcvca</a:t>
              </a:r>
              <a:endParaRPr lang="pt-BR" dirty="0"/>
            </a:p>
            <a:p>
              <a:r>
                <a:rPr lang="pt-BR" dirty="0" smtClean="0"/>
                <a:t>aaaaaaaacvvvvvvvvvvvvvvvvvvvvvvvvvvvvvvvvvvvvvvvvvvvvvvvvvvvvvvvvvvvvccccccccccccccccccccccccccccccccaaaaaaaaaaaaaaaaaaaaaaaaaaaaaaaaaaaaaaaaaaaaaaaaaaaaaaaaaaaaaaaaaaaaaaaaaaaaaaaaaaaaaaaaaaaaaaaaaaaaaaaaaaaaaaaaaaaaaaaaaaaaaaaaaaaaaaaaaaaaaaaaaaaaaaaaaaaaaaaaaaaaaaaaaaaaaaaaa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631271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80</Words>
  <Application>Microsoft Office PowerPoint</Application>
  <PresentationFormat>Apresentação na tela (4:3)</PresentationFormat>
  <Paragraphs>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ARIANE PAULA BARROS</dc:creator>
  <cp:lastModifiedBy>ARIANE PAULA BARROS</cp:lastModifiedBy>
  <cp:revision>34</cp:revision>
  <dcterms:created xsi:type="dcterms:W3CDTF">2019-02-20T14:13:07Z</dcterms:created>
  <dcterms:modified xsi:type="dcterms:W3CDTF">2019-03-27T14:47:25Z</dcterms:modified>
</cp:coreProperties>
</file>