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2F3"/>
    <a:srgbClr val="7099F4"/>
    <a:srgbClr val="3971EF"/>
    <a:srgbClr val="4A74FC"/>
    <a:srgbClr val="5E93FE"/>
    <a:srgbClr val="4885FE"/>
    <a:srgbClr val="2E73FE"/>
    <a:srgbClr val="2F8CFD"/>
    <a:srgbClr val="007CA8"/>
    <a:srgbClr val="F29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43000" y="645459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51109" y="792498"/>
            <a:ext cx="2306270" cy="3041762"/>
            <a:chOff x="3376101" y="1470269"/>
            <a:chExt cx="2275033" cy="2830970"/>
          </a:xfrm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05671" y="1516831"/>
            <a:ext cx="2651071" cy="2062103"/>
            <a:chOff x="1205671" y="1516831"/>
            <a:chExt cx="2651071" cy="2062103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516831"/>
              <a:ext cx="216011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026124" y="3744779"/>
            <a:ext cx="2339739" cy="1938992"/>
            <a:chOff x="1170139" y="3744779"/>
            <a:chExt cx="2339739" cy="1938992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7" y="3744779"/>
              <a:ext cx="17281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841987"/>
            <a:ext cx="2337793" cy="1609304"/>
            <a:chOff x="8658971" y="1886437"/>
            <a:chExt cx="2337793" cy="1609304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09259" y="1926081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62423"/>
            <a:ext cx="2469144" cy="1569660"/>
            <a:chOff x="8638099" y="3562423"/>
            <a:chExt cx="2469144" cy="1569660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119738" y="3562423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194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Aharoni</vt:lpstr>
      <vt:lpstr>Arial</vt:lpstr>
      <vt:lpstr>Arial Black</vt:lpstr>
      <vt:lpstr>Bauhaus 93</vt:lpstr>
      <vt:lpstr>Berlin Sans FB</vt:lpstr>
      <vt:lpstr>Berlin Sans FB Demi</vt:lpstr>
      <vt:lpstr>Calibri</vt:lpstr>
      <vt:lpstr>Calibri Light</vt:lpstr>
      <vt:lpstr>Century Gothic</vt:lpstr>
      <vt:lpstr>Courier New</vt:lpstr>
      <vt:lpstr>Freestyle Script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109</cp:revision>
  <dcterms:created xsi:type="dcterms:W3CDTF">2019-02-28T23:52:37Z</dcterms:created>
  <dcterms:modified xsi:type="dcterms:W3CDTF">2019-05-03T00:53:55Z</dcterms:modified>
</cp:coreProperties>
</file>