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F3FA"/>
    <a:srgbClr val="F4C188"/>
    <a:srgbClr val="EB6C15"/>
    <a:srgbClr val="F6CB9C"/>
    <a:srgbClr val="01ABA7"/>
    <a:srgbClr val="01BFBF"/>
    <a:srgbClr val="702791"/>
    <a:srgbClr val="7F2CA4"/>
    <a:srgbClr val="B153EB"/>
    <a:srgbClr val="C9D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-49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7238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1806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1407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4481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5383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0308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6054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3194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3519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099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6821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F0722-7C31-4BAA-904B-29AEC9A1B4D7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4087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microsoft.com/office/2007/relationships/hdphoto" Target="../media/hdphoto3.wdp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/>
          <p:cNvGrpSpPr/>
          <p:nvPr/>
        </p:nvGrpSpPr>
        <p:grpSpPr>
          <a:xfrm>
            <a:off x="3986498" y="325121"/>
            <a:ext cx="4749356" cy="4445391"/>
            <a:chOff x="5283673" y="984738"/>
            <a:chExt cx="4749356" cy="4445391"/>
          </a:xfrm>
        </p:grpSpPr>
        <p:sp>
          <p:nvSpPr>
            <p:cNvPr id="11" name="Elipse 10"/>
            <p:cNvSpPr/>
            <p:nvPr/>
          </p:nvSpPr>
          <p:spPr>
            <a:xfrm>
              <a:off x="5427114" y="984738"/>
              <a:ext cx="4462474" cy="444539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11"/>
            <p:cNvSpPr/>
            <p:nvPr/>
          </p:nvSpPr>
          <p:spPr>
            <a:xfrm>
              <a:off x="5713995" y="1184742"/>
              <a:ext cx="3888712" cy="404538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" name="Agrupar 12"/>
            <p:cNvGrpSpPr/>
            <p:nvPr/>
          </p:nvGrpSpPr>
          <p:grpSpPr>
            <a:xfrm>
              <a:off x="6042829" y="1525673"/>
              <a:ext cx="3990200" cy="3161211"/>
              <a:chOff x="1436914" y="1031966"/>
              <a:chExt cx="3990200" cy="3161211"/>
            </a:xfrm>
          </p:grpSpPr>
          <p:sp>
            <p:nvSpPr>
              <p:cNvPr id="8" name="Fluxograma: Terminação 7"/>
              <p:cNvSpPr/>
              <p:nvPr/>
            </p:nvSpPr>
            <p:spPr>
              <a:xfrm>
                <a:off x="4187148" y="2447779"/>
                <a:ext cx="1239966" cy="548640"/>
              </a:xfrm>
              <a:prstGeom prst="flowChartTermina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Elipse 5"/>
              <p:cNvSpPr/>
              <p:nvPr/>
            </p:nvSpPr>
            <p:spPr>
              <a:xfrm>
                <a:off x="1436914" y="1031966"/>
                <a:ext cx="3161212" cy="31612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Fluxograma: Conector 6"/>
              <p:cNvSpPr/>
              <p:nvPr/>
            </p:nvSpPr>
            <p:spPr>
              <a:xfrm>
                <a:off x="1688123" y="1294228"/>
                <a:ext cx="2630659" cy="2574387"/>
              </a:xfrm>
              <a:prstGeom prst="flowChartConnector">
                <a:avLst/>
              </a:prstGeom>
              <a:solidFill>
                <a:srgbClr val="1E130C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Fluxograma: Conector 8"/>
              <p:cNvSpPr/>
              <p:nvPr/>
            </p:nvSpPr>
            <p:spPr>
              <a:xfrm>
                <a:off x="3003452" y="2511083"/>
                <a:ext cx="942535" cy="970671"/>
              </a:xfrm>
              <a:prstGeom prst="flowChartConnector">
                <a:avLst/>
              </a:prstGeom>
              <a:gradFill>
                <a:gsLst>
                  <a:gs pos="0">
                    <a:schemeClr val="bg1">
                      <a:alpha val="51000"/>
                    </a:schemeClr>
                  </a:gs>
                  <a:gs pos="46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Fluxograma: Conector 9"/>
              <p:cNvSpPr/>
              <p:nvPr/>
            </p:nvSpPr>
            <p:spPr>
              <a:xfrm>
                <a:off x="3474719" y="2996418"/>
                <a:ext cx="295423" cy="309490"/>
              </a:xfrm>
              <a:prstGeom prst="flowChartConnector">
                <a:avLst/>
              </a:prstGeom>
              <a:solidFill>
                <a:schemeClr val="bg1">
                  <a:alpha val="57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8" name="Agrupar 17"/>
            <p:cNvGrpSpPr/>
            <p:nvPr/>
          </p:nvGrpSpPr>
          <p:grpSpPr>
            <a:xfrm rot="21134880">
              <a:off x="5283673" y="1787935"/>
              <a:ext cx="683288" cy="3288781"/>
              <a:chOff x="4113795" y="1941342"/>
              <a:chExt cx="795830" cy="3311874"/>
            </a:xfrm>
          </p:grpSpPr>
          <p:sp>
            <p:nvSpPr>
              <p:cNvPr id="17" name="Forma Livre 16"/>
              <p:cNvSpPr/>
              <p:nvPr/>
            </p:nvSpPr>
            <p:spPr>
              <a:xfrm>
                <a:off x="4252478" y="3066757"/>
                <a:ext cx="439779" cy="2186459"/>
              </a:xfrm>
              <a:custGeom>
                <a:avLst/>
                <a:gdLst>
                  <a:gd name="connsiteX0" fmla="*/ 164777 w 439779"/>
                  <a:gd name="connsiteY0" fmla="*/ 0 h 2186459"/>
                  <a:gd name="connsiteX1" fmla="*/ 10033 w 439779"/>
                  <a:gd name="connsiteY1" fmla="*/ 1828800 h 2186459"/>
                  <a:gd name="connsiteX2" fmla="*/ 417996 w 439779"/>
                  <a:gd name="connsiteY2" fmla="*/ 2025748 h 2186459"/>
                  <a:gd name="connsiteX3" fmla="*/ 347657 w 439779"/>
                  <a:gd name="connsiteY3" fmla="*/ 0 h 2186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9779" h="2186459">
                    <a:moveTo>
                      <a:pt x="164777" y="0"/>
                    </a:moveTo>
                    <a:cubicBezTo>
                      <a:pt x="66303" y="745587"/>
                      <a:pt x="-32170" y="1491175"/>
                      <a:pt x="10033" y="1828800"/>
                    </a:cubicBezTo>
                    <a:cubicBezTo>
                      <a:pt x="52236" y="2166425"/>
                      <a:pt x="361725" y="2330548"/>
                      <a:pt x="417996" y="2025748"/>
                    </a:cubicBezTo>
                    <a:cubicBezTo>
                      <a:pt x="474267" y="1720948"/>
                      <a:pt x="410962" y="860474"/>
                      <a:pt x="347657" y="0"/>
                    </a:cubicBezTo>
                  </a:path>
                </a:pathLst>
              </a:custGeom>
              <a:gradFill>
                <a:gsLst>
                  <a:gs pos="0">
                    <a:schemeClr val="bg1">
                      <a:alpha val="51000"/>
                    </a:schemeClr>
                  </a:gs>
                  <a:gs pos="28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Elipse 13"/>
              <p:cNvSpPr/>
              <p:nvPr/>
            </p:nvSpPr>
            <p:spPr>
              <a:xfrm>
                <a:off x="4113795" y="1941342"/>
                <a:ext cx="795830" cy="1133786"/>
              </a:xfrm>
              <a:prstGeom prst="ellipse">
                <a:avLst/>
              </a:prstGeom>
              <a:gradFill>
                <a:gsLst>
                  <a:gs pos="100000">
                    <a:schemeClr val="bg1">
                      <a:lumMod val="65000"/>
                    </a:schemeClr>
                  </a:gs>
                  <a:gs pos="93000">
                    <a:schemeClr val="bg1">
                      <a:lumMod val="85000"/>
                    </a:schemeClr>
                  </a:gs>
                  <a:gs pos="63000">
                    <a:srgbClr val="CBCAC9"/>
                  </a:gs>
                  <a:gs pos="17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3" name="Agrupar 52"/>
          <p:cNvGrpSpPr/>
          <p:nvPr/>
        </p:nvGrpSpPr>
        <p:grpSpPr>
          <a:xfrm>
            <a:off x="225355" y="221140"/>
            <a:ext cx="2321170" cy="4653350"/>
            <a:chOff x="1308295" y="1184742"/>
            <a:chExt cx="2321170" cy="4653350"/>
          </a:xfrm>
        </p:grpSpPr>
        <p:sp>
          <p:nvSpPr>
            <p:cNvPr id="20" name="Retângulo Arredondado 19"/>
            <p:cNvSpPr/>
            <p:nvPr/>
          </p:nvSpPr>
          <p:spPr>
            <a:xfrm>
              <a:off x="1308295" y="1184742"/>
              <a:ext cx="2321170" cy="46533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Arredondado 21"/>
            <p:cNvSpPr/>
            <p:nvPr/>
          </p:nvSpPr>
          <p:spPr>
            <a:xfrm>
              <a:off x="2218292" y="1458573"/>
              <a:ext cx="499994" cy="7266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1420246" y="1728743"/>
              <a:ext cx="2096086" cy="3453480"/>
            </a:xfrm>
            <a:prstGeom prst="rect">
              <a:avLst/>
            </a:prstGeom>
            <a:gradFill>
              <a:gsLst>
                <a:gs pos="12000">
                  <a:srgbClr val="00FF99"/>
                </a:gs>
                <a:gs pos="34000">
                  <a:srgbClr val="66FF99"/>
                </a:gs>
                <a:gs pos="74000">
                  <a:srgbClr val="99FFCC"/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chemeClr val="bg1">
                  <a:lumMod val="75000"/>
                </a:schemeClr>
              </a:solidFill>
            </a:ln>
            <a:effectLst>
              <a:softEdge rad="12700"/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pt-BR" sz="3600" b="1" dirty="0" smtClean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3600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06:15</a:t>
              </a:r>
              <a:endParaRPr lang="pt-BR" sz="3600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luxograma: Conector 24"/>
            <p:cNvSpPr/>
            <p:nvPr/>
          </p:nvSpPr>
          <p:spPr>
            <a:xfrm>
              <a:off x="2626211" y="131066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Fluxograma: Conector 25"/>
            <p:cNvSpPr/>
            <p:nvPr/>
          </p:nvSpPr>
          <p:spPr>
            <a:xfrm>
              <a:off x="2426964" y="130900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Fluxograma: Conector 26"/>
            <p:cNvSpPr/>
            <p:nvPr/>
          </p:nvSpPr>
          <p:spPr>
            <a:xfrm>
              <a:off x="1962679" y="1434931"/>
              <a:ext cx="126000" cy="108000"/>
            </a:xfrm>
            <a:prstGeom prst="flowChartConnector">
              <a:avLst/>
            </a:prstGeom>
            <a:ln>
              <a:noFill/>
            </a:ln>
            <a:effectLst>
              <a:softEdge rad="12700"/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Fluxograma: Conector 27"/>
            <p:cNvSpPr/>
            <p:nvPr/>
          </p:nvSpPr>
          <p:spPr>
            <a:xfrm>
              <a:off x="2225880" y="5248596"/>
              <a:ext cx="486000" cy="486000"/>
            </a:xfrm>
            <a:prstGeom prst="flowChartConnector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  <a:scene3d>
              <a:camera prst="obliqueBottomRight"/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2" name="Agrupar 51"/>
            <p:cNvGrpSpPr/>
            <p:nvPr/>
          </p:nvGrpSpPr>
          <p:grpSpPr>
            <a:xfrm>
              <a:off x="1505394" y="2987881"/>
              <a:ext cx="1945510" cy="858129"/>
              <a:chOff x="1505394" y="2987881"/>
              <a:chExt cx="1945510" cy="858129"/>
            </a:xfrm>
          </p:grpSpPr>
          <p:sp>
            <p:nvSpPr>
              <p:cNvPr id="41" name="Retângulo Arredondado 40"/>
              <p:cNvSpPr/>
              <p:nvPr/>
            </p:nvSpPr>
            <p:spPr>
              <a:xfrm>
                <a:off x="1511062" y="2987902"/>
                <a:ext cx="1939842" cy="342000"/>
              </a:xfrm>
              <a:prstGeom prst="roundRect">
                <a:avLst/>
              </a:prstGeom>
              <a:solidFill>
                <a:schemeClr val="bg1"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Arredondado 30"/>
              <p:cNvSpPr/>
              <p:nvPr/>
            </p:nvSpPr>
            <p:spPr>
              <a:xfrm>
                <a:off x="1505394" y="2987881"/>
                <a:ext cx="1939842" cy="858129"/>
              </a:xfrm>
              <a:prstGeom prst="roundRect">
                <a:avLst/>
              </a:prstGeom>
              <a:solidFill>
                <a:schemeClr val="bg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pt-BR" sz="16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WhatsApp</a:t>
                </a:r>
              </a:p>
              <a:p>
                <a:pPr algn="dist">
                  <a:lnSpc>
                    <a:spcPts val="300"/>
                  </a:lnSpc>
                </a:pPr>
                <a:endParaRPr lang="pt-BR" sz="1600" dirty="0" smtClean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pPr algn="ctr"/>
                <a:r>
                  <a:rPr lang="pt-BR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13 novas mensagens</a:t>
                </a:r>
                <a:endParaRPr lang="pt-B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40" name="Agrupar 39"/>
              <p:cNvGrpSpPr/>
              <p:nvPr/>
            </p:nvGrpSpPr>
            <p:grpSpPr>
              <a:xfrm>
                <a:off x="1664552" y="3019261"/>
                <a:ext cx="216000" cy="252000"/>
                <a:chOff x="5064990" y="984738"/>
                <a:chExt cx="463613" cy="540935"/>
              </a:xfrm>
            </p:grpSpPr>
            <p:sp>
              <p:nvSpPr>
                <p:cNvPr id="38" name="Lágrima 37"/>
                <p:cNvSpPr/>
                <p:nvPr/>
              </p:nvSpPr>
              <p:spPr>
                <a:xfrm flipH="1" flipV="1">
                  <a:off x="5064990" y="984738"/>
                  <a:ext cx="463613" cy="540935"/>
                </a:xfrm>
                <a:prstGeom prst="teardrop">
                  <a:avLst/>
                </a:prstGeom>
                <a:solidFill>
                  <a:srgbClr val="00FF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" name="Forma Livre 38"/>
                <p:cNvSpPr/>
                <p:nvPr/>
              </p:nvSpPr>
              <p:spPr>
                <a:xfrm rot="-1020000">
                  <a:off x="5219923" y="1076466"/>
                  <a:ext cx="153746" cy="387364"/>
                </a:xfrm>
                <a:custGeom>
                  <a:avLst/>
                  <a:gdLst>
                    <a:gd name="connsiteX0" fmla="*/ 308490 w 786846"/>
                    <a:gd name="connsiteY0" fmla="*/ 223011 h 773726"/>
                    <a:gd name="connsiteX1" fmla="*/ 730521 w 786846"/>
                    <a:gd name="connsiteY1" fmla="*/ 223011 h 773726"/>
                    <a:gd name="connsiteX2" fmla="*/ 730521 w 786846"/>
                    <a:gd name="connsiteY2" fmla="*/ 40131 h 773726"/>
                    <a:gd name="connsiteX3" fmla="*/ 252219 w 786846"/>
                    <a:gd name="connsiteY3" fmla="*/ 11996 h 773726"/>
                    <a:gd name="connsiteX4" fmla="*/ 41204 w 786846"/>
                    <a:gd name="connsiteY4" fmla="*/ 194876 h 773726"/>
                    <a:gd name="connsiteX5" fmla="*/ 55272 w 786846"/>
                    <a:gd name="connsiteY5" fmla="*/ 630974 h 773726"/>
                    <a:gd name="connsiteX6" fmla="*/ 603912 w 786846"/>
                    <a:gd name="connsiteY6" fmla="*/ 771651 h 773726"/>
                    <a:gd name="connsiteX7" fmla="*/ 646115 w 786846"/>
                    <a:gd name="connsiteY7" fmla="*/ 546568 h 773726"/>
                    <a:gd name="connsiteX8" fmla="*/ 195949 w 786846"/>
                    <a:gd name="connsiteY8" fmla="*/ 448094 h 773726"/>
                    <a:gd name="connsiteX9" fmla="*/ 308490 w 786846"/>
                    <a:gd name="connsiteY9" fmla="*/ 223011 h 773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6846" h="773726">
                      <a:moveTo>
                        <a:pt x="308490" y="223011"/>
                      </a:moveTo>
                      <a:cubicBezTo>
                        <a:pt x="397585" y="185497"/>
                        <a:pt x="660183" y="253491"/>
                        <a:pt x="730521" y="223011"/>
                      </a:cubicBezTo>
                      <a:cubicBezTo>
                        <a:pt x="800859" y="192531"/>
                        <a:pt x="810238" y="75300"/>
                        <a:pt x="730521" y="40131"/>
                      </a:cubicBezTo>
                      <a:cubicBezTo>
                        <a:pt x="650804" y="4962"/>
                        <a:pt x="367105" y="-13795"/>
                        <a:pt x="252219" y="11996"/>
                      </a:cubicBezTo>
                      <a:cubicBezTo>
                        <a:pt x="137333" y="37787"/>
                        <a:pt x="74029" y="91713"/>
                        <a:pt x="41204" y="194876"/>
                      </a:cubicBezTo>
                      <a:cubicBezTo>
                        <a:pt x="8379" y="298039"/>
                        <a:pt x="-38513" y="534845"/>
                        <a:pt x="55272" y="630974"/>
                      </a:cubicBezTo>
                      <a:cubicBezTo>
                        <a:pt x="149057" y="727103"/>
                        <a:pt x="505438" y="785719"/>
                        <a:pt x="603912" y="771651"/>
                      </a:cubicBezTo>
                      <a:cubicBezTo>
                        <a:pt x="702386" y="757583"/>
                        <a:pt x="714109" y="600494"/>
                        <a:pt x="646115" y="546568"/>
                      </a:cubicBezTo>
                      <a:cubicBezTo>
                        <a:pt x="578121" y="492642"/>
                        <a:pt x="256909" y="497331"/>
                        <a:pt x="195949" y="448094"/>
                      </a:cubicBezTo>
                      <a:cubicBezTo>
                        <a:pt x="134989" y="398857"/>
                        <a:pt x="219395" y="260525"/>
                        <a:pt x="308490" y="2230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51" name="Agrupar 50"/>
            <p:cNvGrpSpPr/>
            <p:nvPr/>
          </p:nvGrpSpPr>
          <p:grpSpPr>
            <a:xfrm>
              <a:off x="1491072" y="3912039"/>
              <a:ext cx="1956358" cy="858473"/>
              <a:chOff x="1491072" y="3912039"/>
              <a:chExt cx="1956358" cy="858473"/>
            </a:xfrm>
          </p:grpSpPr>
          <p:grpSp>
            <p:nvGrpSpPr>
              <p:cNvPr id="50" name="Agrupar 49"/>
              <p:cNvGrpSpPr/>
              <p:nvPr/>
            </p:nvGrpSpPr>
            <p:grpSpPr>
              <a:xfrm>
                <a:off x="1491072" y="3912039"/>
                <a:ext cx="1956358" cy="858473"/>
                <a:chOff x="1491072" y="3912039"/>
                <a:chExt cx="1956358" cy="858473"/>
              </a:xfrm>
            </p:grpSpPr>
            <p:sp>
              <p:nvSpPr>
                <p:cNvPr id="32" name="Retângulo Arredondado 31"/>
                <p:cNvSpPr/>
                <p:nvPr/>
              </p:nvSpPr>
              <p:spPr>
                <a:xfrm>
                  <a:off x="1491072" y="3912383"/>
                  <a:ext cx="1939842" cy="858129"/>
                </a:xfrm>
                <a:prstGeom prst="roundRect">
                  <a:avLst/>
                </a:prstGeom>
                <a:solidFill>
                  <a:schemeClr val="bg1">
                    <a:alpha val="6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  <a:p>
                  <a:pPr algn="ctr"/>
                  <a:r>
                    <a:rPr lang="pt-BR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entury Gothic" panose="020B0502020202020204" pitchFamily="34" charset="0"/>
                    </a:rPr>
                    <a:t>Veja seus novos </a:t>
                  </a:r>
                </a:p>
                <a:p>
                  <a:pPr algn="ctr"/>
                  <a:r>
                    <a:rPr lang="pt-BR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entury Gothic" panose="020B0502020202020204" pitchFamily="34" charset="0"/>
                    </a:rPr>
                    <a:t>e-mails</a:t>
                  </a:r>
                  <a:endParaRPr lang="pt-B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42" name="Retângulo Arredondado 41"/>
                <p:cNvSpPr/>
                <p:nvPr/>
              </p:nvSpPr>
              <p:spPr>
                <a:xfrm>
                  <a:off x="1507588" y="3912039"/>
                  <a:ext cx="1939842" cy="342000"/>
                </a:xfrm>
                <a:prstGeom prst="roundRect">
                  <a:avLst/>
                </a:prstGeom>
                <a:solidFill>
                  <a:schemeClr val="bg1">
                    <a:alpha val="6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r>
                    <a:rPr lang="pt-BR" sz="1600" dirty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</a:t>
                  </a:r>
                  <a:r>
                    <a:rPr lang="pt-BR" sz="16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   Gmail</a:t>
                  </a:r>
                  <a:endParaRPr lang="pt-BR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</p:txBody>
            </p:sp>
          </p:grpSp>
          <p:grpSp>
            <p:nvGrpSpPr>
              <p:cNvPr id="48" name="Agrupar 47"/>
              <p:cNvGrpSpPr/>
              <p:nvPr/>
            </p:nvGrpSpPr>
            <p:grpSpPr>
              <a:xfrm>
                <a:off x="1620011" y="3975462"/>
                <a:ext cx="342668" cy="188576"/>
                <a:chOff x="6326027" y="5513542"/>
                <a:chExt cx="575889" cy="283314"/>
              </a:xfrm>
            </p:grpSpPr>
            <p:sp>
              <p:nvSpPr>
                <p:cNvPr id="43" name="Retângulo 42"/>
                <p:cNvSpPr/>
                <p:nvPr/>
              </p:nvSpPr>
              <p:spPr>
                <a:xfrm>
                  <a:off x="6329554" y="5513542"/>
                  <a:ext cx="535479" cy="2575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" name="Retângulo 43"/>
                <p:cNvSpPr/>
                <p:nvPr/>
              </p:nvSpPr>
              <p:spPr>
                <a:xfrm>
                  <a:off x="6329554" y="5513542"/>
                  <a:ext cx="54000" cy="28097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" name="Retângulo 44"/>
                <p:cNvSpPr/>
                <p:nvPr/>
              </p:nvSpPr>
              <p:spPr>
                <a:xfrm>
                  <a:off x="6821169" y="5515882"/>
                  <a:ext cx="54000" cy="28097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6" name="Retângulo 45"/>
                <p:cNvSpPr/>
                <p:nvPr/>
              </p:nvSpPr>
              <p:spPr>
                <a:xfrm rot="3780000">
                  <a:off x="6696896" y="5410980"/>
                  <a:ext cx="54000" cy="356041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7" name="Retângulo 46"/>
                <p:cNvSpPr/>
                <p:nvPr/>
              </p:nvSpPr>
              <p:spPr>
                <a:xfrm rot="17820000" flipH="1" flipV="1">
                  <a:off x="6440425" y="5462743"/>
                  <a:ext cx="54000" cy="282796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57" name="Agrupar 56"/>
          <p:cNvGrpSpPr/>
          <p:nvPr/>
        </p:nvGrpSpPr>
        <p:grpSpPr>
          <a:xfrm>
            <a:off x="1510934" y="4105564"/>
            <a:ext cx="3100730" cy="2440194"/>
            <a:chOff x="9017372" y="4063778"/>
            <a:chExt cx="3100730" cy="2440194"/>
          </a:xfrm>
        </p:grpSpPr>
        <p:sp>
          <p:nvSpPr>
            <p:cNvPr id="54" name="Retângulo 53"/>
            <p:cNvSpPr/>
            <p:nvPr/>
          </p:nvSpPr>
          <p:spPr>
            <a:xfrm rot="20403777">
              <a:off x="10289765" y="4063778"/>
              <a:ext cx="1828337" cy="1587035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 54"/>
            <p:cNvSpPr/>
            <p:nvPr/>
          </p:nvSpPr>
          <p:spPr>
            <a:xfrm rot="516178">
              <a:off x="9017372" y="4453352"/>
              <a:ext cx="1828337" cy="1587035"/>
            </a:xfrm>
            <a:prstGeom prst="rect">
              <a:avLst/>
            </a:prstGeom>
            <a:solidFill>
              <a:srgbClr val="66FF33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 55"/>
            <p:cNvSpPr/>
            <p:nvPr/>
          </p:nvSpPr>
          <p:spPr>
            <a:xfrm>
              <a:off x="10028096" y="4916937"/>
              <a:ext cx="1828337" cy="1587035"/>
            </a:xfrm>
            <a:prstGeom prst="rect">
              <a:avLst/>
            </a:prstGeom>
            <a:solidFill>
              <a:srgbClr val="FFFF3F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7" name="Agrupar 136"/>
          <p:cNvGrpSpPr/>
          <p:nvPr/>
        </p:nvGrpSpPr>
        <p:grpSpPr>
          <a:xfrm>
            <a:off x="9947934" y="331347"/>
            <a:ext cx="1874217" cy="1921294"/>
            <a:chOff x="9093883" y="583075"/>
            <a:chExt cx="2169132" cy="2034558"/>
          </a:xfrm>
        </p:grpSpPr>
        <p:grpSp>
          <p:nvGrpSpPr>
            <p:cNvPr id="136" name="Agrupar 135"/>
            <p:cNvGrpSpPr/>
            <p:nvPr/>
          </p:nvGrpSpPr>
          <p:grpSpPr>
            <a:xfrm>
              <a:off x="9093883" y="583075"/>
              <a:ext cx="2159238" cy="2034294"/>
              <a:chOff x="9093883" y="583075"/>
              <a:chExt cx="2159238" cy="2034294"/>
            </a:xfrm>
          </p:grpSpPr>
          <p:sp>
            <p:nvSpPr>
              <p:cNvPr id="96" name="Retângulo 95"/>
              <p:cNvSpPr/>
              <p:nvPr/>
            </p:nvSpPr>
            <p:spPr>
              <a:xfrm>
                <a:off x="9093883" y="583075"/>
                <a:ext cx="2159238" cy="20342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Retângulo 97"/>
              <p:cNvSpPr/>
              <p:nvPr/>
            </p:nvSpPr>
            <p:spPr>
              <a:xfrm>
                <a:off x="9259663" y="658977"/>
                <a:ext cx="1856310" cy="152025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Nuvem 129"/>
              <p:cNvSpPr/>
              <p:nvPr/>
            </p:nvSpPr>
            <p:spPr>
              <a:xfrm>
                <a:off x="9177644" y="1728743"/>
                <a:ext cx="2075476" cy="717050"/>
              </a:xfrm>
              <a:prstGeom prst="cloud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Forma Livre 124"/>
              <p:cNvSpPr/>
              <p:nvPr/>
            </p:nvSpPr>
            <p:spPr>
              <a:xfrm>
                <a:off x="9735663" y="809752"/>
                <a:ext cx="872197" cy="1385890"/>
              </a:xfrm>
              <a:custGeom>
                <a:avLst/>
                <a:gdLst>
                  <a:gd name="connsiteX0" fmla="*/ 0 w 872197"/>
                  <a:gd name="connsiteY0" fmla="*/ 1336431 h 1336431"/>
                  <a:gd name="connsiteX1" fmla="*/ 365760 w 872197"/>
                  <a:gd name="connsiteY1" fmla="*/ 0 h 1336431"/>
                  <a:gd name="connsiteX2" fmla="*/ 872197 w 872197"/>
                  <a:gd name="connsiteY2" fmla="*/ 1280160 h 1336431"/>
                  <a:gd name="connsiteX3" fmla="*/ 872197 w 872197"/>
                  <a:gd name="connsiteY3" fmla="*/ 1308296 h 1336431"/>
                  <a:gd name="connsiteX0" fmla="*/ 0 w 872197"/>
                  <a:gd name="connsiteY0" fmla="*/ 1336431 h 1336431"/>
                  <a:gd name="connsiteX1" fmla="*/ 365760 w 872197"/>
                  <a:gd name="connsiteY1" fmla="*/ 0 h 1336431"/>
                  <a:gd name="connsiteX2" fmla="*/ 872197 w 872197"/>
                  <a:gd name="connsiteY2" fmla="*/ 1280160 h 1336431"/>
                  <a:gd name="connsiteX3" fmla="*/ 872197 w 872197"/>
                  <a:gd name="connsiteY3" fmla="*/ 1308296 h 1336431"/>
                  <a:gd name="connsiteX0" fmla="*/ 0 w 872197"/>
                  <a:gd name="connsiteY0" fmla="*/ 1336431 h 1336431"/>
                  <a:gd name="connsiteX1" fmla="*/ 365760 w 872197"/>
                  <a:gd name="connsiteY1" fmla="*/ 0 h 1336431"/>
                  <a:gd name="connsiteX2" fmla="*/ 872197 w 872197"/>
                  <a:gd name="connsiteY2" fmla="*/ 1280160 h 1336431"/>
                  <a:gd name="connsiteX3" fmla="*/ 872197 w 872197"/>
                  <a:gd name="connsiteY3" fmla="*/ 1308296 h 1336431"/>
                  <a:gd name="connsiteX0" fmla="*/ 0 w 872197"/>
                  <a:gd name="connsiteY0" fmla="*/ 1336431 h 1336431"/>
                  <a:gd name="connsiteX1" fmla="*/ 365760 w 872197"/>
                  <a:gd name="connsiteY1" fmla="*/ 0 h 1336431"/>
                  <a:gd name="connsiteX2" fmla="*/ 872197 w 872197"/>
                  <a:gd name="connsiteY2" fmla="*/ 1280160 h 1336431"/>
                  <a:gd name="connsiteX3" fmla="*/ 872197 w 872197"/>
                  <a:gd name="connsiteY3" fmla="*/ 1308296 h 1336431"/>
                  <a:gd name="connsiteX0" fmla="*/ 0 w 872197"/>
                  <a:gd name="connsiteY0" fmla="*/ 1336431 h 1336431"/>
                  <a:gd name="connsiteX1" fmla="*/ 365760 w 872197"/>
                  <a:gd name="connsiteY1" fmla="*/ 0 h 1336431"/>
                  <a:gd name="connsiteX2" fmla="*/ 872197 w 872197"/>
                  <a:gd name="connsiteY2" fmla="*/ 1280160 h 1336431"/>
                  <a:gd name="connsiteX3" fmla="*/ 858129 w 872197"/>
                  <a:gd name="connsiteY3" fmla="*/ 1322364 h 1336431"/>
                  <a:gd name="connsiteX0" fmla="*/ 0 w 872197"/>
                  <a:gd name="connsiteY0" fmla="*/ 1355198 h 1355198"/>
                  <a:gd name="connsiteX1" fmla="*/ 365760 w 872197"/>
                  <a:gd name="connsiteY1" fmla="*/ 18767 h 1355198"/>
                  <a:gd name="connsiteX2" fmla="*/ 590843 w 872197"/>
                  <a:gd name="connsiteY2" fmla="*/ 694017 h 1355198"/>
                  <a:gd name="connsiteX3" fmla="*/ 872197 w 872197"/>
                  <a:gd name="connsiteY3" fmla="*/ 1298927 h 1355198"/>
                  <a:gd name="connsiteX4" fmla="*/ 858129 w 872197"/>
                  <a:gd name="connsiteY4" fmla="*/ 1341131 h 1355198"/>
                  <a:gd name="connsiteX0" fmla="*/ 0 w 872197"/>
                  <a:gd name="connsiteY0" fmla="*/ 1385890 h 1385890"/>
                  <a:gd name="connsiteX1" fmla="*/ 365760 w 872197"/>
                  <a:gd name="connsiteY1" fmla="*/ 49459 h 1385890"/>
                  <a:gd name="connsiteX2" fmla="*/ 478302 w 872197"/>
                  <a:gd name="connsiteY2" fmla="*/ 344881 h 1385890"/>
                  <a:gd name="connsiteX3" fmla="*/ 590843 w 872197"/>
                  <a:gd name="connsiteY3" fmla="*/ 724709 h 1385890"/>
                  <a:gd name="connsiteX4" fmla="*/ 872197 w 872197"/>
                  <a:gd name="connsiteY4" fmla="*/ 1329619 h 1385890"/>
                  <a:gd name="connsiteX5" fmla="*/ 858129 w 872197"/>
                  <a:gd name="connsiteY5" fmla="*/ 1371823 h 1385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72197" h="1385890">
                    <a:moveTo>
                      <a:pt x="0" y="1385890"/>
                    </a:moveTo>
                    <a:cubicBezTo>
                      <a:pt x="164123" y="982616"/>
                      <a:pt x="314179" y="494936"/>
                      <a:pt x="365760" y="49459"/>
                    </a:cubicBezTo>
                    <a:cubicBezTo>
                      <a:pt x="445477" y="-131076"/>
                      <a:pt x="440788" y="232339"/>
                      <a:pt x="478302" y="344881"/>
                    </a:cubicBezTo>
                    <a:cubicBezTo>
                      <a:pt x="515816" y="457423"/>
                      <a:pt x="525194" y="553552"/>
                      <a:pt x="590843" y="724709"/>
                    </a:cubicBezTo>
                    <a:cubicBezTo>
                      <a:pt x="656492" y="895866"/>
                      <a:pt x="825305" y="1200665"/>
                      <a:pt x="872197" y="1329619"/>
                    </a:cubicBezTo>
                    <a:lnTo>
                      <a:pt x="858129" y="1371823"/>
                    </a:lnTo>
                  </a:path>
                </a:pathLst>
              </a:custGeom>
              <a:solidFill>
                <a:srgbClr val="786D2C"/>
              </a:solidFill>
              <a:ln>
                <a:noFil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Trapezoide 126"/>
              <p:cNvSpPr/>
              <p:nvPr/>
            </p:nvSpPr>
            <p:spPr>
              <a:xfrm>
                <a:off x="9956119" y="1879057"/>
                <a:ext cx="440312" cy="317082"/>
              </a:xfrm>
              <a:custGeom>
                <a:avLst/>
                <a:gdLst>
                  <a:gd name="connsiteX0" fmla="*/ 0 w 496582"/>
                  <a:gd name="connsiteY0" fmla="*/ 274879 h 274879"/>
                  <a:gd name="connsiteX1" fmla="*/ 68720 w 496582"/>
                  <a:gd name="connsiteY1" fmla="*/ 0 h 274879"/>
                  <a:gd name="connsiteX2" fmla="*/ 427862 w 496582"/>
                  <a:gd name="connsiteY2" fmla="*/ 0 h 274879"/>
                  <a:gd name="connsiteX3" fmla="*/ 496582 w 496582"/>
                  <a:gd name="connsiteY3" fmla="*/ 274879 h 274879"/>
                  <a:gd name="connsiteX4" fmla="*/ 0 w 496582"/>
                  <a:gd name="connsiteY4" fmla="*/ 274879 h 274879"/>
                  <a:gd name="connsiteX0" fmla="*/ 0 w 496582"/>
                  <a:gd name="connsiteY0" fmla="*/ 274879 h 274879"/>
                  <a:gd name="connsiteX1" fmla="*/ 96856 w 496582"/>
                  <a:gd name="connsiteY1" fmla="*/ 14068 h 274879"/>
                  <a:gd name="connsiteX2" fmla="*/ 427862 w 496582"/>
                  <a:gd name="connsiteY2" fmla="*/ 0 h 274879"/>
                  <a:gd name="connsiteX3" fmla="*/ 496582 w 496582"/>
                  <a:gd name="connsiteY3" fmla="*/ 274879 h 274879"/>
                  <a:gd name="connsiteX4" fmla="*/ 0 w 496582"/>
                  <a:gd name="connsiteY4" fmla="*/ 274879 h 274879"/>
                  <a:gd name="connsiteX0" fmla="*/ 0 w 496582"/>
                  <a:gd name="connsiteY0" fmla="*/ 260811 h 260811"/>
                  <a:gd name="connsiteX1" fmla="*/ 96856 w 496582"/>
                  <a:gd name="connsiteY1" fmla="*/ 0 h 260811"/>
                  <a:gd name="connsiteX2" fmla="*/ 357523 w 496582"/>
                  <a:gd name="connsiteY2" fmla="*/ 14068 h 260811"/>
                  <a:gd name="connsiteX3" fmla="*/ 496582 w 496582"/>
                  <a:gd name="connsiteY3" fmla="*/ 260811 h 260811"/>
                  <a:gd name="connsiteX4" fmla="*/ 0 w 496582"/>
                  <a:gd name="connsiteY4" fmla="*/ 260811 h 260811"/>
                  <a:gd name="connsiteX0" fmla="*/ 0 w 496582"/>
                  <a:gd name="connsiteY0" fmla="*/ 260811 h 260811"/>
                  <a:gd name="connsiteX1" fmla="*/ 96856 w 496582"/>
                  <a:gd name="connsiteY1" fmla="*/ 0 h 260811"/>
                  <a:gd name="connsiteX2" fmla="*/ 357523 w 496582"/>
                  <a:gd name="connsiteY2" fmla="*/ 14068 h 260811"/>
                  <a:gd name="connsiteX3" fmla="*/ 496582 w 496582"/>
                  <a:gd name="connsiteY3" fmla="*/ 260811 h 260811"/>
                  <a:gd name="connsiteX4" fmla="*/ 0 w 496582"/>
                  <a:gd name="connsiteY4" fmla="*/ 260811 h 260811"/>
                  <a:gd name="connsiteX0" fmla="*/ 0 w 496582"/>
                  <a:gd name="connsiteY0" fmla="*/ 260811 h 260811"/>
                  <a:gd name="connsiteX1" fmla="*/ 102280 w 496582"/>
                  <a:gd name="connsiteY1" fmla="*/ 90420 h 260811"/>
                  <a:gd name="connsiteX2" fmla="*/ 96856 w 496582"/>
                  <a:gd name="connsiteY2" fmla="*/ 0 h 260811"/>
                  <a:gd name="connsiteX3" fmla="*/ 357523 w 496582"/>
                  <a:gd name="connsiteY3" fmla="*/ 14068 h 260811"/>
                  <a:gd name="connsiteX4" fmla="*/ 496582 w 496582"/>
                  <a:gd name="connsiteY4" fmla="*/ 260811 h 260811"/>
                  <a:gd name="connsiteX5" fmla="*/ 0 w 496582"/>
                  <a:gd name="connsiteY5" fmla="*/ 260811 h 260811"/>
                  <a:gd name="connsiteX0" fmla="*/ 0 w 496582"/>
                  <a:gd name="connsiteY0" fmla="*/ 246743 h 246743"/>
                  <a:gd name="connsiteX1" fmla="*/ 102280 w 496582"/>
                  <a:gd name="connsiteY1" fmla="*/ 76352 h 246743"/>
                  <a:gd name="connsiteX2" fmla="*/ 110923 w 496582"/>
                  <a:gd name="connsiteY2" fmla="*/ 42203 h 246743"/>
                  <a:gd name="connsiteX3" fmla="*/ 357523 w 496582"/>
                  <a:gd name="connsiteY3" fmla="*/ 0 h 246743"/>
                  <a:gd name="connsiteX4" fmla="*/ 496582 w 496582"/>
                  <a:gd name="connsiteY4" fmla="*/ 246743 h 246743"/>
                  <a:gd name="connsiteX5" fmla="*/ 0 w 496582"/>
                  <a:gd name="connsiteY5" fmla="*/ 246743 h 246743"/>
                  <a:gd name="connsiteX0" fmla="*/ 0 w 496582"/>
                  <a:gd name="connsiteY0" fmla="*/ 246743 h 246743"/>
                  <a:gd name="connsiteX1" fmla="*/ 102280 w 496582"/>
                  <a:gd name="connsiteY1" fmla="*/ 76352 h 246743"/>
                  <a:gd name="connsiteX2" fmla="*/ 110923 w 496582"/>
                  <a:gd name="connsiteY2" fmla="*/ 0 h 246743"/>
                  <a:gd name="connsiteX3" fmla="*/ 357523 w 496582"/>
                  <a:gd name="connsiteY3" fmla="*/ 0 h 246743"/>
                  <a:gd name="connsiteX4" fmla="*/ 496582 w 496582"/>
                  <a:gd name="connsiteY4" fmla="*/ 246743 h 246743"/>
                  <a:gd name="connsiteX5" fmla="*/ 0 w 496582"/>
                  <a:gd name="connsiteY5" fmla="*/ 246743 h 246743"/>
                  <a:gd name="connsiteX0" fmla="*/ 0 w 496582"/>
                  <a:gd name="connsiteY0" fmla="*/ 303013 h 303013"/>
                  <a:gd name="connsiteX1" fmla="*/ 102280 w 496582"/>
                  <a:gd name="connsiteY1" fmla="*/ 132622 h 303013"/>
                  <a:gd name="connsiteX2" fmla="*/ 96855 w 496582"/>
                  <a:gd name="connsiteY2" fmla="*/ 0 h 303013"/>
                  <a:gd name="connsiteX3" fmla="*/ 357523 w 496582"/>
                  <a:gd name="connsiteY3" fmla="*/ 56270 h 303013"/>
                  <a:gd name="connsiteX4" fmla="*/ 496582 w 496582"/>
                  <a:gd name="connsiteY4" fmla="*/ 303013 h 303013"/>
                  <a:gd name="connsiteX5" fmla="*/ 0 w 496582"/>
                  <a:gd name="connsiteY5" fmla="*/ 303013 h 303013"/>
                  <a:gd name="connsiteX0" fmla="*/ 0 w 496582"/>
                  <a:gd name="connsiteY0" fmla="*/ 303013 h 303013"/>
                  <a:gd name="connsiteX1" fmla="*/ 116348 w 496582"/>
                  <a:gd name="connsiteY1" fmla="*/ 20080 h 303013"/>
                  <a:gd name="connsiteX2" fmla="*/ 96855 w 496582"/>
                  <a:gd name="connsiteY2" fmla="*/ 0 h 303013"/>
                  <a:gd name="connsiteX3" fmla="*/ 357523 w 496582"/>
                  <a:gd name="connsiteY3" fmla="*/ 56270 h 303013"/>
                  <a:gd name="connsiteX4" fmla="*/ 496582 w 496582"/>
                  <a:gd name="connsiteY4" fmla="*/ 303013 h 303013"/>
                  <a:gd name="connsiteX5" fmla="*/ 0 w 496582"/>
                  <a:gd name="connsiteY5" fmla="*/ 303013 h 303013"/>
                  <a:gd name="connsiteX0" fmla="*/ 0 w 496582"/>
                  <a:gd name="connsiteY0" fmla="*/ 282933 h 282933"/>
                  <a:gd name="connsiteX1" fmla="*/ 116348 w 496582"/>
                  <a:gd name="connsiteY1" fmla="*/ 0 h 282933"/>
                  <a:gd name="connsiteX2" fmla="*/ 82787 w 496582"/>
                  <a:gd name="connsiteY2" fmla="*/ 78394 h 282933"/>
                  <a:gd name="connsiteX3" fmla="*/ 357523 w 496582"/>
                  <a:gd name="connsiteY3" fmla="*/ 36190 h 282933"/>
                  <a:gd name="connsiteX4" fmla="*/ 496582 w 496582"/>
                  <a:gd name="connsiteY4" fmla="*/ 282933 h 282933"/>
                  <a:gd name="connsiteX5" fmla="*/ 0 w 496582"/>
                  <a:gd name="connsiteY5" fmla="*/ 282933 h 282933"/>
                  <a:gd name="connsiteX0" fmla="*/ 0 w 496582"/>
                  <a:gd name="connsiteY0" fmla="*/ 282933 h 282933"/>
                  <a:gd name="connsiteX1" fmla="*/ 116348 w 496582"/>
                  <a:gd name="connsiteY1" fmla="*/ 0 h 282933"/>
                  <a:gd name="connsiteX2" fmla="*/ 82787 w 496582"/>
                  <a:gd name="connsiteY2" fmla="*/ 50258 h 282933"/>
                  <a:gd name="connsiteX3" fmla="*/ 357523 w 496582"/>
                  <a:gd name="connsiteY3" fmla="*/ 36190 h 282933"/>
                  <a:gd name="connsiteX4" fmla="*/ 496582 w 496582"/>
                  <a:gd name="connsiteY4" fmla="*/ 282933 h 282933"/>
                  <a:gd name="connsiteX5" fmla="*/ 0 w 496582"/>
                  <a:gd name="connsiteY5" fmla="*/ 282933 h 282933"/>
                  <a:gd name="connsiteX0" fmla="*/ 0 w 496582"/>
                  <a:gd name="connsiteY0" fmla="*/ 288946 h 288946"/>
                  <a:gd name="connsiteX1" fmla="*/ 116348 w 496582"/>
                  <a:gd name="connsiteY1" fmla="*/ 6013 h 288946"/>
                  <a:gd name="connsiteX2" fmla="*/ 82787 w 496582"/>
                  <a:gd name="connsiteY2" fmla="*/ 56271 h 288946"/>
                  <a:gd name="connsiteX3" fmla="*/ 413794 w 496582"/>
                  <a:gd name="connsiteY3" fmla="*/ 0 h 288946"/>
                  <a:gd name="connsiteX4" fmla="*/ 496582 w 496582"/>
                  <a:gd name="connsiteY4" fmla="*/ 288946 h 288946"/>
                  <a:gd name="connsiteX5" fmla="*/ 0 w 496582"/>
                  <a:gd name="connsiteY5" fmla="*/ 288946 h 288946"/>
                  <a:gd name="connsiteX0" fmla="*/ 0 w 496582"/>
                  <a:gd name="connsiteY0" fmla="*/ 288946 h 288946"/>
                  <a:gd name="connsiteX1" fmla="*/ 116348 w 496582"/>
                  <a:gd name="connsiteY1" fmla="*/ 6013 h 288946"/>
                  <a:gd name="connsiteX2" fmla="*/ 124990 w 496582"/>
                  <a:gd name="connsiteY2" fmla="*/ 70338 h 288946"/>
                  <a:gd name="connsiteX3" fmla="*/ 413794 w 496582"/>
                  <a:gd name="connsiteY3" fmla="*/ 0 h 288946"/>
                  <a:gd name="connsiteX4" fmla="*/ 496582 w 496582"/>
                  <a:gd name="connsiteY4" fmla="*/ 288946 h 288946"/>
                  <a:gd name="connsiteX5" fmla="*/ 0 w 496582"/>
                  <a:gd name="connsiteY5" fmla="*/ 288946 h 288946"/>
                  <a:gd name="connsiteX0" fmla="*/ 0 w 496582"/>
                  <a:gd name="connsiteY0" fmla="*/ 288946 h 288946"/>
                  <a:gd name="connsiteX1" fmla="*/ 116348 w 496582"/>
                  <a:gd name="connsiteY1" fmla="*/ 6013 h 288946"/>
                  <a:gd name="connsiteX2" fmla="*/ 195328 w 496582"/>
                  <a:gd name="connsiteY2" fmla="*/ 56270 h 288946"/>
                  <a:gd name="connsiteX3" fmla="*/ 413794 w 496582"/>
                  <a:gd name="connsiteY3" fmla="*/ 0 h 288946"/>
                  <a:gd name="connsiteX4" fmla="*/ 496582 w 496582"/>
                  <a:gd name="connsiteY4" fmla="*/ 288946 h 288946"/>
                  <a:gd name="connsiteX5" fmla="*/ 0 w 496582"/>
                  <a:gd name="connsiteY5" fmla="*/ 288946 h 288946"/>
                  <a:gd name="connsiteX0" fmla="*/ 0 w 440312"/>
                  <a:gd name="connsiteY0" fmla="*/ 317082 h 317082"/>
                  <a:gd name="connsiteX1" fmla="*/ 60078 w 440312"/>
                  <a:gd name="connsiteY1" fmla="*/ 6013 h 317082"/>
                  <a:gd name="connsiteX2" fmla="*/ 139058 w 440312"/>
                  <a:gd name="connsiteY2" fmla="*/ 56270 h 317082"/>
                  <a:gd name="connsiteX3" fmla="*/ 357524 w 440312"/>
                  <a:gd name="connsiteY3" fmla="*/ 0 h 317082"/>
                  <a:gd name="connsiteX4" fmla="*/ 440312 w 440312"/>
                  <a:gd name="connsiteY4" fmla="*/ 288946 h 317082"/>
                  <a:gd name="connsiteX5" fmla="*/ 0 w 440312"/>
                  <a:gd name="connsiteY5" fmla="*/ 317082 h 317082"/>
                  <a:gd name="connsiteX0" fmla="*/ 0 w 440312"/>
                  <a:gd name="connsiteY0" fmla="*/ 317082 h 317082"/>
                  <a:gd name="connsiteX1" fmla="*/ 60078 w 440312"/>
                  <a:gd name="connsiteY1" fmla="*/ 6013 h 317082"/>
                  <a:gd name="connsiteX2" fmla="*/ 139058 w 440312"/>
                  <a:gd name="connsiteY2" fmla="*/ 14066 h 317082"/>
                  <a:gd name="connsiteX3" fmla="*/ 357524 w 440312"/>
                  <a:gd name="connsiteY3" fmla="*/ 0 h 317082"/>
                  <a:gd name="connsiteX4" fmla="*/ 440312 w 440312"/>
                  <a:gd name="connsiteY4" fmla="*/ 288946 h 317082"/>
                  <a:gd name="connsiteX5" fmla="*/ 0 w 440312"/>
                  <a:gd name="connsiteY5" fmla="*/ 317082 h 317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0312" h="317082">
                    <a:moveTo>
                      <a:pt x="0" y="317082"/>
                    </a:moveTo>
                    <a:cubicBezTo>
                      <a:pt x="15336" y="264974"/>
                      <a:pt x="44742" y="58121"/>
                      <a:pt x="60078" y="6013"/>
                    </a:cubicBezTo>
                    <a:lnTo>
                      <a:pt x="139058" y="14066"/>
                    </a:lnTo>
                    <a:lnTo>
                      <a:pt x="357524" y="0"/>
                    </a:lnTo>
                    <a:cubicBezTo>
                      <a:pt x="375742" y="110384"/>
                      <a:pt x="393959" y="206698"/>
                      <a:pt x="440312" y="288946"/>
                    </a:cubicBezTo>
                    <a:lnTo>
                      <a:pt x="0" y="31708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Trapezoide 125"/>
              <p:cNvSpPr/>
              <p:nvPr/>
            </p:nvSpPr>
            <p:spPr>
              <a:xfrm>
                <a:off x="10035774" y="1296332"/>
                <a:ext cx="236796" cy="469808"/>
              </a:xfrm>
              <a:custGeom>
                <a:avLst/>
                <a:gdLst>
                  <a:gd name="connsiteX0" fmla="*/ 0 w 236796"/>
                  <a:gd name="connsiteY0" fmla="*/ 455740 h 455740"/>
                  <a:gd name="connsiteX1" fmla="*/ 59199 w 236796"/>
                  <a:gd name="connsiteY1" fmla="*/ 0 h 455740"/>
                  <a:gd name="connsiteX2" fmla="*/ 177597 w 236796"/>
                  <a:gd name="connsiteY2" fmla="*/ 0 h 455740"/>
                  <a:gd name="connsiteX3" fmla="*/ 236796 w 236796"/>
                  <a:gd name="connsiteY3" fmla="*/ 455740 h 455740"/>
                  <a:gd name="connsiteX4" fmla="*/ 0 w 236796"/>
                  <a:gd name="connsiteY4" fmla="*/ 455740 h 455740"/>
                  <a:gd name="connsiteX0" fmla="*/ 0 w 236796"/>
                  <a:gd name="connsiteY0" fmla="*/ 455740 h 455740"/>
                  <a:gd name="connsiteX1" fmla="*/ 59199 w 236796"/>
                  <a:gd name="connsiteY1" fmla="*/ 0 h 455740"/>
                  <a:gd name="connsiteX2" fmla="*/ 121326 w 236796"/>
                  <a:gd name="connsiteY2" fmla="*/ 0 h 455740"/>
                  <a:gd name="connsiteX3" fmla="*/ 236796 w 236796"/>
                  <a:gd name="connsiteY3" fmla="*/ 455740 h 455740"/>
                  <a:gd name="connsiteX4" fmla="*/ 0 w 236796"/>
                  <a:gd name="connsiteY4" fmla="*/ 455740 h 455740"/>
                  <a:gd name="connsiteX0" fmla="*/ 0 w 236796"/>
                  <a:gd name="connsiteY0" fmla="*/ 455740 h 455740"/>
                  <a:gd name="connsiteX1" fmla="*/ 59199 w 236796"/>
                  <a:gd name="connsiteY1" fmla="*/ 0 h 455740"/>
                  <a:gd name="connsiteX2" fmla="*/ 163529 w 236796"/>
                  <a:gd name="connsiteY2" fmla="*/ 0 h 455740"/>
                  <a:gd name="connsiteX3" fmla="*/ 236796 w 236796"/>
                  <a:gd name="connsiteY3" fmla="*/ 455740 h 455740"/>
                  <a:gd name="connsiteX4" fmla="*/ 0 w 236796"/>
                  <a:gd name="connsiteY4" fmla="*/ 455740 h 455740"/>
                  <a:gd name="connsiteX0" fmla="*/ 0 w 236796"/>
                  <a:gd name="connsiteY0" fmla="*/ 455740 h 455740"/>
                  <a:gd name="connsiteX1" fmla="*/ 59199 w 236796"/>
                  <a:gd name="connsiteY1" fmla="*/ 0 h 455740"/>
                  <a:gd name="connsiteX2" fmla="*/ 93191 w 236796"/>
                  <a:gd name="connsiteY2" fmla="*/ 0 h 455740"/>
                  <a:gd name="connsiteX3" fmla="*/ 236796 w 236796"/>
                  <a:gd name="connsiteY3" fmla="*/ 455740 h 455740"/>
                  <a:gd name="connsiteX4" fmla="*/ 0 w 236796"/>
                  <a:gd name="connsiteY4" fmla="*/ 455740 h 455740"/>
                  <a:gd name="connsiteX0" fmla="*/ 0 w 236796"/>
                  <a:gd name="connsiteY0" fmla="*/ 455740 h 455740"/>
                  <a:gd name="connsiteX1" fmla="*/ 59199 w 236796"/>
                  <a:gd name="connsiteY1" fmla="*/ 0 h 455740"/>
                  <a:gd name="connsiteX2" fmla="*/ 107259 w 236796"/>
                  <a:gd name="connsiteY2" fmla="*/ 0 h 455740"/>
                  <a:gd name="connsiteX3" fmla="*/ 236796 w 236796"/>
                  <a:gd name="connsiteY3" fmla="*/ 455740 h 455740"/>
                  <a:gd name="connsiteX4" fmla="*/ 0 w 236796"/>
                  <a:gd name="connsiteY4" fmla="*/ 455740 h 455740"/>
                  <a:gd name="connsiteX0" fmla="*/ 0 w 236796"/>
                  <a:gd name="connsiteY0" fmla="*/ 469808 h 469808"/>
                  <a:gd name="connsiteX1" fmla="*/ 115470 w 236796"/>
                  <a:gd name="connsiteY1" fmla="*/ 0 h 469808"/>
                  <a:gd name="connsiteX2" fmla="*/ 107259 w 236796"/>
                  <a:gd name="connsiteY2" fmla="*/ 14068 h 469808"/>
                  <a:gd name="connsiteX3" fmla="*/ 236796 w 236796"/>
                  <a:gd name="connsiteY3" fmla="*/ 469808 h 469808"/>
                  <a:gd name="connsiteX4" fmla="*/ 0 w 236796"/>
                  <a:gd name="connsiteY4" fmla="*/ 469808 h 469808"/>
                  <a:gd name="connsiteX0" fmla="*/ 0 w 236796"/>
                  <a:gd name="connsiteY0" fmla="*/ 469808 h 469808"/>
                  <a:gd name="connsiteX1" fmla="*/ 115470 w 236796"/>
                  <a:gd name="connsiteY1" fmla="*/ 0 h 469808"/>
                  <a:gd name="connsiteX2" fmla="*/ 163530 w 236796"/>
                  <a:gd name="connsiteY2" fmla="*/ 14068 h 469808"/>
                  <a:gd name="connsiteX3" fmla="*/ 236796 w 236796"/>
                  <a:gd name="connsiteY3" fmla="*/ 469808 h 469808"/>
                  <a:gd name="connsiteX4" fmla="*/ 0 w 236796"/>
                  <a:gd name="connsiteY4" fmla="*/ 469808 h 469808"/>
                  <a:gd name="connsiteX0" fmla="*/ 0 w 247936"/>
                  <a:gd name="connsiteY0" fmla="*/ 497943 h 497943"/>
                  <a:gd name="connsiteX1" fmla="*/ 115470 w 247936"/>
                  <a:gd name="connsiteY1" fmla="*/ 28135 h 497943"/>
                  <a:gd name="connsiteX2" fmla="*/ 247936 w 247936"/>
                  <a:gd name="connsiteY2" fmla="*/ 0 h 497943"/>
                  <a:gd name="connsiteX3" fmla="*/ 236796 w 247936"/>
                  <a:gd name="connsiteY3" fmla="*/ 497943 h 497943"/>
                  <a:gd name="connsiteX4" fmla="*/ 0 w 247936"/>
                  <a:gd name="connsiteY4" fmla="*/ 497943 h 497943"/>
                  <a:gd name="connsiteX0" fmla="*/ 0 w 247936"/>
                  <a:gd name="connsiteY0" fmla="*/ 497943 h 497943"/>
                  <a:gd name="connsiteX1" fmla="*/ 73267 w 247936"/>
                  <a:gd name="connsiteY1" fmla="*/ 42203 h 497943"/>
                  <a:gd name="connsiteX2" fmla="*/ 247936 w 247936"/>
                  <a:gd name="connsiteY2" fmla="*/ 0 h 497943"/>
                  <a:gd name="connsiteX3" fmla="*/ 236796 w 247936"/>
                  <a:gd name="connsiteY3" fmla="*/ 497943 h 497943"/>
                  <a:gd name="connsiteX4" fmla="*/ 0 w 247936"/>
                  <a:gd name="connsiteY4" fmla="*/ 497943 h 497943"/>
                  <a:gd name="connsiteX0" fmla="*/ 0 w 236796"/>
                  <a:gd name="connsiteY0" fmla="*/ 469808 h 469808"/>
                  <a:gd name="connsiteX1" fmla="*/ 73267 w 236796"/>
                  <a:gd name="connsiteY1" fmla="*/ 14068 h 469808"/>
                  <a:gd name="connsiteX2" fmla="*/ 149462 w 236796"/>
                  <a:gd name="connsiteY2" fmla="*/ 0 h 469808"/>
                  <a:gd name="connsiteX3" fmla="*/ 236796 w 236796"/>
                  <a:gd name="connsiteY3" fmla="*/ 469808 h 469808"/>
                  <a:gd name="connsiteX4" fmla="*/ 0 w 236796"/>
                  <a:gd name="connsiteY4" fmla="*/ 469808 h 469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6796" h="469808">
                    <a:moveTo>
                      <a:pt x="0" y="469808"/>
                    </a:moveTo>
                    <a:lnTo>
                      <a:pt x="73267" y="14068"/>
                    </a:lnTo>
                    <a:lnTo>
                      <a:pt x="149462" y="0"/>
                    </a:lnTo>
                    <a:lnTo>
                      <a:pt x="236796" y="469808"/>
                    </a:lnTo>
                    <a:lnTo>
                      <a:pt x="0" y="469808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Triângulo isósceles 128"/>
              <p:cNvSpPr/>
              <p:nvPr/>
            </p:nvSpPr>
            <p:spPr>
              <a:xfrm>
                <a:off x="10065558" y="720872"/>
                <a:ext cx="119576" cy="256718"/>
              </a:xfrm>
              <a:prstGeom prst="triangle">
                <a:avLst/>
              </a:prstGeom>
              <a:solidFill>
                <a:srgbClr val="786D2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8" name="Trapezoide 127"/>
              <p:cNvSpPr/>
              <p:nvPr/>
            </p:nvSpPr>
            <p:spPr>
              <a:xfrm>
                <a:off x="9998323" y="874049"/>
                <a:ext cx="282967" cy="199539"/>
              </a:xfrm>
              <a:prstGeom prst="trapezoid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31" name="Retângulo 130"/>
            <p:cNvSpPr/>
            <p:nvPr/>
          </p:nvSpPr>
          <p:spPr>
            <a:xfrm>
              <a:off x="9184678" y="2224625"/>
              <a:ext cx="2035127" cy="393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Retângulo 131"/>
            <p:cNvSpPr/>
            <p:nvPr/>
          </p:nvSpPr>
          <p:spPr>
            <a:xfrm>
              <a:off x="9140131" y="1856524"/>
              <a:ext cx="115555" cy="3927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Retângulo 132"/>
            <p:cNvSpPr/>
            <p:nvPr/>
          </p:nvSpPr>
          <p:spPr>
            <a:xfrm>
              <a:off x="11124674" y="1772239"/>
              <a:ext cx="138341" cy="5366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17" name="Agrupar 216"/>
          <p:cNvGrpSpPr/>
          <p:nvPr/>
        </p:nvGrpSpPr>
        <p:grpSpPr>
          <a:xfrm>
            <a:off x="8167600" y="265879"/>
            <a:ext cx="1926287" cy="1982728"/>
            <a:chOff x="8592413" y="2336736"/>
            <a:chExt cx="2383217" cy="2433776"/>
          </a:xfrm>
        </p:grpSpPr>
        <p:sp>
          <p:nvSpPr>
            <p:cNvPr id="138" name="Retângulo 137"/>
            <p:cNvSpPr/>
            <p:nvPr/>
          </p:nvSpPr>
          <p:spPr>
            <a:xfrm>
              <a:off x="8592413" y="2336736"/>
              <a:ext cx="2383217" cy="24337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Retângulo 138"/>
            <p:cNvSpPr/>
            <p:nvPr/>
          </p:nvSpPr>
          <p:spPr>
            <a:xfrm>
              <a:off x="8798577" y="2390693"/>
              <a:ext cx="1984721" cy="168532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0" name="Agrupar 199"/>
            <p:cNvGrpSpPr/>
            <p:nvPr/>
          </p:nvGrpSpPr>
          <p:grpSpPr>
            <a:xfrm>
              <a:off x="8792310" y="2546252"/>
              <a:ext cx="740563" cy="1540613"/>
              <a:chOff x="8792310" y="2546252"/>
              <a:chExt cx="740563" cy="1540613"/>
            </a:xfrm>
          </p:grpSpPr>
          <p:sp>
            <p:nvSpPr>
              <p:cNvPr id="185" name="Fluxograma: Atraso 184"/>
              <p:cNvSpPr/>
              <p:nvPr/>
            </p:nvSpPr>
            <p:spPr>
              <a:xfrm rot="16200000">
                <a:off x="8701876" y="3255868"/>
                <a:ext cx="923408" cy="738586"/>
              </a:xfrm>
              <a:prstGeom prst="flowChartDelay">
                <a:avLst/>
              </a:prstGeom>
              <a:solidFill>
                <a:srgbClr val="CA98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Fluxograma: Atraso 188"/>
              <p:cNvSpPr/>
              <p:nvPr/>
            </p:nvSpPr>
            <p:spPr>
              <a:xfrm rot="5400000" flipV="1">
                <a:off x="8792685" y="2639601"/>
                <a:ext cx="685301" cy="583809"/>
              </a:xfrm>
              <a:prstGeom prst="flowChartDelay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2" name="Forma Livre 191"/>
              <p:cNvSpPr/>
              <p:nvPr/>
            </p:nvSpPr>
            <p:spPr>
              <a:xfrm>
                <a:off x="8792310" y="2546252"/>
                <a:ext cx="675395" cy="858130"/>
              </a:xfrm>
              <a:custGeom>
                <a:avLst/>
                <a:gdLst>
                  <a:gd name="connsiteX0" fmla="*/ 365760 w 787791"/>
                  <a:gd name="connsiteY0" fmla="*/ 42203 h 858130"/>
                  <a:gd name="connsiteX1" fmla="*/ 365760 w 787791"/>
                  <a:gd name="connsiteY1" fmla="*/ 42203 h 858130"/>
                  <a:gd name="connsiteX2" fmla="*/ 126609 w 787791"/>
                  <a:gd name="connsiteY2" fmla="*/ 56271 h 858130"/>
                  <a:gd name="connsiteX3" fmla="*/ 42203 w 787791"/>
                  <a:gd name="connsiteY3" fmla="*/ 84406 h 858130"/>
                  <a:gd name="connsiteX4" fmla="*/ 0 w 787791"/>
                  <a:gd name="connsiteY4" fmla="*/ 98474 h 858130"/>
                  <a:gd name="connsiteX5" fmla="*/ 28135 w 787791"/>
                  <a:gd name="connsiteY5" fmla="*/ 56271 h 858130"/>
                  <a:gd name="connsiteX6" fmla="*/ 98474 w 787791"/>
                  <a:gd name="connsiteY6" fmla="*/ 42203 h 858130"/>
                  <a:gd name="connsiteX7" fmla="*/ 42203 w 787791"/>
                  <a:gd name="connsiteY7" fmla="*/ 858130 h 858130"/>
                  <a:gd name="connsiteX8" fmla="*/ 168812 w 787791"/>
                  <a:gd name="connsiteY8" fmla="*/ 858130 h 858130"/>
                  <a:gd name="connsiteX9" fmla="*/ 253218 w 787791"/>
                  <a:gd name="connsiteY9" fmla="*/ 689317 h 858130"/>
                  <a:gd name="connsiteX10" fmla="*/ 112541 w 787791"/>
                  <a:gd name="connsiteY10" fmla="*/ 520505 h 858130"/>
                  <a:gd name="connsiteX11" fmla="*/ 126609 w 787791"/>
                  <a:gd name="connsiteY11" fmla="*/ 126610 h 858130"/>
                  <a:gd name="connsiteX12" fmla="*/ 422031 w 787791"/>
                  <a:gd name="connsiteY12" fmla="*/ 126610 h 858130"/>
                  <a:gd name="connsiteX13" fmla="*/ 661181 w 787791"/>
                  <a:gd name="connsiteY13" fmla="*/ 126610 h 858130"/>
                  <a:gd name="connsiteX14" fmla="*/ 689317 w 787791"/>
                  <a:gd name="connsiteY14" fmla="*/ 182880 h 858130"/>
                  <a:gd name="connsiteX15" fmla="*/ 689317 w 787791"/>
                  <a:gd name="connsiteY15" fmla="*/ 829994 h 858130"/>
                  <a:gd name="connsiteX16" fmla="*/ 787791 w 787791"/>
                  <a:gd name="connsiteY16" fmla="*/ 829994 h 858130"/>
                  <a:gd name="connsiteX17" fmla="*/ 703384 w 787791"/>
                  <a:gd name="connsiteY17" fmla="*/ 14068 h 858130"/>
                  <a:gd name="connsiteX18" fmla="*/ 703384 w 787791"/>
                  <a:gd name="connsiteY18" fmla="*/ 14068 h 858130"/>
                  <a:gd name="connsiteX19" fmla="*/ 70338 w 787791"/>
                  <a:gd name="connsiteY19" fmla="*/ 0 h 858130"/>
                  <a:gd name="connsiteX20" fmla="*/ 70338 w 787791"/>
                  <a:gd name="connsiteY20" fmla="*/ 464234 h 858130"/>
                  <a:gd name="connsiteX21" fmla="*/ 70338 w 787791"/>
                  <a:gd name="connsiteY21" fmla="*/ 492370 h 858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787791" h="858130">
                    <a:moveTo>
                      <a:pt x="365760" y="42203"/>
                    </a:moveTo>
                    <a:lnTo>
                      <a:pt x="365760" y="42203"/>
                    </a:lnTo>
                    <a:cubicBezTo>
                      <a:pt x="286043" y="46892"/>
                      <a:pt x="205793" y="45943"/>
                      <a:pt x="126609" y="56271"/>
                    </a:cubicBezTo>
                    <a:cubicBezTo>
                      <a:pt x="97201" y="60107"/>
                      <a:pt x="70338" y="75028"/>
                      <a:pt x="42203" y="84406"/>
                    </a:cubicBezTo>
                    <a:lnTo>
                      <a:pt x="0" y="98474"/>
                    </a:lnTo>
                    <a:cubicBezTo>
                      <a:pt x="9378" y="84406"/>
                      <a:pt x="14933" y="66833"/>
                      <a:pt x="28135" y="56271"/>
                    </a:cubicBezTo>
                    <a:cubicBezTo>
                      <a:pt x="49427" y="39237"/>
                      <a:pt x="74362" y="42203"/>
                      <a:pt x="98474" y="42203"/>
                    </a:cubicBezTo>
                    <a:lnTo>
                      <a:pt x="42203" y="858130"/>
                    </a:lnTo>
                    <a:lnTo>
                      <a:pt x="168812" y="858130"/>
                    </a:lnTo>
                    <a:lnTo>
                      <a:pt x="253218" y="689317"/>
                    </a:lnTo>
                    <a:lnTo>
                      <a:pt x="112541" y="520505"/>
                    </a:lnTo>
                    <a:lnTo>
                      <a:pt x="126609" y="126610"/>
                    </a:lnTo>
                    <a:lnTo>
                      <a:pt x="422031" y="126610"/>
                    </a:lnTo>
                    <a:lnTo>
                      <a:pt x="661181" y="126610"/>
                    </a:lnTo>
                    <a:lnTo>
                      <a:pt x="689317" y="182880"/>
                    </a:lnTo>
                    <a:lnTo>
                      <a:pt x="689317" y="829994"/>
                    </a:lnTo>
                    <a:lnTo>
                      <a:pt x="787791" y="829994"/>
                    </a:lnTo>
                    <a:lnTo>
                      <a:pt x="703384" y="14068"/>
                    </a:lnTo>
                    <a:lnTo>
                      <a:pt x="703384" y="14068"/>
                    </a:lnTo>
                    <a:lnTo>
                      <a:pt x="70338" y="0"/>
                    </a:lnTo>
                    <a:lnTo>
                      <a:pt x="70338" y="464234"/>
                    </a:lnTo>
                    <a:lnTo>
                      <a:pt x="70338" y="492370"/>
                    </a:lnTo>
                  </a:path>
                </a:pathLst>
              </a:cu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3" name="Retângulo 192"/>
              <p:cNvSpPr/>
              <p:nvPr/>
            </p:nvSpPr>
            <p:spPr>
              <a:xfrm>
                <a:off x="8863470" y="2574231"/>
                <a:ext cx="367431" cy="9756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4" name="Retângulo 193"/>
              <p:cNvSpPr/>
              <p:nvPr/>
            </p:nvSpPr>
            <p:spPr>
              <a:xfrm rot="5637407">
                <a:off x="8697081" y="2823855"/>
                <a:ext cx="458282" cy="13419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9" name="Agrupar 198"/>
            <p:cNvGrpSpPr/>
            <p:nvPr/>
          </p:nvGrpSpPr>
          <p:grpSpPr>
            <a:xfrm>
              <a:off x="9370327" y="2422083"/>
              <a:ext cx="809039" cy="1675878"/>
              <a:chOff x="9370327" y="2422083"/>
              <a:chExt cx="809039" cy="1675878"/>
            </a:xfrm>
          </p:grpSpPr>
          <p:sp>
            <p:nvSpPr>
              <p:cNvPr id="186" name="Fluxograma: Atraso 185"/>
              <p:cNvSpPr/>
              <p:nvPr/>
            </p:nvSpPr>
            <p:spPr>
              <a:xfrm rot="16200000">
                <a:off x="9277916" y="3266964"/>
                <a:ext cx="923408" cy="738586"/>
              </a:xfrm>
              <a:prstGeom prst="flowChartDelay">
                <a:avLst/>
              </a:prstGeom>
              <a:solidFill>
                <a:srgbClr val="00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0" name="Fluxograma: Atraso 189"/>
              <p:cNvSpPr/>
              <p:nvPr/>
            </p:nvSpPr>
            <p:spPr>
              <a:xfrm rot="5400000" flipV="1">
                <a:off x="9380942" y="2650743"/>
                <a:ext cx="685301" cy="583809"/>
              </a:xfrm>
              <a:prstGeom prst="flowChartDelay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6" name="Forma Livre 195"/>
              <p:cNvSpPr/>
              <p:nvPr/>
            </p:nvSpPr>
            <p:spPr>
              <a:xfrm>
                <a:off x="9439320" y="2422083"/>
                <a:ext cx="740046" cy="419591"/>
              </a:xfrm>
              <a:custGeom>
                <a:avLst/>
                <a:gdLst>
                  <a:gd name="connsiteX0" fmla="*/ 225185 w 647379"/>
                  <a:gd name="connsiteY0" fmla="*/ 112541 h 351692"/>
                  <a:gd name="connsiteX1" fmla="*/ 197049 w 647379"/>
                  <a:gd name="connsiteY1" fmla="*/ 42203 h 351692"/>
                  <a:gd name="connsiteX2" fmla="*/ 112643 w 647379"/>
                  <a:gd name="connsiteY2" fmla="*/ 14067 h 351692"/>
                  <a:gd name="connsiteX3" fmla="*/ 70440 w 647379"/>
                  <a:gd name="connsiteY3" fmla="*/ 14067 h 351692"/>
                  <a:gd name="connsiteX4" fmla="*/ 28237 w 647379"/>
                  <a:gd name="connsiteY4" fmla="*/ 0 h 351692"/>
                  <a:gd name="connsiteX5" fmla="*/ 102 w 647379"/>
                  <a:gd name="connsiteY5" fmla="*/ 239150 h 351692"/>
                  <a:gd name="connsiteX6" fmla="*/ 14169 w 647379"/>
                  <a:gd name="connsiteY6" fmla="*/ 323556 h 351692"/>
                  <a:gd name="connsiteX7" fmla="*/ 197049 w 647379"/>
                  <a:gd name="connsiteY7" fmla="*/ 295421 h 351692"/>
                  <a:gd name="connsiteX8" fmla="*/ 281455 w 647379"/>
                  <a:gd name="connsiteY8" fmla="*/ 323556 h 351692"/>
                  <a:gd name="connsiteX9" fmla="*/ 323658 w 647379"/>
                  <a:gd name="connsiteY9" fmla="*/ 309489 h 351692"/>
                  <a:gd name="connsiteX10" fmla="*/ 393997 w 647379"/>
                  <a:gd name="connsiteY10" fmla="*/ 295421 h 351692"/>
                  <a:gd name="connsiteX11" fmla="*/ 436200 w 647379"/>
                  <a:gd name="connsiteY11" fmla="*/ 323556 h 351692"/>
                  <a:gd name="connsiteX12" fmla="*/ 520606 w 647379"/>
                  <a:gd name="connsiteY12" fmla="*/ 351692 h 351692"/>
                  <a:gd name="connsiteX13" fmla="*/ 534674 w 647379"/>
                  <a:gd name="connsiteY13" fmla="*/ 309489 h 351692"/>
                  <a:gd name="connsiteX14" fmla="*/ 548742 w 647379"/>
                  <a:gd name="connsiteY14" fmla="*/ 253218 h 351692"/>
                  <a:gd name="connsiteX15" fmla="*/ 633148 w 647379"/>
                  <a:gd name="connsiteY15" fmla="*/ 309489 h 351692"/>
                  <a:gd name="connsiteX16" fmla="*/ 647215 w 647379"/>
                  <a:gd name="connsiteY16" fmla="*/ 267286 h 351692"/>
                  <a:gd name="connsiteX17" fmla="*/ 590945 w 647379"/>
                  <a:gd name="connsiteY17" fmla="*/ 154744 h 351692"/>
                  <a:gd name="connsiteX18" fmla="*/ 492471 w 647379"/>
                  <a:gd name="connsiteY18" fmla="*/ 168812 h 351692"/>
                  <a:gd name="connsiteX19" fmla="*/ 478403 w 647379"/>
                  <a:gd name="connsiteY19" fmla="*/ 126609 h 351692"/>
                  <a:gd name="connsiteX20" fmla="*/ 464335 w 647379"/>
                  <a:gd name="connsiteY20" fmla="*/ 70338 h 351692"/>
                  <a:gd name="connsiteX21" fmla="*/ 422132 w 647379"/>
                  <a:gd name="connsiteY21" fmla="*/ 84406 h 351692"/>
                  <a:gd name="connsiteX22" fmla="*/ 379929 w 647379"/>
                  <a:gd name="connsiteY22" fmla="*/ 168812 h 351692"/>
                  <a:gd name="connsiteX23" fmla="*/ 323658 w 647379"/>
                  <a:gd name="connsiteY23" fmla="*/ 112541 h 351692"/>
                  <a:gd name="connsiteX24" fmla="*/ 239252 w 647379"/>
                  <a:gd name="connsiteY24" fmla="*/ 56270 h 351692"/>
                  <a:gd name="connsiteX25" fmla="*/ 197049 w 647379"/>
                  <a:gd name="connsiteY25" fmla="*/ 70338 h 351692"/>
                  <a:gd name="connsiteX26" fmla="*/ 225185 w 647379"/>
                  <a:gd name="connsiteY26" fmla="*/ 112541 h 351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47379" h="351692">
                    <a:moveTo>
                      <a:pt x="225185" y="112541"/>
                    </a:moveTo>
                    <a:cubicBezTo>
                      <a:pt x="225185" y="107852"/>
                      <a:pt x="216053" y="58832"/>
                      <a:pt x="197049" y="42203"/>
                    </a:cubicBezTo>
                    <a:cubicBezTo>
                      <a:pt x="174730" y="22674"/>
                      <a:pt x="112643" y="14067"/>
                      <a:pt x="112643" y="14067"/>
                    </a:cubicBezTo>
                    <a:cubicBezTo>
                      <a:pt x="87354" y="89934"/>
                      <a:pt x="113499" y="48514"/>
                      <a:pt x="70440" y="14067"/>
                    </a:cubicBezTo>
                    <a:cubicBezTo>
                      <a:pt x="58861" y="4804"/>
                      <a:pt x="42305" y="4689"/>
                      <a:pt x="28237" y="0"/>
                    </a:cubicBezTo>
                    <a:cubicBezTo>
                      <a:pt x="-3237" y="94420"/>
                      <a:pt x="102" y="72781"/>
                      <a:pt x="102" y="239150"/>
                    </a:cubicBezTo>
                    <a:cubicBezTo>
                      <a:pt x="102" y="267673"/>
                      <a:pt x="9480" y="295421"/>
                      <a:pt x="14169" y="323556"/>
                    </a:cubicBezTo>
                    <a:cubicBezTo>
                      <a:pt x="59206" y="314549"/>
                      <a:pt x="159402" y="292732"/>
                      <a:pt x="197049" y="295421"/>
                    </a:cubicBezTo>
                    <a:cubicBezTo>
                      <a:pt x="226631" y="297534"/>
                      <a:pt x="281455" y="323556"/>
                      <a:pt x="281455" y="323556"/>
                    </a:cubicBezTo>
                    <a:cubicBezTo>
                      <a:pt x="295523" y="318867"/>
                      <a:pt x="310943" y="317118"/>
                      <a:pt x="323658" y="309489"/>
                    </a:cubicBezTo>
                    <a:cubicBezTo>
                      <a:pt x="368900" y="282344"/>
                      <a:pt x="331810" y="264327"/>
                      <a:pt x="393997" y="295421"/>
                    </a:cubicBezTo>
                    <a:cubicBezTo>
                      <a:pt x="409119" y="302982"/>
                      <a:pt x="420750" y="316689"/>
                      <a:pt x="436200" y="323556"/>
                    </a:cubicBezTo>
                    <a:cubicBezTo>
                      <a:pt x="463301" y="335601"/>
                      <a:pt x="520606" y="351692"/>
                      <a:pt x="520606" y="351692"/>
                    </a:cubicBezTo>
                    <a:cubicBezTo>
                      <a:pt x="525295" y="337624"/>
                      <a:pt x="530600" y="323747"/>
                      <a:pt x="534674" y="309489"/>
                    </a:cubicBezTo>
                    <a:cubicBezTo>
                      <a:pt x="539986" y="290899"/>
                      <a:pt x="529408" y="253218"/>
                      <a:pt x="548742" y="253218"/>
                    </a:cubicBezTo>
                    <a:cubicBezTo>
                      <a:pt x="582557" y="253218"/>
                      <a:pt x="633148" y="309489"/>
                      <a:pt x="633148" y="309489"/>
                    </a:cubicBezTo>
                    <a:cubicBezTo>
                      <a:pt x="637837" y="295421"/>
                      <a:pt x="648853" y="282024"/>
                      <a:pt x="647215" y="267286"/>
                    </a:cubicBezTo>
                    <a:cubicBezTo>
                      <a:pt x="639132" y="194545"/>
                      <a:pt x="629207" y="193007"/>
                      <a:pt x="590945" y="154744"/>
                    </a:cubicBezTo>
                    <a:cubicBezTo>
                      <a:pt x="558120" y="159433"/>
                      <a:pt x="524639" y="176854"/>
                      <a:pt x="492471" y="168812"/>
                    </a:cubicBezTo>
                    <a:cubicBezTo>
                      <a:pt x="478085" y="165216"/>
                      <a:pt x="482477" y="140867"/>
                      <a:pt x="478403" y="126609"/>
                    </a:cubicBezTo>
                    <a:cubicBezTo>
                      <a:pt x="473091" y="108019"/>
                      <a:pt x="469024" y="89095"/>
                      <a:pt x="464335" y="70338"/>
                    </a:cubicBezTo>
                    <a:cubicBezTo>
                      <a:pt x="450267" y="75027"/>
                      <a:pt x="433711" y="75143"/>
                      <a:pt x="422132" y="84406"/>
                    </a:cubicBezTo>
                    <a:cubicBezTo>
                      <a:pt x="397341" y="104239"/>
                      <a:pt x="389196" y="141011"/>
                      <a:pt x="379929" y="168812"/>
                    </a:cubicBezTo>
                    <a:cubicBezTo>
                      <a:pt x="267388" y="131297"/>
                      <a:pt x="398686" y="187569"/>
                      <a:pt x="323658" y="112541"/>
                    </a:cubicBezTo>
                    <a:cubicBezTo>
                      <a:pt x="299748" y="88631"/>
                      <a:pt x="239252" y="56270"/>
                      <a:pt x="239252" y="56270"/>
                    </a:cubicBezTo>
                    <a:cubicBezTo>
                      <a:pt x="225184" y="60959"/>
                      <a:pt x="207534" y="59852"/>
                      <a:pt x="197049" y="70338"/>
                    </a:cubicBezTo>
                    <a:cubicBezTo>
                      <a:pt x="145950" y="121438"/>
                      <a:pt x="225185" y="117230"/>
                      <a:pt x="225185" y="112541"/>
                    </a:cubicBezTo>
                    <a:close/>
                  </a:path>
                </a:pathLst>
              </a:custGeom>
              <a:solidFill>
                <a:srgbClr val="362B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8" name="Agrupar 197"/>
            <p:cNvGrpSpPr/>
            <p:nvPr/>
          </p:nvGrpSpPr>
          <p:grpSpPr>
            <a:xfrm>
              <a:off x="10012317" y="2574388"/>
              <a:ext cx="738586" cy="1521990"/>
              <a:chOff x="10012317" y="2574388"/>
              <a:chExt cx="738586" cy="1521990"/>
            </a:xfrm>
          </p:grpSpPr>
          <p:sp>
            <p:nvSpPr>
              <p:cNvPr id="187" name="Fluxograma: Atraso 186"/>
              <p:cNvSpPr/>
              <p:nvPr/>
            </p:nvSpPr>
            <p:spPr>
              <a:xfrm rot="16200000">
                <a:off x="9919906" y="3265381"/>
                <a:ext cx="923408" cy="738586"/>
              </a:xfrm>
              <a:prstGeom prst="flowChartDelay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1" name="Fluxograma: Atraso 190"/>
              <p:cNvSpPr/>
              <p:nvPr/>
            </p:nvSpPr>
            <p:spPr>
              <a:xfrm rot="5400000" flipV="1">
                <a:off x="10056217" y="2650742"/>
                <a:ext cx="685301" cy="583809"/>
              </a:xfrm>
              <a:prstGeom prst="flowChartDelay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7" name="Forma Livre 196"/>
              <p:cNvSpPr/>
              <p:nvPr/>
            </p:nvSpPr>
            <p:spPr>
              <a:xfrm>
                <a:off x="10047871" y="2574388"/>
                <a:ext cx="673966" cy="263020"/>
              </a:xfrm>
              <a:custGeom>
                <a:avLst/>
                <a:gdLst>
                  <a:gd name="connsiteX0" fmla="*/ 334086 w 673966"/>
                  <a:gd name="connsiteY0" fmla="*/ 56270 h 263020"/>
                  <a:gd name="connsiteX1" fmla="*/ 151206 w 673966"/>
                  <a:gd name="connsiteY1" fmla="*/ 42203 h 263020"/>
                  <a:gd name="connsiteX2" fmla="*/ 52732 w 673966"/>
                  <a:gd name="connsiteY2" fmla="*/ 42203 h 263020"/>
                  <a:gd name="connsiteX3" fmla="*/ 38664 w 673966"/>
                  <a:gd name="connsiteY3" fmla="*/ 253218 h 263020"/>
                  <a:gd name="connsiteX4" fmla="*/ 137138 w 673966"/>
                  <a:gd name="connsiteY4" fmla="*/ 239150 h 263020"/>
                  <a:gd name="connsiteX5" fmla="*/ 221544 w 673966"/>
                  <a:gd name="connsiteY5" fmla="*/ 211015 h 263020"/>
                  <a:gd name="connsiteX6" fmla="*/ 263747 w 673966"/>
                  <a:gd name="connsiteY6" fmla="*/ 196947 h 263020"/>
                  <a:gd name="connsiteX7" fmla="*/ 376289 w 673966"/>
                  <a:gd name="connsiteY7" fmla="*/ 211015 h 263020"/>
                  <a:gd name="connsiteX8" fmla="*/ 587304 w 673966"/>
                  <a:gd name="connsiteY8" fmla="*/ 239150 h 263020"/>
                  <a:gd name="connsiteX9" fmla="*/ 671711 w 673966"/>
                  <a:gd name="connsiteY9" fmla="*/ 225083 h 263020"/>
                  <a:gd name="connsiteX10" fmla="*/ 629507 w 673966"/>
                  <a:gd name="connsiteY10" fmla="*/ 42203 h 263020"/>
                  <a:gd name="connsiteX11" fmla="*/ 432560 w 673966"/>
                  <a:gd name="connsiteY11" fmla="*/ 0 h 263020"/>
                  <a:gd name="connsiteX12" fmla="*/ 249680 w 673966"/>
                  <a:gd name="connsiteY12" fmla="*/ 14067 h 263020"/>
                  <a:gd name="connsiteX13" fmla="*/ 165274 w 673966"/>
                  <a:gd name="connsiteY13" fmla="*/ 42203 h 263020"/>
                  <a:gd name="connsiteX14" fmla="*/ 123071 w 673966"/>
                  <a:gd name="connsiteY14" fmla="*/ 56270 h 263020"/>
                  <a:gd name="connsiteX15" fmla="*/ 123071 w 673966"/>
                  <a:gd name="connsiteY15" fmla="*/ 70338 h 263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73966" h="263020">
                    <a:moveTo>
                      <a:pt x="334086" y="56270"/>
                    </a:moveTo>
                    <a:cubicBezTo>
                      <a:pt x="273126" y="51581"/>
                      <a:pt x="211874" y="49786"/>
                      <a:pt x="151206" y="42203"/>
                    </a:cubicBezTo>
                    <a:cubicBezTo>
                      <a:pt x="57023" y="30430"/>
                      <a:pt x="167247" y="13574"/>
                      <a:pt x="52732" y="42203"/>
                    </a:cubicBezTo>
                    <a:cubicBezTo>
                      <a:pt x="10396" y="105707"/>
                      <a:pt x="-33985" y="153325"/>
                      <a:pt x="38664" y="253218"/>
                    </a:cubicBezTo>
                    <a:cubicBezTo>
                      <a:pt x="58167" y="280034"/>
                      <a:pt x="104313" y="243839"/>
                      <a:pt x="137138" y="239150"/>
                    </a:cubicBezTo>
                    <a:lnTo>
                      <a:pt x="221544" y="211015"/>
                    </a:lnTo>
                    <a:lnTo>
                      <a:pt x="263747" y="196947"/>
                    </a:lnTo>
                    <a:lnTo>
                      <a:pt x="376289" y="211015"/>
                    </a:lnTo>
                    <a:cubicBezTo>
                      <a:pt x="567546" y="231148"/>
                      <a:pt x="474344" y="210911"/>
                      <a:pt x="587304" y="239150"/>
                    </a:cubicBezTo>
                    <a:lnTo>
                      <a:pt x="671711" y="225083"/>
                    </a:lnTo>
                    <a:cubicBezTo>
                      <a:pt x="677122" y="213180"/>
                      <a:pt x="676192" y="71382"/>
                      <a:pt x="629507" y="42203"/>
                    </a:cubicBezTo>
                    <a:cubicBezTo>
                      <a:pt x="579391" y="10881"/>
                      <a:pt x="485098" y="6567"/>
                      <a:pt x="432560" y="0"/>
                    </a:cubicBezTo>
                    <a:cubicBezTo>
                      <a:pt x="371600" y="4689"/>
                      <a:pt x="310072" y="4531"/>
                      <a:pt x="249680" y="14067"/>
                    </a:cubicBezTo>
                    <a:cubicBezTo>
                      <a:pt x="220386" y="18692"/>
                      <a:pt x="193409" y="32825"/>
                      <a:pt x="165274" y="42203"/>
                    </a:cubicBezTo>
                    <a:cubicBezTo>
                      <a:pt x="151206" y="46892"/>
                      <a:pt x="123071" y="41441"/>
                      <a:pt x="123071" y="56270"/>
                    </a:cubicBezTo>
                    <a:lnTo>
                      <a:pt x="123071" y="70338"/>
                    </a:lnTo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20" name="Agrupar 219"/>
          <p:cNvGrpSpPr/>
          <p:nvPr/>
        </p:nvGrpSpPr>
        <p:grpSpPr>
          <a:xfrm>
            <a:off x="10020307" y="3490709"/>
            <a:ext cx="2489982" cy="3313075"/>
            <a:chOff x="8841695" y="2858144"/>
            <a:chExt cx="2489982" cy="3313075"/>
          </a:xfrm>
        </p:grpSpPr>
        <p:grpSp>
          <p:nvGrpSpPr>
            <p:cNvPr id="95" name="Agrupar 94"/>
            <p:cNvGrpSpPr/>
            <p:nvPr/>
          </p:nvGrpSpPr>
          <p:grpSpPr>
            <a:xfrm>
              <a:off x="8841695" y="2858144"/>
              <a:ext cx="2489982" cy="3313075"/>
              <a:chOff x="8813559" y="2590860"/>
              <a:chExt cx="2489982" cy="3313075"/>
            </a:xfrm>
          </p:grpSpPr>
          <p:sp>
            <p:nvSpPr>
              <p:cNvPr id="59" name="Elipse 58"/>
              <p:cNvSpPr/>
              <p:nvPr/>
            </p:nvSpPr>
            <p:spPr>
              <a:xfrm>
                <a:off x="8912702" y="2609618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Elipse 59"/>
              <p:cNvSpPr/>
              <p:nvPr/>
            </p:nvSpPr>
            <p:spPr>
              <a:xfrm>
                <a:off x="9149508" y="262134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Elipse 60"/>
              <p:cNvSpPr/>
              <p:nvPr/>
            </p:nvSpPr>
            <p:spPr>
              <a:xfrm>
                <a:off x="9020557" y="259086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Elipse 61"/>
              <p:cNvSpPr/>
              <p:nvPr/>
            </p:nvSpPr>
            <p:spPr>
              <a:xfrm>
                <a:off x="9299562" y="261665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Elipse 62"/>
              <p:cNvSpPr/>
              <p:nvPr/>
            </p:nvSpPr>
            <p:spPr>
              <a:xfrm>
                <a:off x="9522302" y="260024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Elipse 63"/>
              <p:cNvSpPr/>
              <p:nvPr/>
            </p:nvSpPr>
            <p:spPr>
              <a:xfrm>
                <a:off x="9702838" y="2597899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Elipse 64"/>
              <p:cNvSpPr/>
              <p:nvPr/>
            </p:nvSpPr>
            <p:spPr>
              <a:xfrm>
                <a:off x="9855238" y="259555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Elipse 65"/>
              <p:cNvSpPr/>
              <p:nvPr/>
            </p:nvSpPr>
            <p:spPr>
              <a:xfrm>
                <a:off x="10007638" y="259320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Elipse 66"/>
              <p:cNvSpPr/>
              <p:nvPr/>
            </p:nvSpPr>
            <p:spPr>
              <a:xfrm>
                <a:off x="10174106" y="263306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Elipse 67"/>
              <p:cNvSpPr/>
              <p:nvPr/>
            </p:nvSpPr>
            <p:spPr>
              <a:xfrm>
                <a:off x="10579724" y="261665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9" name="Elipse 68"/>
              <p:cNvSpPr/>
              <p:nvPr/>
            </p:nvSpPr>
            <p:spPr>
              <a:xfrm>
                <a:off x="10689921" y="261431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0" name="Elipse 69"/>
              <p:cNvSpPr/>
              <p:nvPr/>
            </p:nvSpPr>
            <p:spPr>
              <a:xfrm>
                <a:off x="10293682" y="2626034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1" name="Elipse 70"/>
              <p:cNvSpPr/>
              <p:nvPr/>
            </p:nvSpPr>
            <p:spPr>
              <a:xfrm>
                <a:off x="10769638" y="260962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Elipse 71"/>
              <p:cNvSpPr/>
              <p:nvPr/>
            </p:nvSpPr>
            <p:spPr>
              <a:xfrm>
                <a:off x="10373560" y="261909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v</a:t>
                </a:r>
                <a:endParaRPr lang="pt-BR" dirty="0"/>
              </a:p>
            </p:txBody>
          </p:sp>
          <p:sp>
            <p:nvSpPr>
              <p:cNvPr id="58" name="Retângulo 57"/>
              <p:cNvSpPr/>
              <p:nvPr/>
            </p:nvSpPr>
            <p:spPr>
              <a:xfrm>
                <a:off x="8813559" y="2830508"/>
                <a:ext cx="2489982" cy="3073427"/>
              </a:xfrm>
              <a:prstGeom prst="rect">
                <a:avLst/>
              </a:prstGeom>
              <a:solidFill>
                <a:srgbClr val="CA98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Retângulo 72"/>
              <p:cNvSpPr/>
              <p:nvPr/>
            </p:nvSpPr>
            <p:spPr>
              <a:xfrm>
                <a:off x="8950562" y="2834167"/>
                <a:ext cx="2212648" cy="28173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75" name="Conector reto 74"/>
              <p:cNvCxnSpPr/>
              <p:nvPr/>
            </p:nvCxnSpPr>
            <p:spPr>
              <a:xfrm>
                <a:off x="9039958" y="30554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ctor reto 75"/>
              <p:cNvCxnSpPr/>
              <p:nvPr/>
            </p:nvCxnSpPr>
            <p:spPr>
              <a:xfrm>
                <a:off x="9065746" y="32078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to 76"/>
              <p:cNvCxnSpPr/>
              <p:nvPr/>
            </p:nvCxnSpPr>
            <p:spPr>
              <a:xfrm>
                <a:off x="9049333" y="33602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ector reto 77"/>
              <p:cNvCxnSpPr/>
              <p:nvPr/>
            </p:nvCxnSpPr>
            <p:spPr>
              <a:xfrm>
                <a:off x="9046989" y="35126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ector reto 78"/>
              <p:cNvCxnSpPr/>
              <p:nvPr/>
            </p:nvCxnSpPr>
            <p:spPr>
              <a:xfrm>
                <a:off x="9044643" y="36650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ector reto 79"/>
              <p:cNvCxnSpPr/>
              <p:nvPr/>
            </p:nvCxnSpPr>
            <p:spPr>
              <a:xfrm>
                <a:off x="9045674" y="38119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ector reto 80"/>
              <p:cNvCxnSpPr/>
              <p:nvPr/>
            </p:nvCxnSpPr>
            <p:spPr>
              <a:xfrm>
                <a:off x="9071462" y="39643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ector reto 81"/>
              <p:cNvCxnSpPr/>
              <p:nvPr/>
            </p:nvCxnSpPr>
            <p:spPr>
              <a:xfrm>
                <a:off x="9055051" y="41167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ector reto 82"/>
              <p:cNvCxnSpPr/>
              <p:nvPr/>
            </p:nvCxnSpPr>
            <p:spPr>
              <a:xfrm>
                <a:off x="9079168" y="42606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ector reto 83"/>
              <p:cNvCxnSpPr/>
              <p:nvPr/>
            </p:nvCxnSpPr>
            <p:spPr>
              <a:xfrm>
                <a:off x="9076820" y="44130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ector reto 85"/>
              <p:cNvCxnSpPr/>
              <p:nvPr/>
            </p:nvCxnSpPr>
            <p:spPr>
              <a:xfrm>
                <a:off x="9082824" y="45781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onector reto 86"/>
              <p:cNvCxnSpPr/>
              <p:nvPr/>
            </p:nvCxnSpPr>
            <p:spPr>
              <a:xfrm>
                <a:off x="9080479" y="47305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ector reto 87"/>
              <p:cNvCxnSpPr/>
              <p:nvPr/>
            </p:nvCxnSpPr>
            <p:spPr>
              <a:xfrm>
                <a:off x="9078135" y="48829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onector reto 88"/>
              <p:cNvCxnSpPr/>
              <p:nvPr/>
            </p:nvCxnSpPr>
            <p:spPr>
              <a:xfrm>
                <a:off x="9075789" y="50353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ector reto 89"/>
              <p:cNvCxnSpPr/>
              <p:nvPr/>
            </p:nvCxnSpPr>
            <p:spPr>
              <a:xfrm>
                <a:off x="9076820" y="51822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ector reto 90"/>
              <p:cNvCxnSpPr/>
              <p:nvPr/>
            </p:nvCxnSpPr>
            <p:spPr>
              <a:xfrm>
                <a:off x="9102608" y="53346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ector reto 91"/>
              <p:cNvCxnSpPr/>
              <p:nvPr/>
            </p:nvCxnSpPr>
            <p:spPr>
              <a:xfrm>
                <a:off x="9086197" y="54870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9" name="Fluxograma: Terminação 218"/>
            <p:cNvSpPr/>
            <p:nvPr/>
          </p:nvSpPr>
          <p:spPr>
            <a:xfrm rot="5923760">
              <a:off x="10284765" y="4287308"/>
              <a:ext cx="1887890" cy="164196"/>
            </a:xfrm>
            <a:prstGeom prst="flowChartTerminator">
              <a:avLst/>
            </a:prstGeom>
            <a:solidFill>
              <a:srgbClr val="C0000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" name="Grupo 1"/>
          <p:cNvGrpSpPr/>
          <p:nvPr/>
        </p:nvGrpSpPr>
        <p:grpSpPr>
          <a:xfrm>
            <a:off x="5612738" y="2824622"/>
            <a:ext cx="2383217" cy="4165288"/>
            <a:chOff x="5612738" y="2824622"/>
            <a:chExt cx="2383217" cy="4165288"/>
          </a:xfrm>
        </p:grpSpPr>
        <p:grpSp>
          <p:nvGrpSpPr>
            <p:cNvPr id="218" name="Agrupar 217"/>
            <p:cNvGrpSpPr/>
            <p:nvPr/>
          </p:nvGrpSpPr>
          <p:grpSpPr>
            <a:xfrm>
              <a:off x="5612738" y="2824622"/>
              <a:ext cx="2383217" cy="2433776"/>
              <a:chOff x="5565382" y="4092911"/>
              <a:chExt cx="2383217" cy="2433776"/>
            </a:xfrm>
          </p:grpSpPr>
          <p:sp>
            <p:nvSpPr>
              <p:cNvPr id="140" name="Retângulo 139"/>
              <p:cNvSpPr/>
              <p:nvPr/>
            </p:nvSpPr>
            <p:spPr>
              <a:xfrm>
                <a:off x="5565382" y="4092911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Retângulo 140"/>
              <p:cNvSpPr/>
              <p:nvPr/>
            </p:nvSpPr>
            <p:spPr>
              <a:xfrm>
                <a:off x="5771546" y="4189072"/>
                <a:ext cx="1984721" cy="1685322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5" name="Sol 174"/>
              <p:cNvSpPr/>
              <p:nvPr/>
            </p:nvSpPr>
            <p:spPr>
              <a:xfrm>
                <a:off x="5855357" y="4273657"/>
                <a:ext cx="717454" cy="690286"/>
              </a:xfrm>
              <a:prstGeom prst="sun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8" name="Ondulado Duplo 177"/>
              <p:cNvSpPr/>
              <p:nvPr/>
            </p:nvSpPr>
            <p:spPr>
              <a:xfrm>
                <a:off x="6931085" y="5253219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9" name="Retângulo 178"/>
              <p:cNvSpPr/>
              <p:nvPr/>
            </p:nvSpPr>
            <p:spPr>
              <a:xfrm>
                <a:off x="5780191" y="5467933"/>
                <a:ext cx="1969051" cy="40646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1" name="Ondulado Duplo 180"/>
              <p:cNvSpPr/>
              <p:nvPr/>
            </p:nvSpPr>
            <p:spPr>
              <a:xfrm>
                <a:off x="6549384" y="5231777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2" name="Ondulado Duplo 181"/>
              <p:cNvSpPr/>
              <p:nvPr/>
            </p:nvSpPr>
            <p:spPr>
              <a:xfrm>
                <a:off x="6153629" y="5234742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3" name="Ondulado Duplo 182"/>
              <p:cNvSpPr/>
              <p:nvPr/>
            </p:nvSpPr>
            <p:spPr>
              <a:xfrm>
                <a:off x="5776375" y="5223790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4" name="Nuvem 183"/>
              <p:cNvSpPr/>
              <p:nvPr/>
            </p:nvSpPr>
            <p:spPr>
              <a:xfrm>
                <a:off x="6865654" y="4346258"/>
                <a:ext cx="786074" cy="400675"/>
              </a:xfrm>
              <a:prstGeom prst="cloud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29" name="Agrupar 228"/>
            <p:cNvGrpSpPr/>
            <p:nvPr/>
          </p:nvGrpSpPr>
          <p:grpSpPr>
            <a:xfrm>
              <a:off x="5694540" y="4027267"/>
              <a:ext cx="1771200" cy="2962643"/>
              <a:chOff x="5117459" y="2733751"/>
              <a:chExt cx="1771200" cy="2962643"/>
            </a:xfrm>
          </p:grpSpPr>
          <p:sp>
            <p:nvSpPr>
              <p:cNvPr id="222" name="Retângulo 221"/>
              <p:cNvSpPr/>
              <p:nvPr/>
            </p:nvSpPr>
            <p:spPr>
              <a:xfrm rot="778171">
                <a:off x="5560843" y="3259796"/>
                <a:ext cx="336058" cy="2436598"/>
              </a:xfrm>
              <a:custGeom>
                <a:avLst/>
                <a:gdLst>
                  <a:gd name="connsiteX0" fmla="*/ 0 w 336058"/>
                  <a:gd name="connsiteY0" fmla="*/ 0 h 2408463"/>
                  <a:gd name="connsiteX1" fmla="*/ 336058 w 336058"/>
                  <a:gd name="connsiteY1" fmla="*/ 0 h 2408463"/>
                  <a:gd name="connsiteX2" fmla="*/ 336058 w 336058"/>
                  <a:gd name="connsiteY2" fmla="*/ 2408463 h 2408463"/>
                  <a:gd name="connsiteX3" fmla="*/ 0 w 336058"/>
                  <a:gd name="connsiteY3" fmla="*/ 2408463 h 2408463"/>
                  <a:gd name="connsiteX4" fmla="*/ 0 w 336058"/>
                  <a:gd name="connsiteY4" fmla="*/ 0 h 2408463"/>
                  <a:gd name="connsiteX0" fmla="*/ 0 w 336058"/>
                  <a:gd name="connsiteY0" fmla="*/ 28135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0 w 336058"/>
                  <a:gd name="connsiteY4" fmla="*/ 28135 h 2436598"/>
                  <a:gd name="connsiteX0" fmla="*/ 56270 w 336058"/>
                  <a:gd name="connsiteY0" fmla="*/ 56270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56270 w 336058"/>
                  <a:gd name="connsiteY4" fmla="*/ 56270 h 2436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6058" h="2436598">
                    <a:moveTo>
                      <a:pt x="56270" y="56270"/>
                    </a:moveTo>
                    <a:lnTo>
                      <a:pt x="293855" y="0"/>
                    </a:lnTo>
                    <a:lnTo>
                      <a:pt x="336058" y="2436598"/>
                    </a:lnTo>
                    <a:lnTo>
                      <a:pt x="0" y="2436598"/>
                    </a:lnTo>
                    <a:lnTo>
                      <a:pt x="56270" y="5627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1" name="Elipse 220"/>
              <p:cNvSpPr/>
              <p:nvPr/>
            </p:nvSpPr>
            <p:spPr>
              <a:xfrm rot="778171">
                <a:off x="5117459" y="2733751"/>
                <a:ext cx="1771200" cy="176946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3" name="Elipse 222"/>
              <p:cNvSpPr/>
              <p:nvPr/>
            </p:nvSpPr>
            <p:spPr>
              <a:xfrm>
                <a:off x="5313190" y="2927345"/>
                <a:ext cx="1425110" cy="13788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7" name="Retângulo 226"/>
              <p:cNvSpPr/>
              <p:nvPr/>
            </p:nvSpPr>
            <p:spPr>
              <a:xfrm>
                <a:off x="5289126" y="3135920"/>
                <a:ext cx="1440025" cy="98614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Beac</a:t>
                </a:r>
                <a:r>
                  <a:rPr lang="pt-BR" sz="4400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h</a:t>
                </a:r>
                <a:endParaRPr lang="pt-BR" b="1" dirty="0">
                  <a:solidFill>
                    <a:schemeClr val="tx1"/>
                  </a:solidFill>
                  <a:latin typeface="Freestyle Script" panose="030804020302050B0404" pitchFamily="66" charset="0"/>
                </a:endParaRPr>
              </a:p>
            </p:txBody>
          </p:sp>
          <p:sp>
            <p:nvSpPr>
              <p:cNvPr id="228" name="Elipse 227"/>
              <p:cNvSpPr/>
              <p:nvPr/>
            </p:nvSpPr>
            <p:spPr>
              <a:xfrm>
                <a:off x="5188632" y="2900350"/>
                <a:ext cx="1623913" cy="1450212"/>
              </a:xfrm>
              <a:prstGeom prst="ellipse">
                <a:avLst/>
              </a:prstGeom>
              <a:noFill/>
              <a:ln w="273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" name="Grupo 4"/>
          <p:cNvGrpSpPr/>
          <p:nvPr/>
        </p:nvGrpSpPr>
        <p:grpSpPr>
          <a:xfrm rot="840982">
            <a:off x="8829829" y="4055012"/>
            <a:ext cx="504142" cy="1618393"/>
            <a:chOff x="8683672" y="4606106"/>
            <a:chExt cx="504142" cy="1618393"/>
          </a:xfrm>
        </p:grpSpPr>
        <p:sp>
          <p:nvSpPr>
            <p:cNvPr id="3" name="Retângulo 2"/>
            <p:cNvSpPr/>
            <p:nvPr/>
          </p:nvSpPr>
          <p:spPr>
            <a:xfrm>
              <a:off x="8683672" y="4731453"/>
              <a:ext cx="504142" cy="149304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 3"/>
            <p:cNvSpPr/>
            <p:nvPr/>
          </p:nvSpPr>
          <p:spPr>
            <a:xfrm>
              <a:off x="8683672" y="4606106"/>
              <a:ext cx="504142" cy="682550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Retângulo 133"/>
            <p:cNvSpPr/>
            <p:nvPr/>
          </p:nvSpPr>
          <p:spPr>
            <a:xfrm>
              <a:off x="8941553" y="4968476"/>
              <a:ext cx="214829" cy="555915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6" name="Retângulo de cantos arredondados 15"/>
          <p:cNvSpPr/>
          <p:nvPr/>
        </p:nvSpPr>
        <p:spPr>
          <a:xfrm>
            <a:off x="7795729" y="5757782"/>
            <a:ext cx="1229468" cy="6942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5" name="Agrupar 52"/>
          <p:cNvGrpSpPr/>
          <p:nvPr/>
        </p:nvGrpSpPr>
        <p:grpSpPr>
          <a:xfrm>
            <a:off x="4827457" y="1719342"/>
            <a:ext cx="1860667" cy="3930335"/>
            <a:chOff x="1308295" y="1184742"/>
            <a:chExt cx="2321170" cy="4653350"/>
          </a:xfrm>
        </p:grpSpPr>
        <p:sp>
          <p:nvSpPr>
            <p:cNvPr id="142" name="Retângulo Arredondado 19"/>
            <p:cNvSpPr/>
            <p:nvPr/>
          </p:nvSpPr>
          <p:spPr>
            <a:xfrm>
              <a:off x="1308295" y="1184742"/>
              <a:ext cx="2321170" cy="46533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Retângulo Arredondado 21"/>
            <p:cNvSpPr/>
            <p:nvPr/>
          </p:nvSpPr>
          <p:spPr>
            <a:xfrm>
              <a:off x="2218292" y="1458573"/>
              <a:ext cx="499994" cy="7266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Retângulo 143"/>
            <p:cNvSpPr/>
            <p:nvPr/>
          </p:nvSpPr>
          <p:spPr>
            <a:xfrm>
              <a:off x="1420246" y="1728743"/>
              <a:ext cx="2096086" cy="3453480"/>
            </a:xfrm>
            <a:prstGeom prst="rect">
              <a:avLst/>
            </a:prstGeom>
            <a:gradFill>
              <a:gsLst>
                <a:gs pos="12000">
                  <a:srgbClr val="00FF99"/>
                </a:gs>
                <a:gs pos="34000">
                  <a:srgbClr val="66FF99"/>
                </a:gs>
                <a:gs pos="74000">
                  <a:srgbClr val="99FFCC"/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chemeClr val="bg1">
                  <a:lumMod val="75000"/>
                </a:schemeClr>
              </a:solidFill>
            </a:ln>
            <a:effectLst>
              <a:softEdge rad="12700"/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pt-BR" sz="3200" b="1" dirty="0" smtClean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3200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06:15</a:t>
              </a:r>
              <a:endParaRPr lang="pt-BR" sz="3200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5" name="Fluxograma: Conector 144"/>
            <p:cNvSpPr/>
            <p:nvPr/>
          </p:nvSpPr>
          <p:spPr>
            <a:xfrm>
              <a:off x="2626211" y="131066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6" name="Fluxograma: Conector 145"/>
            <p:cNvSpPr/>
            <p:nvPr/>
          </p:nvSpPr>
          <p:spPr>
            <a:xfrm>
              <a:off x="2426964" y="130900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7" name="Fluxograma: Conector 146"/>
            <p:cNvSpPr/>
            <p:nvPr/>
          </p:nvSpPr>
          <p:spPr>
            <a:xfrm>
              <a:off x="1962679" y="1434931"/>
              <a:ext cx="126000" cy="108000"/>
            </a:xfrm>
            <a:prstGeom prst="flowChartConnector">
              <a:avLst/>
            </a:prstGeom>
            <a:ln>
              <a:noFill/>
            </a:ln>
            <a:effectLst>
              <a:softEdge rad="12700"/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" name="Fluxograma: Conector 147"/>
            <p:cNvSpPr/>
            <p:nvPr/>
          </p:nvSpPr>
          <p:spPr>
            <a:xfrm>
              <a:off x="2225880" y="5248596"/>
              <a:ext cx="486000" cy="486000"/>
            </a:xfrm>
            <a:prstGeom prst="flowChartConnector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  <a:scene3d>
              <a:camera prst="obliqueBottomRight"/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49" name="Agrupar 51"/>
            <p:cNvGrpSpPr/>
            <p:nvPr/>
          </p:nvGrpSpPr>
          <p:grpSpPr>
            <a:xfrm>
              <a:off x="1505394" y="2987881"/>
              <a:ext cx="1945510" cy="858129"/>
              <a:chOff x="1505394" y="2987881"/>
              <a:chExt cx="1945510" cy="858129"/>
            </a:xfrm>
          </p:grpSpPr>
          <p:sp>
            <p:nvSpPr>
              <p:cNvPr id="160" name="Retângulo Arredondado 40"/>
              <p:cNvSpPr/>
              <p:nvPr/>
            </p:nvSpPr>
            <p:spPr>
              <a:xfrm>
                <a:off x="1511062" y="2987902"/>
                <a:ext cx="1939842" cy="342000"/>
              </a:xfrm>
              <a:prstGeom prst="roundRect">
                <a:avLst/>
              </a:prstGeom>
              <a:solidFill>
                <a:schemeClr val="bg1"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1" name="Retângulo Arredondado 30"/>
              <p:cNvSpPr/>
              <p:nvPr/>
            </p:nvSpPr>
            <p:spPr>
              <a:xfrm>
                <a:off x="1505394" y="2987881"/>
                <a:ext cx="1939842" cy="858129"/>
              </a:xfrm>
              <a:prstGeom prst="roundRect">
                <a:avLst/>
              </a:prstGeom>
              <a:solidFill>
                <a:schemeClr val="bg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pt-BR" sz="12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WhatsApp</a:t>
                </a:r>
                <a:endParaRPr lang="pt-BR" sz="12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pPr algn="ctr"/>
                <a:endParaRPr lang="pt-BR" sz="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  <a:p>
                <a:pPr algn="ctr"/>
                <a:r>
                  <a:rPr lang="pt-BR" sz="10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13 novas mensagens</a:t>
                </a:r>
                <a:endParaRPr lang="pt-B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162" name="Agrupar 39"/>
              <p:cNvGrpSpPr/>
              <p:nvPr/>
            </p:nvGrpSpPr>
            <p:grpSpPr>
              <a:xfrm>
                <a:off x="1664552" y="3019261"/>
                <a:ext cx="216000" cy="252000"/>
                <a:chOff x="5064990" y="984738"/>
                <a:chExt cx="463613" cy="540935"/>
              </a:xfrm>
            </p:grpSpPr>
            <p:sp>
              <p:nvSpPr>
                <p:cNvPr id="163" name="Lágrima 162"/>
                <p:cNvSpPr/>
                <p:nvPr/>
              </p:nvSpPr>
              <p:spPr>
                <a:xfrm flipH="1" flipV="1">
                  <a:off x="5064990" y="984738"/>
                  <a:ext cx="463613" cy="540935"/>
                </a:xfrm>
                <a:prstGeom prst="teardrop">
                  <a:avLst/>
                </a:prstGeom>
                <a:solidFill>
                  <a:srgbClr val="00FF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4" name="Forma Livre 38"/>
                <p:cNvSpPr/>
                <p:nvPr/>
              </p:nvSpPr>
              <p:spPr>
                <a:xfrm rot="-1020000">
                  <a:off x="5219923" y="1076466"/>
                  <a:ext cx="153746" cy="387364"/>
                </a:xfrm>
                <a:custGeom>
                  <a:avLst/>
                  <a:gdLst>
                    <a:gd name="connsiteX0" fmla="*/ 308490 w 786846"/>
                    <a:gd name="connsiteY0" fmla="*/ 223011 h 773726"/>
                    <a:gd name="connsiteX1" fmla="*/ 730521 w 786846"/>
                    <a:gd name="connsiteY1" fmla="*/ 223011 h 773726"/>
                    <a:gd name="connsiteX2" fmla="*/ 730521 w 786846"/>
                    <a:gd name="connsiteY2" fmla="*/ 40131 h 773726"/>
                    <a:gd name="connsiteX3" fmla="*/ 252219 w 786846"/>
                    <a:gd name="connsiteY3" fmla="*/ 11996 h 773726"/>
                    <a:gd name="connsiteX4" fmla="*/ 41204 w 786846"/>
                    <a:gd name="connsiteY4" fmla="*/ 194876 h 773726"/>
                    <a:gd name="connsiteX5" fmla="*/ 55272 w 786846"/>
                    <a:gd name="connsiteY5" fmla="*/ 630974 h 773726"/>
                    <a:gd name="connsiteX6" fmla="*/ 603912 w 786846"/>
                    <a:gd name="connsiteY6" fmla="*/ 771651 h 773726"/>
                    <a:gd name="connsiteX7" fmla="*/ 646115 w 786846"/>
                    <a:gd name="connsiteY7" fmla="*/ 546568 h 773726"/>
                    <a:gd name="connsiteX8" fmla="*/ 195949 w 786846"/>
                    <a:gd name="connsiteY8" fmla="*/ 448094 h 773726"/>
                    <a:gd name="connsiteX9" fmla="*/ 308490 w 786846"/>
                    <a:gd name="connsiteY9" fmla="*/ 223011 h 773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6846" h="773726">
                      <a:moveTo>
                        <a:pt x="308490" y="223011"/>
                      </a:moveTo>
                      <a:cubicBezTo>
                        <a:pt x="397585" y="185497"/>
                        <a:pt x="660183" y="253491"/>
                        <a:pt x="730521" y="223011"/>
                      </a:cubicBezTo>
                      <a:cubicBezTo>
                        <a:pt x="800859" y="192531"/>
                        <a:pt x="810238" y="75300"/>
                        <a:pt x="730521" y="40131"/>
                      </a:cubicBezTo>
                      <a:cubicBezTo>
                        <a:pt x="650804" y="4962"/>
                        <a:pt x="367105" y="-13795"/>
                        <a:pt x="252219" y="11996"/>
                      </a:cubicBezTo>
                      <a:cubicBezTo>
                        <a:pt x="137333" y="37787"/>
                        <a:pt x="74029" y="91713"/>
                        <a:pt x="41204" y="194876"/>
                      </a:cubicBezTo>
                      <a:cubicBezTo>
                        <a:pt x="8379" y="298039"/>
                        <a:pt x="-38513" y="534845"/>
                        <a:pt x="55272" y="630974"/>
                      </a:cubicBezTo>
                      <a:cubicBezTo>
                        <a:pt x="149057" y="727103"/>
                        <a:pt x="505438" y="785719"/>
                        <a:pt x="603912" y="771651"/>
                      </a:cubicBezTo>
                      <a:cubicBezTo>
                        <a:pt x="702386" y="757583"/>
                        <a:pt x="714109" y="600494"/>
                        <a:pt x="646115" y="546568"/>
                      </a:cubicBezTo>
                      <a:cubicBezTo>
                        <a:pt x="578121" y="492642"/>
                        <a:pt x="256909" y="497331"/>
                        <a:pt x="195949" y="448094"/>
                      </a:cubicBezTo>
                      <a:cubicBezTo>
                        <a:pt x="134989" y="398857"/>
                        <a:pt x="219395" y="260525"/>
                        <a:pt x="308490" y="2230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50" name="Agrupar 50"/>
            <p:cNvGrpSpPr/>
            <p:nvPr/>
          </p:nvGrpSpPr>
          <p:grpSpPr>
            <a:xfrm>
              <a:off x="1491072" y="3912039"/>
              <a:ext cx="1956358" cy="858473"/>
              <a:chOff x="1491072" y="3912039"/>
              <a:chExt cx="1956358" cy="858473"/>
            </a:xfrm>
          </p:grpSpPr>
          <p:grpSp>
            <p:nvGrpSpPr>
              <p:cNvPr id="151" name="Agrupar 49"/>
              <p:cNvGrpSpPr/>
              <p:nvPr/>
            </p:nvGrpSpPr>
            <p:grpSpPr>
              <a:xfrm>
                <a:off x="1491072" y="3912039"/>
                <a:ext cx="1956358" cy="858473"/>
                <a:chOff x="1491072" y="3912039"/>
                <a:chExt cx="1956358" cy="858473"/>
              </a:xfrm>
            </p:grpSpPr>
            <p:sp>
              <p:nvSpPr>
                <p:cNvPr id="158" name="Retângulo Arredondado 31"/>
                <p:cNvSpPr/>
                <p:nvPr/>
              </p:nvSpPr>
              <p:spPr>
                <a:xfrm>
                  <a:off x="1491072" y="3912383"/>
                  <a:ext cx="1939842" cy="858129"/>
                </a:xfrm>
                <a:prstGeom prst="roundRect">
                  <a:avLst/>
                </a:prstGeom>
                <a:solidFill>
                  <a:schemeClr val="bg1">
                    <a:alpha val="6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  <a:p>
                  <a:pPr algn="ctr"/>
                  <a:endParaRPr lang="pt-BR" sz="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  <a:p>
                  <a:pPr algn="ctr"/>
                  <a:r>
                    <a:rPr lang="pt-BR" sz="11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entury Gothic" panose="020B0502020202020204" pitchFamily="34" charset="0"/>
                    </a:rPr>
                    <a:t>Veja seus novos </a:t>
                  </a:r>
                </a:p>
                <a:p>
                  <a:pPr algn="ctr"/>
                  <a:r>
                    <a:rPr lang="pt-BR" sz="11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entury Gothic" panose="020B0502020202020204" pitchFamily="34" charset="0"/>
                    </a:rPr>
                    <a:t>e-mails</a:t>
                  </a:r>
                  <a:endParaRPr lang="pt-B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59" name="Retângulo Arredondado 41"/>
                <p:cNvSpPr/>
                <p:nvPr/>
              </p:nvSpPr>
              <p:spPr>
                <a:xfrm>
                  <a:off x="1507588" y="3912039"/>
                  <a:ext cx="1939842" cy="342000"/>
                </a:xfrm>
                <a:prstGeom prst="roundRect">
                  <a:avLst/>
                </a:prstGeom>
                <a:solidFill>
                  <a:schemeClr val="bg1">
                    <a:alpha val="6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r>
                    <a:rPr lang="pt-BR" sz="1400" dirty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</a:t>
                  </a:r>
                  <a:r>
                    <a:rPr lang="pt-BR" sz="14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      Gmail</a:t>
                  </a:r>
                  <a:endParaRPr lang="pt-BR" sz="16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</p:txBody>
            </p:sp>
          </p:grpSp>
          <p:grpSp>
            <p:nvGrpSpPr>
              <p:cNvPr id="152" name="Agrupar 47"/>
              <p:cNvGrpSpPr/>
              <p:nvPr/>
            </p:nvGrpSpPr>
            <p:grpSpPr>
              <a:xfrm>
                <a:off x="1620011" y="3975462"/>
                <a:ext cx="342668" cy="188576"/>
                <a:chOff x="6326027" y="5513542"/>
                <a:chExt cx="575889" cy="283314"/>
              </a:xfrm>
            </p:grpSpPr>
            <p:sp>
              <p:nvSpPr>
                <p:cNvPr id="153" name="Retângulo 152"/>
                <p:cNvSpPr/>
                <p:nvPr/>
              </p:nvSpPr>
              <p:spPr>
                <a:xfrm>
                  <a:off x="6329554" y="5513542"/>
                  <a:ext cx="535479" cy="2575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4" name="Retângulo 153"/>
                <p:cNvSpPr/>
                <p:nvPr/>
              </p:nvSpPr>
              <p:spPr>
                <a:xfrm>
                  <a:off x="6329554" y="5513542"/>
                  <a:ext cx="54000" cy="28097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5" name="Retângulo 154"/>
                <p:cNvSpPr/>
                <p:nvPr/>
              </p:nvSpPr>
              <p:spPr>
                <a:xfrm>
                  <a:off x="6821169" y="5515882"/>
                  <a:ext cx="54000" cy="28097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6" name="Retângulo 155"/>
                <p:cNvSpPr/>
                <p:nvPr/>
              </p:nvSpPr>
              <p:spPr>
                <a:xfrm rot="3780000">
                  <a:off x="6696896" y="5410980"/>
                  <a:ext cx="54000" cy="356041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7" name="Retângulo 156"/>
                <p:cNvSpPr/>
                <p:nvPr/>
              </p:nvSpPr>
              <p:spPr>
                <a:xfrm rot="17820000" flipH="1" flipV="1">
                  <a:off x="6440425" y="5462743"/>
                  <a:ext cx="54000" cy="282796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888476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9" name="Grupo 1028"/>
          <p:cNvGrpSpPr/>
          <p:nvPr/>
        </p:nvGrpSpPr>
        <p:grpSpPr>
          <a:xfrm>
            <a:off x="0" y="-13948"/>
            <a:ext cx="12201286" cy="6825728"/>
            <a:chOff x="0" y="-13948"/>
            <a:chExt cx="12201286" cy="6825728"/>
          </a:xfrm>
        </p:grpSpPr>
        <p:grpSp>
          <p:nvGrpSpPr>
            <p:cNvPr id="181" name="Grupo 180"/>
            <p:cNvGrpSpPr/>
            <p:nvPr/>
          </p:nvGrpSpPr>
          <p:grpSpPr>
            <a:xfrm>
              <a:off x="9286" y="5734922"/>
              <a:ext cx="12192000" cy="1076858"/>
              <a:chOff x="0" y="5164851"/>
              <a:chExt cx="12192000" cy="1076858"/>
            </a:xfrm>
            <a:solidFill>
              <a:srgbClr val="01BFBF"/>
            </a:solidFill>
          </p:grpSpPr>
          <p:sp>
            <p:nvSpPr>
              <p:cNvPr id="182" name="Elipse 181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3" name="Elipse 182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4" name="Elipse 183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5" name="Elipse 184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6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7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" name="Retângulo 3"/>
            <p:cNvSpPr/>
            <p:nvPr/>
          </p:nvSpPr>
          <p:spPr>
            <a:xfrm>
              <a:off x="0" y="-13948"/>
              <a:ext cx="12192000" cy="571723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r>
                <a:rPr lang="pt-BR"/>
                <a:t>	</a:t>
              </a:r>
              <a:endPara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1024" name="Grupo 1023"/>
            <p:cNvGrpSpPr/>
            <p:nvPr/>
          </p:nvGrpSpPr>
          <p:grpSpPr>
            <a:xfrm>
              <a:off x="0" y="5164851"/>
              <a:ext cx="12192000" cy="1076858"/>
              <a:chOff x="0" y="5164851"/>
              <a:chExt cx="12192000" cy="1076858"/>
            </a:xfrm>
          </p:grpSpPr>
          <p:sp>
            <p:nvSpPr>
              <p:cNvPr id="5" name="Elipse 4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Elipse 6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Elipse 7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5" name="Retângulo de cantos arredondados 14"/>
          <p:cNvSpPr/>
          <p:nvPr/>
        </p:nvSpPr>
        <p:spPr>
          <a:xfrm>
            <a:off x="7975365" y="702323"/>
            <a:ext cx="1614877" cy="47897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rgbClr val="01ABA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LOGIN</a:t>
            </a:r>
            <a:endParaRPr lang="pt-BR" sz="2000" dirty="0">
              <a:solidFill>
                <a:srgbClr val="01ABA7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8" name="Retângulo de cantos arredondados 17"/>
          <p:cNvSpPr/>
          <p:nvPr/>
        </p:nvSpPr>
        <p:spPr>
          <a:xfrm>
            <a:off x="9804191" y="714843"/>
            <a:ext cx="2031092" cy="478972"/>
          </a:xfrm>
          <a:prstGeom prst="roundRect">
            <a:avLst/>
          </a:prstGeom>
          <a:solidFill>
            <a:srgbClr val="01ABA7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CADASTRE-SE</a:t>
            </a:r>
            <a:endParaRPr lang="pt-BR" sz="2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9" name="Retângulo de cantos arredondados 18"/>
          <p:cNvSpPr/>
          <p:nvPr/>
        </p:nvSpPr>
        <p:spPr>
          <a:xfrm>
            <a:off x="8787753" y="2343134"/>
            <a:ext cx="2783941" cy="91440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 smtClean="0">
                <a:latin typeface="Berlin Sans FB Demi" panose="020E0802020502020306" pitchFamily="34" charset="0"/>
              </a:rPr>
              <a:t>COMECE JÁ</a:t>
            </a:r>
            <a:endParaRPr lang="pt-BR" sz="3600" dirty="0">
              <a:latin typeface="Berlin Sans FB Demi" panose="020E0802020502020306" pitchFamily="34" charset="0"/>
            </a:endParaRP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41" y="0"/>
            <a:ext cx="2161107" cy="1908659"/>
          </a:xfrm>
          <a:prstGeom prst="rect">
            <a:avLst/>
          </a:prstGeom>
        </p:spPr>
      </p:pic>
      <p:grpSp>
        <p:nvGrpSpPr>
          <p:cNvPr id="22" name="Agrupar 18"/>
          <p:cNvGrpSpPr/>
          <p:nvPr/>
        </p:nvGrpSpPr>
        <p:grpSpPr>
          <a:xfrm rot="21222213">
            <a:off x="416319" y="3390073"/>
            <a:ext cx="1712285" cy="1494284"/>
            <a:chOff x="5283673" y="984738"/>
            <a:chExt cx="4749356" cy="4445391"/>
          </a:xfrm>
        </p:grpSpPr>
        <p:sp>
          <p:nvSpPr>
            <p:cNvPr id="23" name="Elipse 22"/>
            <p:cNvSpPr/>
            <p:nvPr/>
          </p:nvSpPr>
          <p:spPr>
            <a:xfrm>
              <a:off x="5427114" y="984738"/>
              <a:ext cx="4462474" cy="444539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/>
            <p:cNvSpPr/>
            <p:nvPr/>
          </p:nvSpPr>
          <p:spPr>
            <a:xfrm>
              <a:off x="5713995" y="1184742"/>
              <a:ext cx="3888712" cy="404538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" name="Agrupar 12"/>
            <p:cNvGrpSpPr/>
            <p:nvPr/>
          </p:nvGrpSpPr>
          <p:grpSpPr>
            <a:xfrm>
              <a:off x="6042829" y="1525673"/>
              <a:ext cx="3990200" cy="3161211"/>
              <a:chOff x="1436914" y="1031966"/>
              <a:chExt cx="3990200" cy="3161211"/>
            </a:xfrm>
          </p:grpSpPr>
          <p:sp>
            <p:nvSpPr>
              <p:cNvPr id="29" name="Fluxograma: Terminação 28"/>
              <p:cNvSpPr/>
              <p:nvPr/>
            </p:nvSpPr>
            <p:spPr>
              <a:xfrm>
                <a:off x="4187148" y="2447779"/>
                <a:ext cx="1239966" cy="548640"/>
              </a:xfrm>
              <a:prstGeom prst="flowChartTermina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Elipse 29"/>
              <p:cNvSpPr/>
              <p:nvPr/>
            </p:nvSpPr>
            <p:spPr>
              <a:xfrm>
                <a:off x="1436914" y="1031966"/>
                <a:ext cx="3161212" cy="31612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Fluxograma: Conector 30"/>
              <p:cNvSpPr/>
              <p:nvPr/>
            </p:nvSpPr>
            <p:spPr>
              <a:xfrm>
                <a:off x="1688123" y="1294228"/>
                <a:ext cx="2630659" cy="2574387"/>
              </a:xfrm>
              <a:prstGeom prst="flowChartConnector">
                <a:avLst/>
              </a:prstGeom>
              <a:solidFill>
                <a:srgbClr val="1E130C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Fluxograma: Conector 31"/>
              <p:cNvSpPr/>
              <p:nvPr/>
            </p:nvSpPr>
            <p:spPr>
              <a:xfrm>
                <a:off x="3003452" y="2511083"/>
                <a:ext cx="942535" cy="970671"/>
              </a:xfrm>
              <a:prstGeom prst="flowChartConnector">
                <a:avLst/>
              </a:prstGeom>
              <a:gradFill>
                <a:gsLst>
                  <a:gs pos="0">
                    <a:schemeClr val="bg1">
                      <a:alpha val="51000"/>
                    </a:schemeClr>
                  </a:gs>
                  <a:gs pos="46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Fluxograma: Conector 32"/>
              <p:cNvSpPr/>
              <p:nvPr/>
            </p:nvSpPr>
            <p:spPr>
              <a:xfrm>
                <a:off x="3474719" y="2996418"/>
                <a:ext cx="295423" cy="309490"/>
              </a:xfrm>
              <a:prstGeom prst="flowChartConnector">
                <a:avLst/>
              </a:prstGeom>
              <a:solidFill>
                <a:schemeClr val="bg1">
                  <a:alpha val="57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6" name="Agrupar 17"/>
            <p:cNvGrpSpPr/>
            <p:nvPr/>
          </p:nvGrpSpPr>
          <p:grpSpPr>
            <a:xfrm rot="21134880">
              <a:off x="5283673" y="1787935"/>
              <a:ext cx="683288" cy="3288781"/>
              <a:chOff x="4113795" y="1941342"/>
              <a:chExt cx="795830" cy="3311874"/>
            </a:xfrm>
          </p:grpSpPr>
          <p:sp>
            <p:nvSpPr>
              <p:cNvPr id="27" name="Forma Livre 16"/>
              <p:cNvSpPr/>
              <p:nvPr/>
            </p:nvSpPr>
            <p:spPr>
              <a:xfrm>
                <a:off x="4252478" y="3066757"/>
                <a:ext cx="439779" cy="2186459"/>
              </a:xfrm>
              <a:custGeom>
                <a:avLst/>
                <a:gdLst>
                  <a:gd name="connsiteX0" fmla="*/ 164777 w 439779"/>
                  <a:gd name="connsiteY0" fmla="*/ 0 h 2186459"/>
                  <a:gd name="connsiteX1" fmla="*/ 10033 w 439779"/>
                  <a:gd name="connsiteY1" fmla="*/ 1828800 h 2186459"/>
                  <a:gd name="connsiteX2" fmla="*/ 417996 w 439779"/>
                  <a:gd name="connsiteY2" fmla="*/ 2025748 h 2186459"/>
                  <a:gd name="connsiteX3" fmla="*/ 347657 w 439779"/>
                  <a:gd name="connsiteY3" fmla="*/ 0 h 2186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9779" h="2186459">
                    <a:moveTo>
                      <a:pt x="164777" y="0"/>
                    </a:moveTo>
                    <a:cubicBezTo>
                      <a:pt x="66303" y="745587"/>
                      <a:pt x="-32170" y="1491175"/>
                      <a:pt x="10033" y="1828800"/>
                    </a:cubicBezTo>
                    <a:cubicBezTo>
                      <a:pt x="52236" y="2166425"/>
                      <a:pt x="361725" y="2330548"/>
                      <a:pt x="417996" y="2025748"/>
                    </a:cubicBezTo>
                    <a:cubicBezTo>
                      <a:pt x="474267" y="1720948"/>
                      <a:pt x="410962" y="860474"/>
                      <a:pt x="347657" y="0"/>
                    </a:cubicBezTo>
                  </a:path>
                </a:pathLst>
              </a:custGeom>
              <a:gradFill>
                <a:gsLst>
                  <a:gs pos="0">
                    <a:schemeClr val="bg1">
                      <a:alpha val="51000"/>
                    </a:schemeClr>
                  </a:gs>
                  <a:gs pos="28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Elipse 27"/>
              <p:cNvSpPr/>
              <p:nvPr/>
            </p:nvSpPr>
            <p:spPr>
              <a:xfrm>
                <a:off x="4113795" y="1941342"/>
                <a:ext cx="795830" cy="1133786"/>
              </a:xfrm>
              <a:prstGeom prst="ellipse">
                <a:avLst/>
              </a:prstGeom>
              <a:gradFill>
                <a:gsLst>
                  <a:gs pos="100000">
                    <a:schemeClr val="bg1">
                      <a:lumMod val="65000"/>
                    </a:schemeClr>
                  </a:gs>
                  <a:gs pos="93000">
                    <a:schemeClr val="bg1">
                      <a:lumMod val="85000"/>
                    </a:schemeClr>
                  </a:gs>
                  <a:gs pos="63000">
                    <a:srgbClr val="CBCAC9"/>
                  </a:gs>
                  <a:gs pos="17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8" name="Agrupar 52"/>
          <p:cNvGrpSpPr/>
          <p:nvPr/>
        </p:nvGrpSpPr>
        <p:grpSpPr>
          <a:xfrm rot="987202">
            <a:off x="9121651" y="4211943"/>
            <a:ext cx="790073" cy="1790265"/>
            <a:chOff x="1308295" y="1184742"/>
            <a:chExt cx="2321170" cy="4653350"/>
          </a:xfrm>
        </p:grpSpPr>
        <p:sp>
          <p:nvSpPr>
            <p:cNvPr id="59" name="Retângulo Arredondado 19"/>
            <p:cNvSpPr/>
            <p:nvPr/>
          </p:nvSpPr>
          <p:spPr>
            <a:xfrm>
              <a:off x="1308295" y="1184742"/>
              <a:ext cx="2321170" cy="46533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tângulo Arredondado 21"/>
            <p:cNvSpPr/>
            <p:nvPr/>
          </p:nvSpPr>
          <p:spPr>
            <a:xfrm>
              <a:off x="2218292" y="1458573"/>
              <a:ext cx="499994" cy="7266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Retângulo 60"/>
            <p:cNvSpPr/>
            <p:nvPr/>
          </p:nvSpPr>
          <p:spPr>
            <a:xfrm>
              <a:off x="1420246" y="1728743"/>
              <a:ext cx="2096086" cy="3453480"/>
            </a:xfrm>
            <a:prstGeom prst="rect">
              <a:avLst/>
            </a:prstGeom>
            <a:gradFill>
              <a:gsLst>
                <a:gs pos="12000">
                  <a:srgbClr val="00FF99"/>
                </a:gs>
                <a:gs pos="34000">
                  <a:srgbClr val="66FF99"/>
                </a:gs>
                <a:gs pos="74000">
                  <a:srgbClr val="99FFCC"/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chemeClr val="bg1">
                  <a:lumMod val="75000"/>
                </a:schemeClr>
              </a:solidFill>
            </a:ln>
            <a:effectLst>
              <a:softEdge rad="12700"/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pt-BR" sz="700" b="1" dirty="0" smtClean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1600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06:15</a:t>
              </a:r>
              <a:endParaRPr lang="pt-BR" sz="1600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Fluxograma: Conector 61"/>
            <p:cNvSpPr/>
            <p:nvPr/>
          </p:nvSpPr>
          <p:spPr>
            <a:xfrm>
              <a:off x="2626211" y="131066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Fluxograma: Conector 62"/>
            <p:cNvSpPr/>
            <p:nvPr/>
          </p:nvSpPr>
          <p:spPr>
            <a:xfrm>
              <a:off x="2426964" y="130900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Fluxograma: Conector 63"/>
            <p:cNvSpPr/>
            <p:nvPr/>
          </p:nvSpPr>
          <p:spPr>
            <a:xfrm>
              <a:off x="1962679" y="1434931"/>
              <a:ext cx="126000" cy="108000"/>
            </a:xfrm>
            <a:prstGeom prst="flowChartConnector">
              <a:avLst/>
            </a:prstGeom>
            <a:ln>
              <a:noFill/>
            </a:ln>
            <a:effectLst>
              <a:softEdge rad="12700"/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Fluxograma: Conector 64"/>
            <p:cNvSpPr/>
            <p:nvPr/>
          </p:nvSpPr>
          <p:spPr>
            <a:xfrm>
              <a:off x="2274194" y="5263898"/>
              <a:ext cx="396335" cy="413705"/>
            </a:xfrm>
            <a:prstGeom prst="flowChartConnector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  <a:scene3d>
              <a:camera prst="obliqueBottomRight"/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6" name="Agrupar 51"/>
            <p:cNvGrpSpPr/>
            <p:nvPr/>
          </p:nvGrpSpPr>
          <p:grpSpPr>
            <a:xfrm>
              <a:off x="1566571" y="3199359"/>
              <a:ext cx="1948969" cy="624194"/>
              <a:chOff x="1566571" y="3199359"/>
              <a:chExt cx="1948969" cy="624194"/>
            </a:xfrm>
          </p:grpSpPr>
          <p:sp>
            <p:nvSpPr>
              <p:cNvPr id="78" name="Retângulo Arredondado 30"/>
              <p:cNvSpPr/>
              <p:nvPr/>
            </p:nvSpPr>
            <p:spPr>
              <a:xfrm>
                <a:off x="1575695" y="3199359"/>
                <a:ext cx="1939845" cy="624194"/>
              </a:xfrm>
              <a:prstGeom prst="roundRect">
                <a:avLst/>
              </a:prstGeom>
              <a:solidFill>
                <a:schemeClr val="bg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pt-BR" sz="9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 </a:t>
                </a:r>
                <a:endParaRPr lang="pt-BR" sz="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77" name="Retângulo Arredondado 40"/>
              <p:cNvSpPr/>
              <p:nvPr/>
            </p:nvSpPr>
            <p:spPr>
              <a:xfrm>
                <a:off x="1566571" y="3214961"/>
                <a:ext cx="1939833" cy="377438"/>
              </a:xfrm>
              <a:prstGeom prst="roundRect">
                <a:avLst/>
              </a:prstGeom>
              <a:solidFill>
                <a:schemeClr val="bg1"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6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WhatsApp</a:t>
                </a:r>
                <a:endParaRPr lang="pt-BR" sz="6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79" name="Agrupar 39"/>
              <p:cNvGrpSpPr/>
              <p:nvPr/>
            </p:nvGrpSpPr>
            <p:grpSpPr>
              <a:xfrm>
                <a:off x="1685480" y="3272123"/>
                <a:ext cx="216000" cy="251999"/>
                <a:chOff x="5109894" y="1527522"/>
                <a:chExt cx="463613" cy="540935"/>
              </a:xfrm>
            </p:grpSpPr>
            <p:sp>
              <p:nvSpPr>
                <p:cNvPr id="80" name="Lágrima 79"/>
                <p:cNvSpPr/>
                <p:nvPr/>
              </p:nvSpPr>
              <p:spPr>
                <a:xfrm flipH="1" flipV="1">
                  <a:off x="5109894" y="1527522"/>
                  <a:ext cx="463613" cy="540935"/>
                </a:xfrm>
                <a:prstGeom prst="teardrop">
                  <a:avLst/>
                </a:prstGeom>
                <a:solidFill>
                  <a:srgbClr val="00FF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1" name="Forma Livre 38"/>
                <p:cNvSpPr/>
                <p:nvPr/>
              </p:nvSpPr>
              <p:spPr>
                <a:xfrm rot="20580000">
                  <a:off x="5264826" y="1619254"/>
                  <a:ext cx="153746" cy="387366"/>
                </a:xfrm>
                <a:custGeom>
                  <a:avLst/>
                  <a:gdLst>
                    <a:gd name="connsiteX0" fmla="*/ 308490 w 786846"/>
                    <a:gd name="connsiteY0" fmla="*/ 223011 h 773726"/>
                    <a:gd name="connsiteX1" fmla="*/ 730521 w 786846"/>
                    <a:gd name="connsiteY1" fmla="*/ 223011 h 773726"/>
                    <a:gd name="connsiteX2" fmla="*/ 730521 w 786846"/>
                    <a:gd name="connsiteY2" fmla="*/ 40131 h 773726"/>
                    <a:gd name="connsiteX3" fmla="*/ 252219 w 786846"/>
                    <a:gd name="connsiteY3" fmla="*/ 11996 h 773726"/>
                    <a:gd name="connsiteX4" fmla="*/ 41204 w 786846"/>
                    <a:gd name="connsiteY4" fmla="*/ 194876 h 773726"/>
                    <a:gd name="connsiteX5" fmla="*/ 55272 w 786846"/>
                    <a:gd name="connsiteY5" fmla="*/ 630974 h 773726"/>
                    <a:gd name="connsiteX6" fmla="*/ 603912 w 786846"/>
                    <a:gd name="connsiteY6" fmla="*/ 771651 h 773726"/>
                    <a:gd name="connsiteX7" fmla="*/ 646115 w 786846"/>
                    <a:gd name="connsiteY7" fmla="*/ 546568 h 773726"/>
                    <a:gd name="connsiteX8" fmla="*/ 195949 w 786846"/>
                    <a:gd name="connsiteY8" fmla="*/ 448094 h 773726"/>
                    <a:gd name="connsiteX9" fmla="*/ 308490 w 786846"/>
                    <a:gd name="connsiteY9" fmla="*/ 223011 h 773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6846" h="773726">
                      <a:moveTo>
                        <a:pt x="308490" y="223011"/>
                      </a:moveTo>
                      <a:cubicBezTo>
                        <a:pt x="397585" y="185497"/>
                        <a:pt x="660183" y="253491"/>
                        <a:pt x="730521" y="223011"/>
                      </a:cubicBezTo>
                      <a:cubicBezTo>
                        <a:pt x="800859" y="192531"/>
                        <a:pt x="810238" y="75300"/>
                        <a:pt x="730521" y="40131"/>
                      </a:cubicBezTo>
                      <a:cubicBezTo>
                        <a:pt x="650804" y="4962"/>
                        <a:pt x="367105" y="-13795"/>
                        <a:pt x="252219" y="11996"/>
                      </a:cubicBezTo>
                      <a:cubicBezTo>
                        <a:pt x="137333" y="37787"/>
                        <a:pt x="74029" y="91713"/>
                        <a:pt x="41204" y="194876"/>
                      </a:cubicBezTo>
                      <a:cubicBezTo>
                        <a:pt x="8379" y="298039"/>
                        <a:pt x="-38513" y="534845"/>
                        <a:pt x="55272" y="630974"/>
                      </a:cubicBezTo>
                      <a:cubicBezTo>
                        <a:pt x="149057" y="727103"/>
                        <a:pt x="505438" y="785719"/>
                        <a:pt x="603912" y="771651"/>
                      </a:cubicBezTo>
                      <a:cubicBezTo>
                        <a:pt x="702386" y="757583"/>
                        <a:pt x="714109" y="600494"/>
                        <a:pt x="646115" y="546568"/>
                      </a:cubicBezTo>
                      <a:cubicBezTo>
                        <a:pt x="578121" y="492642"/>
                        <a:pt x="256909" y="497331"/>
                        <a:pt x="195949" y="448094"/>
                      </a:cubicBezTo>
                      <a:cubicBezTo>
                        <a:pt x="134989" y="398857"/>
                        <a:pt x="219395" y="260525"/>
                        <a:pt x="308490" y="2230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67" name="Agrupar 50"/>
            <p:cNvGrpSpPr/>
            <p:nvPr/>
          </p:nvGrpSpPr>
          <p:grpSpPr>
            <a:xfrm>
              <a:off x="1509409" y="3967390"/>
              <a:ext cx="1953715" cy="653474"/>
              <a:chOff x="1509409" y="3967390"/>
              <a:chExt cx="1953715" cy="653474"/>
            </a:xfrm>
          </p:grpSpPr>
          <p:grpSp>
            <p:nvGrpSpPr>
              <p:cNvPr id="68" name="Agrupar 49"/>
              <p:cNvGrpSpPr/>
              <p:nvPr/>
            </p:nvGrpSpPr>
            <p:grpSpPr>
              <a:xfrm>
                <a:off x="1509409" y="3967390"/>
                <a:ext cx="1953715" cy="653474"/>
                <a:chOff x="1509409" y="3967390"/>
                <a:chExt cx="1953715" cy="653474"/>
              </a:xfrm>
            </p:grpSpPr>
            <p:sp>
              <p:nvSpPr>
                <p:cNvPr id="75" name="Retângulo Arredondado 31"/>
                <p:cNvSpPr/>
                <p:nvPr/>
              </p:nvSpPr>
              <p:spPr>
                <a:xfrm>
                  <a:off x="1509409" y="3999696"/>
                  <a:ext cx="1939842" cy="621168"/>
                </a:xfrm>
                <a:prstGeom prst="roundRect">
                  <a:avLst/>
                </a:prstGeom>
                <a:solidFill>
                  <a:schemeClr val="bg1">
                    <a:alpha val="6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9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76" name="Retângulo Arredondado 41"/>
                <p:cNvSpPr/>
                <p:nvPr/>
              </p:nvSpPr>
              <p:spPr>
                <a:xfrm>
                  <a:off x="1523285" y="3967390"/>
                  <a:ext cx="1939839" cy="341998"/>
                </a:xfrm>
                <a:prstGeom prst="roundRect">
                  <a:avLst/>
                </a:prstGeom>
                <a:solidFill>
                  <a:schemeClr val="bg1">
                    <a:alpha val="6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180000" rtlCol="0" anchor="b"/>
                <a:lstStyle/>
                <a:p>
                  <a:pPr algn="just"/>
                  <a:r>
                    <a:rPr lang="pt-BR" sz="1400" dirty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</a:t>
                  </a:r>
                  <a:r>
                    <a:rPr lang="pt-BR" sz="14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</a:t>
                  </a:r>
                  <a:endParaRPr lang="pt-BR" sz="8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endParaRPr lang="pt-BR" sz="8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r>
                    <a:rPr lang="pt-BR" sz="8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</a:t>
                  </a:r>
                </a:p>
                <a:p>
                  <a:pPr algn="just"/>
                  <a:endParaRPr lang="pt-BR" sz="8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r>
                    <a:rPr lang="pt-BR" sz="8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</a:t>
                  </a:r>
                  <a:r>
                    <a:rPr lang="pt-BR" sz="6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Gmail</a:t>
                  </a:r>
                  <a:endParaRPr lang="pt-BR" sz="6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</p:txBody>
            </p:sp>
          </p:grpSp>
          <p:grpSp>
            <p:nvGrpSpPr>
              <p:cNvPr id="69" name="Agrupar 47"/>
              <p:cNvGrpSpPr/>
              <p:nvPr/>
            </p:nvGrpSpPr>
            <p:grpSpPr>
              <a:xfrm>
                <a:off x="1633055" y="4079852"/>
                <a:ext cx="342671" cy="188583"/>
                <a:chOff x="6347984" y="5670244"/>
                <a:chExt cx="575897" cy="283318"/>
              </a:xfrm>
            </p:grpSpPr>
            <p:sp>
              <p:nvSpPr>
                <p:cNvPr id="70" name="Retângulo 69"/>
                <p:cNvSpPr/>
                <p:nvPr/>
              </p:nvSpPr>
              <p:spPr>
                <a:xfrm>
                  <a:off x="6370555" y="5674272"/>
                  <a:ext cx="535484" cy="25752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Retângulo 70"/>
                <p:cNvSpPr/>
                <p:nvPr/>
              </p:nvSpPr>
              <p:spPr>
                <a:xfrm>
                  <a:off x="6351513" y="5670244"/>
                  <a:ext cx="53999" cy="280977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Retângulo 71"/>
                <p:cNvSpPr/>
                <p:nvPr/>
              </p:nvSpPr>
              <p:spPr>
                <a:xfrm>
                  <a:off x="6843129" y="5672597"/>
                  <a:ext cx="53999" cy="280965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Retângulo 72"/>
                <p:cNvSpPr/>
                <p:nvPr/>
              </p:nvSpPr>
              <p:spPr>
                <a:xfrm rot="3780000">
                  <a:off x="6718858" y="5567698"/>
                  <a:ext cx="54001" cy="356045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Retângulo 73"/>
                <p:cNvSpPr/>
                <p:nvPr/>
              </p:nvSpPr>
              <p:spPr>
                <a:xfrm rot="17820000" flipH="1" flipV="1">
                  <a:off x="6462383" y="5619457"/>
                  <a:ext cx="54001" cy="28279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028" name="Grupo 1027"/>
          <p:cNvGrpSpPr/>
          <p:nvPr/>
        </p:nvGrpSpPr>
        <p:grpSpPr>
          <a:xfrm>
            <a:off x="2533362" y="2138615"/>
            <a:ext cx="5795176" cy="1323439"/>
            <a:chOff x="2533362" y="2138615"/>
            <a:chExt cx="5795176" cy="1323439"/>
          </a:xfrm>
        </p:grpSpPr>
        <p:sp>
          <p:nvSpPr>
            <p:cNvPr id="16" name="CaixaDeTexto 15"/>
            <p:cNvSpPr txBox="1"/>
            <p:nvPr/>
          </p:nvSpPr>
          <p:spPr>
            <a:xfrm>
              <a:off x="2533362" y="2138615"/>
              <a:ext cx="579517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4000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Bauhaus 93" panose="04030905020B02020C02" pitchFamily="82" charset="0"/>
                </a:rPr>
                <a:t>INPIRE-SE E </a:t>
              </a:r>
            </a:p>
            <a:p>
              <a:pPr algn="ctr"/>
              <a:r>
                <a:rPr lang="pt-BR" sz="4000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Bauhaus 93" panose="04030905020B02020C02" pitchFamily="82" charset="0"/>
                </a:rPr>
                <a:t>INOVE-SE TODOS OS DIAS</a:t>
              </a:r>
              <a:endParaRPr lang="pt-BR" sz="4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auhaus 93" panose="04030905020B02020C02" pitchFamily="82" charset="0"/>
              </a:endParaRPr>
            </a:p>
          </p:txBody>
        </p:sp>
        <p:cxnSp>
          <p:nvCxnSpPr>
            <p:cNvPr id="82" name="Conector reto 81"/>
            <p:cNvCxnSpPr/>
            <p:nvPr/>
          </p:nvCxnSpPr>
          <p:spPr>
            <a:xfrm>
              <a:off x="2705910" y="2496456"/>
              <a:ext cx="140163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to 85"/>
            <p:cNvCxnSpPr/>
            <p:nvPr/>
          </p:nvCxnSpPr>
          <p:spPr>
            <a:xfrm>
              <a:off x="6647665" y="2496456"/>
              <a:ext cx="140163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upo 86"/>
          <p:cNvGrpSpPr/>
          <p:nvPr/>
        </p:nvGrpSpPr>
        <p:grpSpPr>
          <a:xfrm rot="2222399">
            <a:off x="10514753" y="4154633"/>
            <a:ext cx="1043373" cy="1838041"/>
            <a:chOff x="5612738" y="2824622"/>
            <a:chExt cx="2383217" cy="4165288"/>
          </a:xfrm>
        </p:grpSpPr>
        <p:grpSp>
          <p:nvGrpSpPr>
            <p:cNvPr id="88" name="Agrupar 217"/>
            <p:cNvGrpSpPr/>
            <p:nvPr/>
          </p:nvGrpSpPr>
          <p:grpSpPr>
            <a:xfrm>
              <a:off x="5612738" y="2824622"/>
              <a:ext cx="2383217" cy="2433776"/>
              <a:chOff x="5565382" y="4092911"/>
              <a:chExt cx="2383217" cy="2433776"/>
            </a:xfrm>
          </p:grpSpPr>
          <p:sp>
            <p:nvSpPr>
              <p:cNvPr id="95" name="Retângulo 94"/>
              <p:cNvSpPr/>
              <p:nvPr/>
            </p:nvSpPr>
            <p:spPr>
              <a:xfrm>
                <a:off x="5565382" y="4092911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Retângulo 95"/>
              <p:cNvSpPr/>
              <p:nvPr/>
            </p:nvSpPr>
            <p:spPr>
              <a:xfrm>
                <a:off x="5771546" y="4189072"/>
                <a:ext cx="1984721" cy="1685322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Sol 96"/>
              <p:cNvSpPr/>
              <p:nvPr/>
            </p:nvSpPr>
            <p:spPr>
              <a:xfrm>
                <a:off x="5855357" y="4273657"/>
                <a:ext cx="717454" cy="690286"/>
              </a:xfrm>
              <a:prstGeom prst="sun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Ondulado Duplo 177"/>
              <p:cNvSpPr/>
              <p:nvPr/>
            </p:nvSpPr>
            <p:spPr>
              <a:xfrm>
                <a:off x="6931085" y="5253219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Retângulo 98"/>
              <p:cNvSpPr/>
              <p:nvPr/>
            </p:nvSpPr>
            <p:spPr>
              <a:xfrm>
                <a:off x="5780191" y="5467933"/>
                <a:ext cx="1969051" cy="40646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0" name="Ondulado Duplo 180"/>
              <p:cNvSpPr/>
              <p:nvPr/>
            </p:nvSpPr>
            <p:spPr>
              <a:xfrm>
                <a:off x="6549384" y="5231777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Ondulado Duplo 181"/>
              <p:cNvSpPr/>
              <p:nvPr/>
            </p:nvSpPr>
            <p:spPr>
              <a:xfrm>
                <a:off x="6153629" y="5234742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" name="Ondulado Duplo 182"/>
              <p:cNvSpPr/>
              <p:nvPr/>
            </p:nvSpPr>
            <p:spPr>
              <a:xfrm>
                <a:off x="5776375" y="5223790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" name="Nuvem 102"/>
              <p:cNvSpPr/>
              <p:nvPr/>
            </p:nvSpPr>
            <p:spPr>
              <a:xfrm>
                <a:off x="6865654" y="4346258"/>
                <a:ext cx="786074" cy="400675"/>
              </a:xfrm>
              <a:prstGeom prst="cloud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89" name="Agrupar 228"/>
            <p:cNvGrpSpPr/>
            <p:nvPr/>
          </p:nvGrpSpPr>
          <p:grpSpPr>
            <a:xfrm>
              <a:off x="5694540" y="4027267"/>
              <a:ext cx="1771200" cy="2962643"/>
              <a:chOff x="5117459" y="2733751"/>
              <a:chExt cx="1771200" cy="2962643"/>
            </a:xfrm>
          </p:grpSpPr>
          <p:sp>
            <p:nvSpPr>
              <p:cNvPr id="90" name="Retângulo 221"/>
              <p:cNvSpPr/>
              <p:nvPr/>
            </p:nvSpPr>
            <p:spPr>
              <a:xfrm rot="778171">
                <a:off x="5560843" y="3259796"/>
                <a:ext cx="336058" cy="2436598"/>
              </a:xfrm>
              <a:custGeom>
                <a:avLst/>
                <a:gdLst>
                  <a:gd name="connsiteX0" fmla="*/ 0 w 336058"/>
                  <a:gd name="connsiteY0" fmla="*/ 0 h 2408463"/>
                  <a:gd name="connsiteX1" fmla="*/ 336058 w 336058"/>
                  <a:gd name="connsiteY1" fmla="*/ 0 h 2408463"/>
                  <a:gd name="connsiteX2" fmla="*/ 336058 w 336058"/>
                  <a:gd name="connsiteY2" fmla="*/ 2408463 h 2408463"/>
                  <a:gd name="connsiteX3" fmla="*/ 0 w 336058"/>
                  <a:gd name="connsiteY3" fmla="*/ 2408463 h 2408463"/>
                  <a:gd name="connsiteX4" fmla="*/ 0 w 336058"/>
                  <a:gd name="connsiteY4" fmla="*/ 0 h 2408463"/>
                  <a:gd name="connsiteX0" fmla="*/ 0 w 336058"/>
                  <a:gd name="connsiteY0" fmla="*/ 28135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0 w 336058"/>
                  <a:gd name="connsiteY4" fmla="*/ 28135 h 2436598"/>
                  <a:gd name="connsiteX0" fmla="*/ 56270 w 336058"/>
                  <a:gd name="connsiteY0" fmla="*/ 56270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56270 w 336058"/>
                  <a:gd name="connsiteY4" fmla="*/ 56270 h 2436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6058" h="2436598">
                    <a:moveTo>
                      <a:pt x="56270" y="56270"/>
                    </a:moveTo>
                    <a:lnTo>
                      <a:pt x="293855" y="0"/>
                    </a:lnTo>
                    <a:lnTo>
                      <a:pt x="336058" y="2436598"/>
                    </a:lnTo>
                    <a:lnTo>
                      <a:pt x="0" y="2436598"/>
                    </a:lnTo>
                    <a:lnTo>
                      <a:pt x="56270" y="5627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Elipse 90"/>
              <p:cNvSpPr/>
              <p:nvPr/>
            </p:nvSpPr>
            <p:spPr>
              <a:xfrm rot="778171">
                <a:off x="5117459" y="2733751"/>
                <a:ext cx="1771200" cy="176946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" name="Elipse 91"/>
              <p:cNvSpPr/>
              <p:nvPr/>
            </p:nvSpPr>
            <p:spPr>
              <a:xfrm>
                <a:off x="5313190" y="2927345"/>
                <a:ext cx="1425110" cy="13788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Retângulo 92"/>
              <p:cNvSpPr/>
              <p:nvPr/>
            </p:nvSpPr>
            <p:spPr>
              <a:xfrm>
                <a:off x="5289126" y="3135920"/>
                <a:ext cx="1440025" cy="98614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Beac</a:t>
                </a:r>
                <a:r>
                  <a:rPr lang="pt-BR" sz="1600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h</a:t>
                </a:r>
                <a:endParaRPr lang="pt-BR" sz="800" b="1" dirty="0">
                  <a:solidFill>
                    <a:schemeClr val="tx1"/>
                  </a:solidFill>
                  <a:latin typeface="Freestyle Script" panose="030804020302050B0404" pitchFamily="66" charset="0"/>
                </a:endParaRPr>
              </a:p>
            </p:txBody>
          </p:sp>
          <p:sp>
            <p:nvSpPr>
              <p:cNvPr id="94" name="Elipse 93"/>
              <p:cNvSpPr/>
              <p:nvPr/>
            </p:nvSpPr>
            <p:spPr>
              <a:xfrm>
                <a:off x="5188632" y="2900350"/>
                <a:ext cx="1623913" cy="1450212"/>
              </a:xfrm>
              <a:prstGeom prst="ellipse">
                <a:avLst/>
              </a:prstGeom>
              <a:noFill/>
              <a:ln w="1270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85" name="Grupo 84"/>
          <p:cNvGrpSpPr/>
          <p:nvPr/>
        </p:nvGrpSpPr>
        <p:grpSpPr>
          <a:xfrm>
            <a:off x="2443528" y="4632187"/>
            <a:ext cx="1570176" cy="1146512"/>
            <a:chOff x="2531677" y="4238546"/>
            <a:chExt cx="1570176" cy="1146512"/>
          </a:xfrm>
        </p:grpSpPr>
        <p:grpSp>
          <p:nvGrpSpPr>
            <p:cNvPr id="104" name="Agrupar 136"/>
            <p:cNvGrpSpPr/>
            <p:nvPr/>
          </p:nvGrpSpPr>
          <p:grpSpPr>
            <a:xfrm rot="20787777">
              <a:off x="2531677" y="4238546"/>
              <a:ext cx="867276" cy="919389"/>
              <a:chOff x="9093883" y="583075"/>
              <a:chExt cx="2169132" cy="2034558"/>
            </a:xfrm>
          </p:grpSpPr>
          <p:grpSp>
            <p:nvGrpSpPr>
              <p:cNvPr id="105" name="Agrupar 135"/>
              <p:cNvGrpSpPr/>
              <p:nvPr/>
            </p:nvGrpSpPr>
            <p:grpSpPr>
              <a:xfrm>
                <a:off x="9093883" y="583075"/>
                <a:ext cx="2159238" cy="2034294"/>
                <a:chOff x="9093883" y="583075"/>
                <a:chExt cx="2159238" cy="2034294"/>
              </a:xfrm>
            </p:grpSpPr>
            <p:sp>
              <p:nvSpPr>
                <p:cNvPr id="109" name="Retângulo 108"/>
                <p:cNvSpPr/>
                <p:nvPr/>
              </p:nvSpPr>
              <p:spPr>
                <a:xfrm>
                  <a:off x="9093883" y="583075"/>
                  <a:ext cx="2159238" cy="203429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0" name="Retângulo 109"/>
                <p:cNvSpPr/>
                <p:nvPr/>
              </p:nvSpPr>
              <p:spPr>
                <a:xfrm>
                  <a:off x="9259663" y="658977"/>
                  <a:ext cx="1856310" cy="152025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1" name="Nuvem 110"/>
                <p:cNvSpPr/>
                <p:nvPr/>
              </p:nvSpPr>
              <p:spPr>
                <a:xfrm>
                  <a:off x="9177644" y="1728743"/>
                  <a:ext cx="2075476" cy="717050"/>
                </a:xfrm>
                <a:prstGeom prst="cloud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2" name="Forma Livre 124"/>
                <p:cNvSpPr/>
                <p:nvPr/>
              </p:nvSpPr>
              <p:spPr>
                <a:xfrm>
                  <a:off x="9735663" y="809752"/>
                  <a:ext cx="872197" cy="1385890"/>
                </a:xfrm>
                <a:custGeom>
                  <a:avLst/>
                  <a:gdLst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58129 w 872197"/>
                    <a:gd name="connsiteY3" fmla="*/ 1322364 h 1336431"/>
                    <a:gd name="connsiteX0" fmla="*/ 0 w 872197"/>
                    <a:gd name="connsiteY0" fmla="*/ 1355198 h 1355198"/>
                    <a:gd name="connsiteX1" fmla="*/ 365760 w 872197"/>
                    <a:gd name="connsiteY1" fmla="*/ 18767 h 1355198"/>
                    <a:gd name="connsiteX2" fmla="*/ 590843 w 872197"/>
                    <a:gd name="connsiteY2" fmla="*/ 694017 h 1355198"/>
                    <a:gd name="connsiteX3" fmla="*/ 872197 w 872197"/>
                    <a:gd name="connsiteY3" fmla="*/ 1298927 h 1355198"/>
                    <a:gd name="connsiteX4" fmla="*/ 858129 w 872197"/>
                    <a:gd name="connsiteY4" fmla="*/ 1341131 h 1355198"/>
                    <a:gd name="connsiteX0" fmla="*/ 0 w 872197"/>
                    <a:gd name="connsiteY0" fmla="*/ 1385890 h 1385890"/>
                    <a:gd name="connsiteX1" fmla="*/ 365760 w 872197"/>
                    <a:gd name="connsiteY1" fmla="*/ 49459 h 1385890"/>
                    <a:gd name="connsiteX2" fmla="*/ 478302 w 872197"/>
                    <a:gd name="connsiteY2" fmla="*/ 344881 h 1385890"/>
                    <a:gd name="connsiteX3" fmla="*/ 590843 w 872197"/>
                    <a:gd name="connsiteY3" fmla="*/ 724709 h 1385890"/>
                    <a:gd name="connsiteX4" fmla="*/ 872197 w 872197"/>
                    <a:gd name="connsiteY4" fmla="*/ 1329619 h 1385890"/>
                    <a:gd name="connsiteX5" fmla="*/ 858129 w 872197"/>
                    <a:gd name="connsiteY5" fmla="*/ 1371823 h 1385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72197" h="1385890">
                      <a:moveTo>
                        <a:pt x="0" y="1385890"/>
                      </a:moveTo>
                      <a:cubicBezTo>
                        <a:pt x="164123" y="982616"/>
                        <a:pt x="314179" y="494936"/>
                        <a:pt x="365760" y="49459"/>
                      </a:cubicBezTo>
                      <a:cubicBezTo>
                        <a:pt x="445477" y="-131076"/>
                        <a:pt x="440788" y="232339"/>
                        <a:pt x="478302" y="344881"/>
                      </a:cubicBezTo>
                      <a:cubicBezTo>
                        <a:pt x="515816" y="457423"/>
                        <a:pt x="525194" y="553552"/>
                        <a:pt x="590843" y="724709"/>
                      </a:cubicBezTo>
                      <a:cubicBezTo>
                        <a:pt x="656492" y="895866"/>
                        <a:pt x="825305" y="1200665"/>
                        <a:pt x="872197" y="1329619"/>
                      </a:cubicBezTo>
                      <a:lnTo>
                        <a:pt x="858129" y="1371823"/>
                      </a:lnTo>
                    </a:path>
                  </a:pathLst>
                </a:custGeom>
                <a:solidFill>
                  <a:srgbClr val="786D2C"/>
                </a:solidFill>
                <a:ln>
                  <a:noFill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3" name="Trapezoide 126"/>
                <p:cNvSpPr/>
                <p:nvPr/>
              </p:nvSpPr>
              <p:spPr>
                <a:xfrm>
                  <a:off x="9956119" y="1879057"/>
                  <a:ext cx="440312" cy="317082"/>
                </a:xfrm>
                <a:custGeom>
                  <a:avLst/>
                  <a:gdLst>
                    <a:gd name="connsiteX0" fmla="*/ 0 w 496582"/>
                    <a:gd name="connsiteY0" fmla="*/ 274879 h 274879"/>
                    <a:gd name="connsiteX1" fmla="*/ 68720 w 496582"/>
                    <a:gd name="connsiteY1" fmla="*/ 0 h 274879"/>
                    <a:gd name="connsiteX2" fmla="*/ 427862 w 496582"/>
                    <a:gd name="connsiteY2" fmla="*/ 0 h 274879"/>
                    <a:gd name="connsiteX3" fmla="*/ 496582 w 496582"/>
                    <a:gd name="connsiteY3" fmla="*/ 274879 h 274879"/>
                    <a:gd name="connsiteX4" fmla="*/ 0 w 496582"/>
                    <a:gd name="connsiteY4" fmla="*/ 274879 h 274879"/>
                    <a:gd name="connsiteX0" fmla="*/ 0 w 496582"/>
                    <a:gd name="connsiteY0" fmla="*/ 274879 h 274879"/>
                    <a:gd name="connsiteX1" fmla="*/ 96856 w 496582"/>
                    <a:gd name="connsiteY1" fmla="*/ 14068 h 274879"/>
                    <a:gd name="connsiteX2" fmla="*/ 427862 w 496582"/>
                    <a:gd name="connsiteY2" fmla="*/ 0 h 274879"/>
                    <a:gd name="connsiteX3" fmla="*/ 496582 w 496582"/>
                    <a:gd name="connsiteY3" fmla="*/ 274879 h 274879"/>
                    <a:gd name="connsiteX4" fmla="*/ 0 w 496582"/>
                    <a:gd name="connsiteY4" fmla="*/ 274879 h 274879"/>
                    <a:gd name="connsiteX0" fmla="*/ 0 w 496582"/>
                    <a:gd name="connsiteY0" fmla="*/ 260811 h 260811"/>
                    <a:gd name="connsiteX1" fmla="*/ 96856 w 496582"/>
                    <a:gd name="connsiteY1" fmla="*/ 0 h 260811"/>
                    <a:gd name="connsiteX2" fmla="*/ 357523 w 496582"/>
                    <a:gd name="connsiteY2" fmla="*/ 14068 h 260811"/>
                    <a:gd name="connsiteX3" fmla="*/ 496582 w 496582"/>
                    <a:gd name="connsiteY3" fmla="*/ 260811 h 260811"/>
                    <a:gd name="connsiteX4" fmla="*/ 0 w 496582"/>
                    <a:gd name="connsiteY4" fmla="*/ 260811 h 260811"/>
                    <a:gd name="connsiteX0" fmla="*/ 0 w 496582"/>
                    <a:gd name="connsiteY0" fmla="*/ 260811 h 260811"/>
                    <a:gd name="connsiteX1" fmla="*/ 96856 w 496582"/>
                    <a:gd name="connsiteY1" fmla="*/ 0 h 260811"/>
                    <a:gd name="connsiteX2" fmla="*/ 357523 w 496582"/>
                    <a:gd name="connsiteY2" fmla="*/ 14068 h 260811"/>
                    <a:gd name="connsiteX3" fmla="*/ 496582 w 496582"/>
                    <a:gd name="connsiteY3" fmla="*/ 260811 h 260811"/>
                    <a:gd name="connsiteX4" fmla="*/ 0 w 496582"/>
                    <a:gd name="connsiteY4" fmla="*/ 260811 h 260811"/>
                    <a:gd name="connsiteX0" fmla="*/ 0 w 496582"/>
                    <a:gd name="connsiteY0" fmla="*/ 260811 h 260811"/>
                    <a:gd name="connsiteX1" fmla="*/ 102280 w 496582"/>
                    <a:gd name="connsiteY1" fmla="*/ 90420 h 260811"/>
                    <a:gd name="connsiteX2" fmla="*/ 96856 w 496582"/>
                    <a:gd name="connsiteY2" fmla="*/ 0 h 260811"/>
                    <a:gd name="connsiteX3" fmla="*/ 357523 w 496582"/>
                    <a:gd name="connsiteY3" fmla="*/ 14068 h 260811"/>
                    <a:gd name="connsiteX4" fmla="*/ 496582 w 496582"/>
                    <a:gd name="connsiteY4" fmla="*/ 260811 h 260811"/>
                    <a:gd name="connsiteX5" fmla="*/ 0 w 496582"/>
                    <a:gd name="connsiteY5" fmla="*/ 260811 h 260811"/>
                    <a:gd name="connsiteX0" fmla="*/ 0 w 496582"/>
                    <a:gd name="connsiteY0" fmla="*/ 246743 h 246743"/>
                    <a:gd name="connsiteX1" fmla="*/ 102280 w 496582"/>
                    <a:gd name="connsiteY1" fmla="*/ 76352 h 246743"/>
                    <a:gd name="connsiteX2" fmla="*/ 110923 w 496582"/>
                    <a:gd name="connsiteY2" fmla="*/ 42203 h 246743"/>
                    <a:gd name="connsiteX3" fmla="*/ 357523 w 496582"/>
                    <a:gd name="connsiteY3" fmla="*/ 0 h 246743"/>
                    <a:gd name="connsiteX4" fmla="*/ 496582 w 496582"/>
                    <a:gd name="connsiteY4" fmla="*/ 246743 h 246743"/>
                    <a:gd name="connsiteX5" fmla="*/ 0 w 496582"/>
                    <a:gd name="connsiteY5" fmla="*/ 246743 h 246743"/>
                    <a:gd name="connsiteX0" fmla="*/ 0 w 496582"/>
                    <a:gd name="connsiteY0" fmla="*/ 246743 h 246743"/>
                    <a:gd name="connsiteX1" fmla="*/ 102280 w 496582"/>
                    <a:gd name="connsiteY1" fmla="*/ 76352 h 246743"/>
                    <a:gd name="connsiteX2" fmla="*/ 110923 w 496582"/>
                    <a:gd name="connsiteY2" fmla="*/ 0 h 246743"/>
                    <a:gd name="connsiteX3" fmla="*/ 357523 w 496582"/>
                    <a:gd name="connsiteY3" fmla="*/ 0 h 246743"/>
                    <a:gd name="connsiteX4" fmla="*/ 496582 w 496582"/>
                    <a:gd name="connsiteY4" fmla="*/ 246743 h 246743"/>
                    <a:gd name="connsiteX5" fmla="*/ 0 w 496582"/>
                    <a:gd name="connsiteY5" fmla="*/ 246743 h 246743"/>
                    <a:gd name="connsiteX0" fmla="*/ 0 w 496582"/>
                    <a:gd name="connsiteY0" fmla="*/ 303013 h 303013"/>
                    <a:gd name="connsiteX1" fmla="*/ 102280 w 496582"/>
                    <a:gd name="connsiteY1" fmla="*/ 132622 h 303013"/>
                    <a:gd name="connsiteX2" fmla="*/ 96855 w 496582"/>
                    <a:gd name="connsiteY2" fmla="*/ 0 h 303013"/>
                    <a:gd name="connsiteX3" fmla="*/ 357523 w 496582"/>
                    <a:gd name="connsiteY3" fmla="*/ 56270 h 303013"/>
                    <a:gd name="connsiteX4" fmla="*/ 496582 w 496582"/>
                    <a:gd name="connsiteY4" fmla="*/ 303013 h 303013"/>
                    <a:gd name="connsiteX5" fmla="*/ 0 w 496582"/>
                    <a:gd name="connsiteY5" fmla="*/ 303013 h 303013"/>
                    <a:gd name="connsiteX0" fmla="*/ 0 w 496582"/>
                    <a:gd name="connsiteY0" fmla="*/ 303013 h 303013"/>
                    <a:gd name="connsiteX1" fmla="*/ 116348 w 496582"/>
                    <a:gd name="connsiteY1" fmla="*/ 20080 h 303013"/>
                    <a:gd name="connsiteX2" fmla="*/ 96855 w 496582"/>
                    <a:gd name="connsiteY2" fmla="*/ 0 h 303013"/>
                    <a:gd name="connsiteX3" fmla="*/ 357523 w 496582"/>
                    <a:gd name="connsiteY3" fmla="*/ 56270 h 303013"/>
                    <a:gd name="connsiteX4" fmla="*/ 496582 w 496582"/>
                    <a:gd name="connsiteY4" fmla="*/ 303013 h 303013"/>
                    <a:gd name="connsiteX5" fmla="*/ 0 w 496582"/>
                    <a:gd name="connsiteY5" fmla="*/ 303013 h 303013"/>
                    <a:gd name="connsiteX0" fmla="*/ 0 w 496582"/>
                    <a:gd name="connsiteY0" fmla="*/ 282933 h 282933"/>
                    <a:gd name="connsiteX1" fmla="*/ 116348 w 496582"/>
                    <a:gd name="connsiteY1" fmla="*/ 0 h 282933"/>
                    <a:gd name="connsiteX2" fmla="*/ 82787 w 496582"/>
                    <a:gd name="connsiteY2" fmla="*/ 78394 h 282933"/>
                    <a:gd name="connsiteX3" fmla="*/ 357523 w 496582"/>
                    <a:gd name="connsiteY3" fmla="*/ 36190 h 282933"/>
                    <a:gd name="connsiteX4" fmla="*/ 496582 w 496582"/>
                    <a:gd name="connsiteY4" fmla="*/ 282933 h 282933"/>
                    <a:gd name="connsiteX5" fmla="*/ 0 w 496582"/>
                    <a:gd name="connsiteY5" fmla="*/ 282933 h 282933"/>
                    <a:gd name="connsiteX0" fmla="*/ 0 w 496582"/>
                    <a:gd name="connsiteY0" fmla="*/ 282933 h 282933"/>
                    <a:gd name="connsiteX1" fmla="*/ 116348 w 496582"/>
                    <a:gd name="connsiteY1" fmla="*/ 0 h 282933"/>
                    <a:gd name="connsiteX2" fmla="*/ 82787 w 496582"/>
                    <a:gd name="connsiteY2" fmla="*/ 50258 h 282933"/>
                    <a:gd name="connsiteX3" fmla="*/ 357523 w 496582"/>
                    <a:gd name="connsiteY3" fmla="*/ 36190 h 282933"/>
                    <a:gd name="connsiteX4" fmla="*/ 496582 w 496582"/>
                    <a:gd name="connsiteY4" fmla="*/ 282933 h 282933"/>
                    <a:gd name="connsiteX5" fmla="*/ 0 w 496582"/>
                    <a:gd name="connsiteY5" fmla="*/ 282933 h 282933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82787 w 496582"/>
                    <a:gd name="connsiteY2" fmla="*/ 56271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124990 w 496582"/>
                    <a:gd name="connsiteY2" fmla="*/ 70338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195328 w 496582"/>
                    <a:gd name="connsiteY2" fmla="*/ 56270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40312"/>
                    <a:gd name="connsiteY0" fmla="*/ 317082 h 317082"/>
                    <a:gd name="connsiteX1" fmla="*/ 60078 w 440312"/>
                    <a:gd name="connsiteY1" fmla="*/ 6013 h 317082"/>
                    <a:gd name="connsiteX2" fmla="*/ 139058 w 440312"/>
                    <a:gd name="connsiteY2" fmla="*/ 56270 h 317082"/>
                    <a:gd name="connsiteX3" fmla="*/ 357524 w 440312"/>
                    <a:gd name="connsiteY3" fmla="*/ 0 h 317082"/>
                    <a:gd name="connsiteX4" fmla="*/ 440312 w 440312"/>
                    <a:gd name="connsiteY4" fmla="*/ 288946 h 317082"/>
                    <a:gd name="connsiteX5" fmla="*/ 0 w 440312"/>
                    <a:gd name="connsiteY5" fmla="*/ 317082 h 317082"/>
                    <a:gd name="connsiteX0" fmla="*/ 0 w 440312"/>
                    <a:gd name="connsiteY0" fmla="*/ 317082 h 317082"/>
                    <a:gd name="connsiteX1" fmla="*/ 60078 w 440312"/>
                    <a:gd name="connsiteY1" fmla="*/ 6013 h 317082"/>
                    <a:gd name="connsiteX2" fmla="*/ 139058 w 440312"/>
                    <a:gd name="connsiteY2" fmla="*/ 14066 h 317082"/>
                    <a:gd name="connsiteX3" fmla="*/ 357524 w 440312"/>
                    <a:gd name="connsiteY3" fmla="*/ 0 h 317082"/>
                    <a:gd name="connsiteX4" fmla="*/ 440312 w 440312"/>
                    <a:gd name="connsiteY4" fmla="*/ 288946 h 317082"/>
                    <a:gd name="connsiteX5" fmla="*/ 0 w 440312"/>
                    <a:gd name="connsiteY5" fmla="*/ 317082 h 317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0312" h="317082">
                      <a:moveTo>
                        <a:pt x="0" y="317082"/>
                      </a:moveTo>
                      <a:cubicBezTo>
                        <a:pt x="15336" y="264974"/>
                        <a:pt x="44742" y="58121"/>
                        <a:pt x="60078" y="6013"/>
                      </a:cubicBezTo>
                      <a:lnTo>
                        <a:pt x="139058" y="14066"/>
                      </a:lnTo>
                      <a:lnTo>
                        <a:pt x="357524" y="0"/>
                      </a:lnTo>
                      <a:cubicBezTo>
                        <a:pt x="375742" y="110384"/>
                        <a:pt x="393959" y="206698"/>
                        <a:pt x="440312" y="288946"/>
                      </a:cubicBezTo>
                      <a:lnTo>
                        <a:pt x="0" y="317082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4" name="Trapezoide 125"/>
                <p:cNvSpPr/>
                <p:nvPr/>
              </p:nvSpPr>
              <p:spPr>
                <a:xfrm>
                  <a:off x="10035774" y="1296332"/>
                  <a:ext cx="236796" cy="469808"/>
                </a:xfrm>
                <a:custGeom>
                  <a:avLst/>
                  <a:gdLst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77597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21326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63529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93191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07259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69808 h 469808"/>
                    <a:gd name="connsiteX1" fmla="*/ 115470 w 236796"/>
                    <a:gd name="connsiteY1" fmla="*/ 0 h 469808"/>
                    <a:gd name="connsiteX2" fmla="*/ 107259 w 236796"/>
                    <a:gd name="connsiteY2" fmla="*/ 14068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  <a:gd name="connsiteX0" fmla="*/ 0 w 236796"/>
                    <a:gd name="connsiteY0" fmla="*/ 469808 h 469808"/>
                    <a:gd name="connsiteX1" fmla="*/ 115470 w 236796"/>
                    <a:gd name="connsiteY1" fmla="*/ 0 h 469808"/>
                    <a:gd name="connsiteX2" fmla="*/ 163530 w 236796"/>
                    <a:gd name="connsiteY2" fmla="*/ 14068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  <a:gd name="connsiteX0" fmla="*/ 0 w 247936"/>
                    <a:gd name="connsiteY0" fmla="*/ 497943 h 497943"/>
                    <a:gd name="connsiteX1" fmla="*/ 115470 w 247936"/>
                    <a:gd name="connsiteY1" fmla="*/ 28135 h 497943"/>
                    <a:gd name="connsiteX2" fmla="*/ 247936 w 247936"/>
                    <a:gd name="connsiteY2" fmla="*/ 0 h 497943"/>
                    <a:gd name="connsiteX3" fmla="*/ 236796 w 247936"/>
                    <a:gd name="connsiteY3" fmla="*/ 497943 h 497943"/>
                    <a:gd name="connsiteX4" fmla="*/ 0 w 247936"/>
                    <a:gd name="connsiteY4" fmla="*/ 497943 h 497943"/>
                    <a:gd name="connsiteX0" fmla="*/ 0 w 247936"/>
                    <a:gd name="connsiteY0" fmla="*/ 497943 h 497943"/>
                    <a:gd name="connsiteX1" fmla="*/ 73267 w 247936"/>
                    <a:gd name="connsiteY1" fmla="*/ 42203 h 497943"/>
                    <a:gd name="connsiteX2" fmla="*/ 247936 w 247936"/>
                    <a:gd name="connsiteY2" fmla="*/ 0 h 497943"/>
                    <a:gd name="connsiteX3" fmla="*/ 236796 w 247936"/>
                    <a:gd name="connsiteY3" fmla="*/ 497943 h 497943"/>
                    <a:gd name="connsiteX4" fmla="*/ 0 w 247936"/>
                    <a:gd name="connsiteY4" fmla="*/ 497943 h 497943"/>
                    <a:gd name="connsiteX0" fmla="*/ 0 w 236796"/>
                    <a:gd name="connsiteY0" fmla="*/ 469808 h 469808"/>
                    <a:gd name="connsiteX1" fmla="*/ 73267 w 236796"/>
                    <a:gd name="connsiteY1" fmla="*/ 14068 h 469808"/>
                    <a:gd name="connsiteX2" fmla="*/ 149462 w 236796"/>
                    <a:gd name="connsiteY2" fmla="*/ 0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6796" h="469808">
                      <a:moveTo>
                        <a:pt x="0" y="469808"/>
                      </a:moveTo>
                      <a:lnTo>
                        <a:pt x="73267" y="14068"/>
                      </a:lnTo>
                      <a:lnTo>
                        <a:pt x="149462" y="0"/>
                      </a:lnTo>
                      <a:lnTo>
                        <a:pt x="236796" y="469808"/>
                      </a:lnTo>
                      <a:lnTo>
                        <a:pt x="0" y="469808"/>
                      </a:ln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5" name="Triângulo isósceles 114"/>
                <p:cNvSpPr/>
                <p:nvPr/>
              </p:nvSpPr>
              <p:spPr>
                <a:xfrm>
                  <a:off x="10065558" y="720872"/>
                  <a:ext cx="119576" cy="256718"/>
                </a:xfrm>
                <a:prstGeom prst="triangle">
                  <a:avLst/>
                </a:prstGeom>
                <a:solidFill>
                  <a:srgbClr val="786D2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6" name="Trapezoide 115"/>
                <p:cNvSpPr/>
                <p:nvPr/>
              </p:nvSpPr>
              <p:spPr>
                <a:xfrm>
                  <a:off x="9998323" y="874049"/>
                  <a:ext cx="282967" cy="199539"/>
                </a:xfrm>
                <a:prstGeom prst="trapezoid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6" name="Retângulo 105"/>
              <p:cNvSpPr/>
              <p:nvPr/>
            </p:nvSpPr>
            <p:spPr>
              <a:xfrm>
                <a:off x="9184678" y="2224625"/>
                <a:ext cx="2035127" cy="3930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Retângulo 106"/>
              <p:cNvSpPr/>
              <p:nvPr/>
            </p:nvSpPr>
            <p:spPr>
              <a:xfrm>
                <a:off x="9140131" y="1856524"/>
                <a:ext cx="115555" cy="3927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Retângulo 107"/>
              <p:cNvSpPr/>
              <p:nvPr/>
            </p:nvSpPr>
            <p:spPr>
              <a:xfrm>
                <a:off x="11124674" y="1772239"/>
                <a:ext cx="138341" cy="5366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7" name="Agrupar 216"/>
            <p:cNvGrpSpPr/>
            <p:nvPr/>
          </p:nvGrpSpPr>
          <p:grpSpPr>
            <a:xfrm>
              <a:off x="3145922" y="4417330"/>
              <a:ext cx="955931" cy="967728"/>
              <a:chOff x="8592413" y="2336736"/>
              <a:chExt cx="2383217" cy="2433776"/>
            </a:xfrm>
          </p:grpSpPr>
          <p:sp>
            <p:nvSpPr>
              <p:cNvPr id="118" name="Retângulo 117"/>
              <p:cNvSpPr/>
              <p:nvPr/>
            </p:nvSpPr>
            <p:spPr>
              <a:xfrm>
                <a:off x="8592413" y="2336736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Retângulo 118"/>
              <p:cNvSpPr/>
              <p:nvPr/>
            </p:nvSpPr>
            <p:spPr>
              <a:xfrm>
                <a:off x="8798577" y="2390693"/>
                <a:ext cx="1984721" cy="168532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0" name="Agrupar 199"/>
              <p:cNvGrpSpPr/>
              <p:nvPr/>
            </p:nvGrpSpPr>
            <p:grpSpPr>
              <a:xfrm>
                <a:off x="8792310" y="2546252"/>
                <a:ext cx="740563" cy="1540613"/>
                <a:chOff x="8792310" y="2546252"/>
                <a:chExt cx="740563" cy="1540613"/>
              </a:xfrm>
            </p:grpSpPr>
            <p:sp>
              <p:nvSpPr>
                <p:cNvPr id="129" name="Fluxograma: Atraso 128"/>
                <p:cNvSpPr/>
                <p:nvPr/>
              </p:nvSpPr>
              <p:spPr>
                <a:xfrm rot="16200000">
                  <a:off x="8701876" y="3255868"/>
                  <a:ext cx="923408" cy="738586"/>
                </a:xfrm>
                <a:prstGeom prst="flowChartDelay">
                  <a:avLst/>
                </a:prstGeom>
                <a:solidFill>
                  <a:srgbClr val="CA98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0" name="Fluxograma: Atraso 129"/>
                <p:cNvSpPr/>
                <p:nvPr/>
              </p:nvSpPr>
              <p:spPr>
                <a:xfrm rot="5400000" flipV="1">
                  <a:off x="8792685" y="2639601"/>
                  <a:ext cx="685301" cy="583809"/>
                </a:xfrm>
                <a:prstGeom prst="flowChartDelay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1" name="Forma Livre 191"/>
                <p:cNvSpPr/>
                <p:nvPr/>
              </p:nvSpPr>
              <p:spPr>
                <a:xfrm>
                  <a:off x="8792310" y="2546252"/>
                  <a:ext cx="675395" cy="858130"/>
                </a:xfrm>
                <a:custGeom>
                  <a:avLst/>
                  <a:gdLst>
                    <a:gd name="connsiteX0" fmla="*/ 365760 w 787791"/>
                    <a:gd name="connsiteY0" fmla="*/ 42203 h 858130"/>
                    <a:gd name="connsiteX1" fmla="*/ 365760 w 787791"/>
                    <a:gd name="connsiteY1" fmla="*/ 42203 h 858130"/>
                    <a:gd name="connsiteX2" fmla="*/ 126609 w 787791"/>
                    <a:gd name="connsiteY2" fmla="*/ 56271 h 858130"/>
                    <a:gd name="connsiteX3" fmla="*/ 42203 w 787791"/>
                    <a:gd name="connsiteY3" fmla="*/ 84406 h 858130"/>
                    <a:gd name="connsiteX4" fmla="*/ 0 w 787791"/>
                    <a:gd name="connsiteY4" fmla="*/ 98474 h 858130"/>
                    <a:gd name="connsiteX5" fmla="*/ 28135 w 787791"/>
                    <a:gd name="connsiteY5" fmla="*/ 56271 h 858130"/>
                    <a:gd name="connsiteX6" fmla="*/ 98474 w 787791"/>
                    <a:gd name="connsiteY6" fmla="*/ 42203 h 858130"/>
                    <a:gd name="connsiteX7" fmla="*/ 42203 w 787791"/>
                    <a:gd name="connsiteY7" fmla="*/ 858130 h 858130"/>
                    <a:gd name="connsiteX8" fmla="*/ 168812 w 787791"/>
                    <a:gd name="connsiteY8" fmla="*/ 858130 h 858130"/>
                    <a:gd name="connsiteX9" fmla="*/ 253218 w 787791"/>
                    <a:gd name="connsiteY9" fmla="*/ 689317 h 858130"/>
                    <a:gd name="connsiteX10" fmla="*/ 112541 w 787791"/>
                    <a:gd name="connsiteY10" fmla="*/ 520505 h 858130"/>
                    <a:gd name="connsiteX11" fmla="*/ 126609 w 787791"/>
                    <a:gd name="connsiteY11" fmla="*/ 126610 h 858130"/>
                    <a:gd name="connsiteX12" fmla="*/ 422031 w 787791"/>
                    <a:gd name="connsiteY12" fmla="*/ 126610 h 858130"/>
                    <a:gd name="connsiteX13" fmla="*/ 661181 w 787791"/>
                    <a:gd name="connsiteY13" fmla="*/ 126610 h 858130"/>
                    <a:gd name="connsiteX14" fmla="*/ 689317 w 787791"/>
                    <a:gd name="connsiteY14" fmla="*/ 182880 h 858130"/>
                    <a:gd name="connsiteX15" fmla="*/ 689317 w 787791"/>
                    <a:gd name="connsiteY15" fmla="*/ 829994 h 858130"/>
                    <a:gd name="connsiteX16" fmla="*/ 787791 w 787791"/>
                    <a:gd name="connsiteY16" fmla="*/ 829994 h 858130"/>
                    <a:gd name="connsiteX17" fmla="*/ 703384 w 787791"/>
                    <a:gd name="connsiteY17" fmla="*/ 14068 h 858130"/>
                    <a:gd name="connsiteX18" fmla="*/ 703384 w 787791"/>
                    <a:gd name="connsiteY18" fmla="*/ 14068 h 858130"/>
                    <a:gd name="connsiteX19" fmla="*/ 70338 w 787791"/>
                    <a:gd name="connsiteY19" fmla="*/ 0 h 858130"/>
                    <a:gd name="connsiteX20" fmla="*/ 70338 w 787791"/>
                    <a:gd name="connsiteY20" fmla="*/ 464234 h 858130"/>
                    <a:gd name="connsiteX21" fmla="*/ 70338 w 787791"/>
                    <a:gd name="connsiteY21" fmla="*/ 492370 h 8581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787791" h="858130">
                      <a:moveTo>
                        <a:pt x="365760" y="42203"/>
                      </a:moveTo>
                      <a:lnTo>
                        <a:pt x="365760" y="42203"/>
                      </a:lnTo>
                      <a:cubicBezTo>
                        <a:pt x="286043" y="46892"/>
                        <a:pt x="205793" y="45943"/>
                        <a:pt x="126609" y="56271"/>
                      </a:cubicBezTo>
                      <a:cubicBezTo>
                        <a:pt x="97201" y="60107"/>
                        <a:pt x="70338" y="75028"/>
                        <a:pt x="42203" y="84406"/>
                      </a:cubicBezTo>
                      <a:lnTo>
                        <a:pt x="0" y="98474"/>
                      </a:lnTo>
                      <a:cubicBezTo>
                        <a:pt x="9378" y="84406"/>
                        <a:pt x="14933" y="66833"/>
                        <a:pt x="28135" y="56271"/>
                      </a:cubicBezTo>
                      <a:cubicBezTo>
                        <a:pt x="49427" y="39237"/>
                        <a:pt x="74362" y="42203"/>
                        <a:pt x="98474" y="42203"/>
                      </a:cubicBezTo>
                      <a:lnTo>
                        <a:pt x="42203" y="858130"/>
                      </a:lnTo>
                      <a:lnTo>
                        <a:pt x="168812" y="858130"/>
                      </a:lnTo>
                      <a:lnTo>
                        <a:pt x="253218" y="689317"/>
                      </a:lnTo>
                      <a:lnTo>
                        <a:pt x="112541" y="520505"/>
                      </a:lnTo>
                      <a:lnTo>
                        <a:pt x="126609" y="126610"/>
                      </a:lnTo>
                      <a:lnTo>
                        <a:pt x="422031" y="126610"/>
                      </a:lnTo>
                      <a:lnTo>
                        <a:pt x="661181" y="126610"/>
                      </a:lnTo>
                      <a:lnTo>
                        <a:pt x="689317" y="182880"/>
                      </a:lnTo>
                      <a:lnTo>
                        <a:pt x="689317" y="829994"/>
                      </a:lnTo>
                      <a:lnTo>
                        <a:pt x="787791" y="829994"/>
                      </a:lnTo>
                      <a:lnTo>
                        <a:pt x="703384" y="14068"/>
                      </a:lnTo>
                      <a:lnTo>
                        <a:pt x="703384" y="14068"/>
                      </a:lnTo>
                      <a:lnTo>
                        <a:pt x="70338" y="0"/>
                      </a:lnTo>
                      <a:lnTo>
                        <a:pt x="70338" y="464234"/>
                      </a:lnTo>
                      <a:lnTo>
                        <a:pt x="70338" y="492370"/>
                      </a:lnTo>
                    </a:path>
                  </a:pathLst>
                </a:cu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2" name="Retângulo 131"/>
                <p:cNvSpPr/>
                <p:nvPr/>
              </p:nvSpPr>
              <p:spPr>
                <a:xfrm>
                  <a:off x="8863470" y="2574231"/>
                  <a:ext cx="367431" cy="97564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3" name="Retângulo 132"/>
                <p:cNvSpPr/>
                <p:nvPr/>
              </p:nvSpPr>
              <p:spPr>
                <a:xfrm rot="5637407">
                  <a:off x="8697081" y="2823855"/>
                  <a:ext cx="458282" cy="134197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1" name="Agrupar 198"/>
              <p:cNvGrpSpPr/>
              <p:nvPr/>
            </p:nvGrpSpPr>
            <p:grpSpPr>
              <a:xfrm>
                <a:off x="9370327" y="2422083"/>
                <a:ext cx="809039" cy="1675878"/>
                <a:chOff x="9370327" y="2422083"/>
                <a:chExt cx="809039" cy="1675878"/>
              </a:xfrm>
            </p:grpSpPr>
            <p:sp>
              <p:nvSpPr>
                <p:cNvPr id="126" name="Fluxograma: Atraso 125"/>
                <p:cNvSpPr/>
                <p:nvPr/>
              </p:nvSpPr>
              <p:spPr>
                <a:xfrm rot="16200000">
                  <a:off x="9277916" y="3266964"/>
                  <a:ext cx="923408" cy="738586"/>
                </a:xfrm>
                <a:prstGeom prst="flowChartDelay">
                  <a:avLst/>
                </a:prstGeom>
                <a:solidFill>
                  <a:srgbClr val="00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" name="Fluxograma: Atraso 126"/>
                <p:cNvSpPr/>
                <p:nvPr/>
              </p:nvSpPr>
              <p:spPr>
                <a:xfrm rot="5400000" flipV="1">
                  <a:off x="9380942" y="2650743"/>
                  <a:ext cx="685301" cy="583809"/>
                </a:xfrm>
                <a:prstGeom prst="flowChartDelay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8" name="Forma Livre 195"/>
                <p:cNvSpPr/>
                <p:nvPr/>
              </p:nvSpPr>
              <p:spPr>
                <a:xfrm>
                  <a:off x="9439320" y="2422083"/>
                  <a:ext cx="740046" cy="419591"/>
                </a:xfrm>
                <a:custGeom>
                  <a:avLst/>
                  <a:gdLst>
                    <a:gd name="connsiteX0" fmla="*/ 225185 w 647379"/>
                    <a:gd name="connsiteY0" fmla="*/ 112541 h 351692"/>
                    <a:gd name="connsiteX1" fmla="*/ 197049 w 647379"/>
                    <a:gd name="connsiteY1" fmla="*/ 42203 h 351692"/>
                    <a:gd name="connsiteX2" fmla="*/ 112643 w 647379"/>
                    <a:gd name="connsiteY2" fmla="*/ 14067 h 351692"/>
                    <a:gd name="connsiteX3" fmla="*/ 70440 w 647379"/>
                    <a:gd name="connsiteY3" fmla="*/ 14067 h 351692"/>
                    <a:gd name="connsiteX4" fmla="*/ 28237 w 647379"/>
                    <a:gd name="connsiteY4" fmla="*/ 0 h 351692"/>
                    <a:gd name="connsiteX5" fmla="*/ 102 w 647379"/>
                    <a:gd name="connsiteY5" fmla="*/ 239150 h 351692"/>
                    <a:gd name="connsiteX6" fmla="*/ 14169 w 647379"/>
                    <a:gd name="connsiteY6" fmla="*/ 323556 h 351692"/>
                    <a:gd name="connsiteX7" fmla="*/ 197049 w 647379"/>
                    <a:gd name="connsiteY7" fmla="*/ 295421 h 351692"/>
                    <a:gd name="connsiteX8" fmla="*/ 281455 w 647379"/>
                    <a:gd name="connsiteY8" fmla="*/ 323556 h 351692"/>
                    <a:gd name="connsiteX9" fmla="*/ 323658 w 647379"/>
                    <a:gd name="connsiteY9" fmla="*/ 309489 h 351692"/>
                    <a:gd name="connsiteX10" fmla="*/ 393997 w 647379"/>
                    <a:gd name="connsiteY10" fmla="*/ 295421 h 351692"/>
                    <a:gd name="connsiteX11" fmla="*/ 436200 w 647379"/>
                    <a:gd name="connsiteY11" fmla="*/ 323556 h 351692"/>
                    <a:gd name="connsiteX12" fmla="*/ 520606 w 647379"/>
                    <a:gd name="connsiteY12" fmla="*/ 351692 h 351692"/>
                    <a:gd name="connsiteX13" fmla="*/ 534674 w 647379"/>
                    <a:gd name="connsiteY13" fmla="*/ 309489 h 351692"/>
                    <a:gd name="connsiteX14" fmla="*/ 548742 w 647379"/>
                    <a:gd name="connsiteY14" fmla="*/ 253218 h 351692"/>
                    <a:gd name="connsiteX15" fmla="*/ 633148 w 647379"/>
                    <a:gd name="connsiteY15" fmla="*/ 309489 h 351692"/>
                    <a:gd name="connsiteX16" fmla="*/ 647215 w 647379"/>
                    <a:gd name="connsiteY16" fmla="*/ 267286 h 351692"/>
                    <a:gd name="connsiteX17" fmla="*/ 590945 w 647379"/>
                    <a:gd name="connsiteY17" fmla="*/ 154744 h 351692"/>
                    <a:gd name="connsiteX18" fmla="*/ 492471 w 647379"/>
                    <a:gd name="connsiteY18" fmla="*/ 168812 h 351692"/>
                    <a:gd name="connsiteX19" fmla="*/ 478403 w 647379"/>
                    <a:gd name="connsiteY19" fmla="*/ 126609 h 351692"/>
                    <a:gd name="connsiteX20" fmla="*/ 464335 w 647379"/>
                    <a:gd name="connsiteY20" fmla="*/ 70338 h 351692"/>
                    <a:gd name="connsiteX21" fmla="*/ 422132 w 647379"/>
                    <a:gd name="connsiteY21" fmla="*/ 84406 h 351692"/>
                    <a:gd name="connsiteX22" fmla="*/ 379929 w 647379"/>
                    <a:gd name="connsiteY22" fmla="*/ 168812 h 351692"/>
                    <a:gd name="connsiteX23" fmla="*/ 323658 w 647379"/>
                    <a:gd name="connsiteY23" fmla="*/ 112541 h 351692"/>
                    <a:gd name="connsiteX24" fmla="*/ 239252 w 647379"/>
                    <a:gd name="connsiteY24" fmla="*/ 56270 h 351692"/>
                    <a:gd name="connsiteX25" fmla="*/ 197049 w 647379"/>
                    <a:gd name="connsiteY25" fmla="*/ 70338 h 351692"/>
                    <a:gd name="connsiteX26" fmla="*/ 225185 w 647379"/>
                    <a:gd name="connsiteY26" fmla="*/ 112541 h 3516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647379" h="351692">
                      <a:moveTo>
                        <a:pt x="225185" y="112541"/>
                      </a:moveTo>
                      <a:cubicBezTo>
                        <a:pt x="225185" y="107852"/>
                        <a:pt x="216053" y="58832"/>
                        <a:pt x="197049" y="42203"/>
                      </a:cubicBezTo>
                      <a:cubicBezTo>
                        <a:pt x="174730" y="22674"/>
                        <a:pt x="112643" y="14067"/>
                        <a:pt x="112643" y="14067"/>
                      </a:cubicBezTo>
                      <a:cubicBezTo>
                        <a:pt x="87354" y="89934"/>
                        <a:pt x="113499" y="48514"/>
                        <a:pt x="70440" y="14067"/>
                      </a:cubicBezTo>
                      <a:cubicBezTo>
                        <a:pt x="58861" y="4804"/>
                        <a:pt x="42305" y="4689"/>
                        <a:pt x="28237" y="0"/>
                      </a:cubicBezTo>
                      <a:cubicBezTo>
                        <a:pt x="-3237" y="94420"/>
                        <a:pt x="102" y="72781"/>
                        <a:pt x="102" y="239150"/>
                      </a:cubicBezTo>
                      <a:cubicBezTo>
                        <a:pt x="102" y="267673"/>
                        <a:pt x="9480" y="295421"/>
                        <a:pt x="14169" y="323556"/>
                      </a:cubicBezTo>
                      <a:cubicBezTo>
                        <a:pt x="59206" y="314549"/>
                        <a:pt x="159402" y="292732"/>
                        <a:pt x="197049" y="295421"/>
                      </a:cubicBezTo>
                      <a:cubicBezTo>
                        <a:pt x="226631" y="297534"/>
                        <a:pt x="281455" y="323556"/>
                        <a:pt x="281455" y="323556"/>
                      </a:cubicBezTo>
                      <a:cubicBezTo>
                        <a:pt x="295523" y="318867"/>
                        <a:pt x="310943" y="317118"/>
                        <a:pt x="323658" y="309489"/>
                      </a:cubicBezTo>
                      <a:cubicBezTo>
                        <a:pt x="368900" y="282344"/>
                        <a:pt x="331810" y="264327"/>
                        <a:pt x="393997" y="295421"/>
                      </a:cubicBezTo>
                      <a:cubicBezTo>
                        <a:pt x="409119" y="302982"/>
                        <a:pt x="420750" y="316689"/>
                        <a:pt x="436200" y="323556"/>
                      </a:cubicBezTo>
                      <a:cubicBezTo>
                        <a:pt x="463301" y="335601"/>
                        <a:pt x="520606" y="351692"/>
                        <a:pt x="520606" y="351692"/>
                      </a:cubicBezTo>
                      <a:cubicBezTo>
                        <a:pt x="525295" y="337624"/>
                        <a:pt x="530600" y="323747"/>
                        <a:pt x="534674" y="309489"/>
                      </a:cubicBezTo>
                      <a:cubicBezTo>
                        <a:pt x="539986" y="290899"/>
                        <a:pt x="529408" y="253218"/>
                        <a:pt x="548742" y="253218"/>
                      </a:cubicBezTo>
                      <a:cubicBezTo>
                        <a:pt x="582557" y="253218"/>
                        <a:pt x="633148" y="309489"/>
                        <a:pt x="633148" y="309489"/>
                      </a:cubicBezTo>
                      <a:cubicBezTo>
                        <a:pt x="637837" y="295421"/>
                        <a:pt x="648853" y="282024"/>
                        <a:pt x="647215" y="267286"/>
                      </a:cubicBezTo>
                      <a:cubicBezTo>
                        <a:pt x="639132" y="194545"/>
                        <a:pt x="629207" y="193007"/>
                        <a:pt x="590945" y="154744"/>
                      </a:cubicBezTo>
                      <a:cubicBezTo>
                        <a:pt x="558120" y="159433"/>
                        <a:pt x="524639" y="176854"/>
                        <a:pt x="492471" y="168812"/>
                      </a:cubicBezTo>
                      <a:cubicBezTo>
                        <a:pt x="478085" y="165216"/>
                        <a:pt x="482477" y="140867"/>
                        <a:pt x="478403" y="126609"/>
                      </a:cubicBezTo>
                      <a:cubicBezTo>
                        <a:pt x="473091" y="108019"/>
                        <a:pt x="469024" y="89095"/>
                        <a:pt x="464335" y="70338"/>
                      </a:cubicBezTo>
                      <a:cubicBezTo>
                        <a:pt x="450267" y="75027"/>
                        <a:pt x="433711" y="75143"/>
                        <a:pt x="422132" y="84406"/>
                      </a:cubicBezTo>
                      <a:cubicBezTo>
                        <a:pt x="397341" y="104239"/>
                        <a:pt x="389196" y="141011"/>
                        <a:pt x="379929" y="168812"/>
                      </a:cubicBezTo>
                      <a:cubicBezTo>
                        <a:pt x="267388" y="131297"/>
                        <a:pt x="398686" y="187569"/>
                        <a:pt x="323658" y="112541"/>
                      </a:cubicBezTo>
                      <a:cubicBezTo>
                        <a:pt x="299748" y="88631"/>
                        <a:pt x="239252" y="56270"/>
                        <a:pt x="239252" y="56270"/>
                      </a:cubicBezTo>
                      <a:cubicBezTo>
                        <a:pt x="225184" y="60959"/>
                        <a:pt x="207534" y="59852"/>
                        <a:pt x="197049" y="70338"/>
                      </a:cubicBezTo>
                      <a:cubicBezTo>
                        <a:pt x="145950" y="121438"/>
                        <a:pt x="225185" y="117230"/>
                        <a:pt x="225185" y="112541"/>
                      </a:cubicBezTo>
                      <a:close/>
                    </a:path>
                  </a:pathLst>
                </a:custGeom>
                <a:solidFill>
                  <a:srgbClr val="362B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2" name="Agrupar 197"/>
              <p:cNvGrpSpPr/>
              <p:nvPr/>
            </p:nvGrpSpPr>
            <p:grpSpPr>
              <a:xfrm>
                <a:off x="10012317" y="2574388"/>
                <a:ext cx="738586" cy="1521990"/>
                <a:chOff x="10012317" y="2574388"/>
                <a:chExt cx="738586" cy="1521990"/>
              </a:xfrm>
            </p:grpSpPr>
            <p:sp>
              <p:nvSpPr>
                <p:cNvPr id="123" name="Fluxograma: Atraso 122"/>
                <p:cNvSpPr/>
                <p:nvPr/>
              </p:nvSpPr>
              <p:spPr>
                <a:xfrm rot="16200000">
                  <a:off x="9919906" y="3265381"/>
                  <a:ext cx="923408" cy="738586"/>
                </a:xfrm>
                <a:prstGeom prst="flowChartDelay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4" name="Fluxograma: Atraso 123"/>
                <p:cNvSpPr/>
                <p:nvPr/>
              </p:nvSpPr>
              <p:spPr>
                <a:xfrm rot="5400000" flipV="1">
                  <a:off x="10056217" y="2650742"/>
                  <a:ext cx="685301" cy="583809"/>
                </a:xfrm>
                <a:prstGeom prst="flowChartDelay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5" name="Forma Livre 196"/>
                <p:cNvSpPr/>
                <p:nvPr/>
              </p:nvSpPr>
              <p:spPr>
                <a:xfrm>
                  <a:off x="10047871" y="2574388"/>
                  <a:ext cx="673966" cy="263020"/>
                </a:xfrm>
                <a:custGeom>
                  <a:avLst/>
                  <a:gdLst>
                    <a:gd name="connsiteX0" fmla="*/ 334086 w 673966"/>
                    <a:gd name="connsiteY0" fmla="*/ 56270 h 263020"/>
                    <a:gd name="connsiteX1" fmla="*/ 151206 w 673966"/>
                    <a:gd name="connsiteY1" fmla="*/ 42203 h 263020"/>
                    <a:gd name="connsiteX2" fmla="*/ 52732 w 673966"/>
                    <a:gd name="connsiteY2" fmla="*/ 42203 h 263020"/>
                    <a:gd name="connsiteX3" fmla="*/ 38664 w 673966"/>
                    <a:gd name="connsiteY3" fmla="*/ 253218 h 263020"/>
                    <a:gd name="connsiteX4" fmla="*/ 137138 w 673966"/>
                    <a:gd name="connsiteY4" fmla="*/ 239150 h 263020"/>
                    <a:gd name="connsiteX5" fmla="*/ 221544 w 673966"/>
                    <a:gd name="connsiteY5" fmla="*/ 211015 h 263020"/>
                    <a:gd name="connsiteX6" fmla="*/ 263747 w 673966"/>
                    <a:gd name="connsiteY6" fmla="*/ 196947 h 263020"/>
                    <a:gd name="connsiteX7" fmla="*/ 376289 w 673966"/>
                    <a:gd name="connsiteY7" fmla="*/ 211015 h 263020"/>
                    <a:gd name="connsiteX8" fmla="*/ 587304 w 673966"/>
                    <a:gd name="connsiteY8" fmla="*/ 239150 h 263020"/>
                    <a:gd name="connsiteX9" fmla="*/ 671711 w 673966"/>
                    <a:gd name="connsiteY9" fmla="*/ 225083 h 263020"/>
                    <a:gd name="connsiteX10" fmla="*/ 629507 w 673966"/>
                    <a:gd name="connsiteY10" fmla="*/ 42203 h 263020"/>
                    <a:gd name="connsiteX11" fmla="*/ 432560 w 673966"/>
                    <a:gd name="connsiteY11" fmla="*/ 0 h 263020"/>
                    <a:gd name="connsiteX12" fmla="*/ 249680 w 673966"/>
                    <a:gd name="connsiteY12" fmla="*/ 14067 h 263020"/>
                    <a:gd name="connsiteX13" fmla="*/ 165274 w 673966"/>
                    <a:gd name="connsiteY13" fmla="*/ 42203 h 263020"/>
                    <a:gd name="connsiteX14" fmla="*/ 123071 w 673966"/>
                    <a:gd name="connsiteY14" fmla="*/ 56270 h 263020"/>
                    <a:gd name="connsiteX15" fmla="*/ 123071 w 673966"/>
                    <a:gd name="connsiteY15" fmla="*/ 70338 h 263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73966" h="263020">
                      <a:moveTo>
                        <a:pt x="334086" y="56270"/>
                      </a:moveTo>
                      <a:cubicBezTo>
                        <a:pt x="273126" y="51581"/>
                        <a:pt x="211874" y="49786"/>
                        <a:pt x="151206" y="42203"/>
                      </a:cubicBezTo>
                      <a:cubicBezTo>
                        <a:pt x="57023" y="30430"/>
                        <a:pt x="167247" y="13574"/>
                        <a:pt x="52732" y="42203"/>
                      </a:cubicBezTo>
                      <a:cubicBezTo>
                        <a:pt x="10396" y="105707"/>
                        <a:pt x="-33985" y="153325"/>
                        <a:pt x="38664" y="253218"/>
                      </a:cubicBezTo>
                      <a:cubicBezTo>
                        <a:pt x="58167" y="280034"/>
                        <a:pt x="104313" y="243839"/>
                        <a:pt x="137138" y="239150"/>
                      </a:cubicBezTo>
                      <a:lnTo>
                        <a:pt x="221544" y="211015"/>
                      </a:lnTo>
                      <a:lnTo>
                        <a:pt x="263747" y="196947"/>
                      </a:lnTo>
                      <a:lnTo>
                        <a:pt x="376289" y="211015"/>
                      </a:lnTo>
                      <a:cubicBezTo>
                        <a:pt x="567546" y="231148"/>
                        <a:pt x="474344" y="210911"/>
                        <a:pt x="587304" y="239150"/>
                      </a:cubicBezTo>
                      <a:lnTo>
                        <a:pt x="671711" y="225083"/>
                      </a:lnTo>
                      <a:cubicBezTo>
                        <a:pt x="677122" y="213180"/>
                        <a:pt x="676192" y="71382"/>
                        <a:pt x="629507" y="42203"/>
                      </a:cubicBezTo>
                      <a:cubicBezTo>
                        <a:pt x="579391" y="10881"/>
                        <a:pt x="485098" y="6567"/>
                        <a:pt x="432560" y="0"/>
                      </a:cubicBezTo>
                      <a:cubicBezTo>
                        <a:pt x="371600" y="4689"/>
                        <a:pt x="310072" y="4531"/>
                        <a:pt x="249680" y="14067"/>
                      </a:cubicBezTo>
                      <a:cubicBezTo>
                        <a:pt x="220386" y="18692"/>
                        <a:pt x="193409" y="32825"/>
                        <a:pt x="165274" y="42203"/>
                      </a:cubicBezTo>
                      <a:cubicBezTo>
                        <a:pt x="151206" y="46892"/>
                        <a:pt x="123071" y="41441"/>
                        <a:pt x="123071" y="56270"/>
                      </a:cubicBezTo>
                      <a:lnTo>
                        <a:pt x="123071" y="70338"/>
                      </a:lnTo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34" name="Agrupar 56"/>
          <p:cNvGrpSpPr/>
          <p:nvPr/>
        </p:nvGrpSpPr>
        <p:grpSpPr>
          <a:xfrm>
            <a:off x="4551216" y="4157712"/>
            <a:ext cx="1078234" cy="1030430"/>
            <a:chOff x="9017372" y="4063778"/>
            <a:chExt cx="3100730" cy="2440194"/>
          </a:xfrm>
        </p:grpSpPr>
        <p:sp>
          <p:nvSpPr>
            <p:cNvPr id="135" name="Retângulo 134"/>
            <p:cNvSpPr/>
            <p:nvPr/>
          </p:nvSpPr>
          <p:spPr>
            <a:xfrm rot="20403777">
              <a:off x="10289765" y="4063778"/>
              <a:ext cx="1828337" cy="1587035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6" name="Retângulo 135"/>
            <p:cNvSpPr/>
            <p:nvPr/>
          </p:nvSpPr>
          <p:spPr>
            <a:xfrm rot="516178">
              <a:off x="9017372" y="4453352"/>
              <a:ext cx="1828337" cy="1587035"/>
            </a:xfrm>
            <a:prstGeom prst="rect">
              <a:avLst/>
            </a:prstGeom>
            <a:solidFill>
              <a:srgbClr val="66FF33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Retângulo 136"/>
            <p:cNvSpPr/>
            <p:nvPr/>
          </p:nvSpPr>
          <p:spPr>
            <a:xfrm>
              <a:off x="10028096" y="4916937"/>
              <a:ext cx="1828337" cy="1587035"/>
            </a:xfrm>
            <a:prstGeom prst="rect">
              <a:avLst/>
            </a:prstGeom>
            <a:solidFill>
              <a:srgbClr val="FFFF3F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9" name="Agrupar 219"/>
          <p:cNvGrpSpPr/>
          <p:nvPr/>
        </p:nvGrpSpPr>
        <p:grpSpPr>
          <a:xfrm rot="21322705">
            <a:off x="6120740" y="3914054"/>
            <a:ext cx="1377174" cy="1983543"/>
            <a:chOff x="8841695" y="2858144"/>
            <a:chExt cx="2489982" cy="3313075"/>
          </a:xfrm>
        </p:grpSpPr>
        <p:grpSp>
          <p:nvGrpSpPr>
            <p:cNvPr id="140" name="Agrupar 94"/>
            <p:cNvGrpSpPr/>
            <p:nvPr/>
          </p:nvGrpSpPr>
          <p:grpSpPr>
            <a:xfrm>
              <a:off x="8841695" y="2858144"/>
              <a:ext cx="2489982" cy="3313075"/>
              <a:chOff x="8813559" y="2590860"/>
              <a:chExt cx="2489982" cy="3313075"/>
            </a:xfrm>
          </p:grpSpPr>
          <p:sp>
            <p:nvSpPr>
              <p:cNvPr id="142" name="Elipse 141"/>
              <p:cNvSpPr/>
              <p:nvPr/>
            </p:nvSpPr>
            <p:spPr>
              <a:xfrm>
                <a:off x="8912702" y="2609618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3" name="Elipse 142"/>
              <p:cNvSpPr/>
              <p:nvPr/>
            </p:nvSpPr>
            <p:spPr>
              <a:xfrm>
                <a:off x="9149508" y="262134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4" name="Elipse 143"/>
              <p:cNvSpPr/>
              <p:nvPr/>
            </p:nvSpPr>
            <p:spPr>
              <a:xfrm>
                <a:off x="9020557" y="259086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5" name="Elipse 144"/>
              <p:cNvSpPr/>
              <p:nvPr/>
            </p:nvSpPr>
            <p:spPr>
              <a:xfrm>
                <a:off x="9299562" y="261665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6" name="Elipse 145"/>
              <p:cNvSpPr/>
              <p:nvPr/>
            </p:nvSpPr>
            <p:spPr>
              <a:xfrm>
                <a:off x="9522302" y="260024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Elipse 146"/>
              <p:cNvSpPr/>
              <p:nvPr/>
            </p:nvSpPr>
            <p:spPr>
              <a:xfrm>
                <a:off x="9702838" y="2597899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Elipse 147"/>
              <p:cNvSpPr/>
              <p:nvPr/>
            </p:nvSpPr>
            <p:spPr>
              <a:xfrm>
                <a:off x="9855238" y="259555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Elipse 148"/>
              <p:cNvSpPr/>
              <p:nvPr/>
            </p:nvSpPr>
            <p:spPr>
              <a:xfrm>
                <a:off x="10007638" y="259320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Elipse 149"/>
              <p:cNvSpPr/>
              <p:nvPr/>
            </p:nvSpPr>
            <p:spPr>
              <a:xfrm>
                <a:off x="10174106" y="263306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1" name="Elipse 150"/>
              <p:cNvSpPr/>
              <p:nvPr/>
            </p:nvSpPr>
            <p:spPr>
              <a:xfrm>
                <a:off x="10579724" y="261665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Elipse 151"/>
              <p:cNvSpPr/>
              <p:nvPr/>
            </p:nvSpPr>
            <p:spPr>
              <a:xfrm>
                <a:off x="10689921" y="261431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3" name="Elipse 152"/>
              <p:cNvSpPr/>
              <p:nvPr/>
            </p:nvSpPr>
            <p:spPr>
              <a:xfrm>
                <a:off x="10293682" y="2626034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Elipse 153"/>
              <p:cNvSpPr/>
              <p:nvPr/>
            </p:nvSpPr>
            <p:spPr>
              <a:xfrm>
                <a:off x="10769638" y="260962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Elipse 154"/>
              <p:cNvSpPr/>
              <p:nvPr/>
            </p:nvSpPr>
            <p:spPr>
              <a:xfrm>
                <a:off x="10373560" y="261909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v</a:t>
                </a:r>
                <a:endParaRPr lang="pt-BR" dirty="0"/>
              </a:p>
            </p:txBody>
          </p:sp>
          <p:sp>
            <p:nvSpPr>
              <p:cNvPr id="156" name="Retângulo 155"/>
              <p:cNvSpPr/>
              <p:nvPr/>
            </p:nvSpPr>
            <p:spPr>
              <a:xfrm>
                <a:off x="8813559" y="2830508"/>
                <a:ext cx="2489982" cy="3073427"/>
              </a:xfrm>
              <a:prstGeom prst="rect">
                <a:avLst/>
              </a:prstGeom>
              <a:solidFill>
                <a:srgbClr val="CA98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7" name="Retângulo 156"/>
              <p:cNvSpPr/>
              <p:nvPr/>
            </p:nvSpPr>
            <p:spPr>
              <a:xfrm>
                <a:off x="8950562" y="2834167"/>
                <a:ext cx="2212648" cy="28173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58" name="Conector reto 157"/>
              <p:cNvCxnSpPr/>
              <p:nvPr/>
            </p:nvCxnSpPr>
            <p:spPr>
              <a:xfrm>
                <a:off x="9039958" y="30554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Conector reto 158"/>
              <p:cNvCxnSpPr/>
              <p:nvPr/>
            </p:nvCxnSpPr>
            <p:spPr>
              <a:xfrm>
                <a:off x="9065746" y="32078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Conector reto 159"/>
              <p:cNvCxnSpPr/>
              <p:nvPr/>
            </p:nvCxnSpPr>
            <p:spPr>
              <a:xfrm>
                <a:off x="9049333" y="33602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Conector reto 160"/>
              <p:cNvCxnSpPr/>
              <p:nvPr/>
            </p:nvCxnSpPr>
            <p:spPr>
              <a:xfrm>
                <a:off x="9046989" y="35126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Conector reto 161"/>
              <p:cNvCxnSpPr/>
              <p:nvPr/>
            </p:nvCxnSpPr>
            <p:spPr>
              <a:xfrm>
                <a:off x="9044643" y="36650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Conector reto 162"/>
              <p:cNvCxnSpPr/>
              <p:nvPr/>
            </p:nvCxnSpPr>
            <p:spPr>
              <a:xfrm>
                <a:off x="9045674" y="38119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Conector reto 163"/>
              <p:cNvCxnSpPr/>
              <p:nvPr/>
            </p:nvCxnSpPr>
            <p:spPr>
              <a:xfrm>
                <a:off x="9071462" y="39643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Conector reto 164"/>
              <p:cNvCxnSpPr/>
              <p:nvPr/>
            </p:nvCxnSpPr>
            <p:spPr>
              <a:xfrm>
                <a:off x="9055051" y="41167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Conector reto 165"/>
              <p:cNvCxnSpPr/>
              <p:nvPr/>
            </p:nvCxnSpPr>
            <p:spPr>
              <a:xfrm>
                <a:off x="9079168" y="42606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Conector reto 166"/>
              <p:cNvCxnSpPr/>
              <p:nvPr/>
            </p:nvCxnSpPr>
            <p:spPr>
              <a:xfrm>
                <a:off x="9076820" y="44130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Conector reto 167"/>
              <p:cNvCxnSpPr/>
              <p:nvPr/>
            </p:nvCxnSpPr>
            <p:spPr>
              <a:xfrm>
                <a:off x="9082824" y="45781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Conector reto 168"/>
              <p:cNvCxnSpPr/>
              <p:nvPr/>
            </p:nvCxnSpPr>
            <p:spPr>
              <a:xfrm>
                <a:off x="9080479" y="47305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Conector reto 169"/>
              <p:cNvCxnSpPr/>
              <p:nvPr/>
            </p:nvCxnSpPr>
            <p:spPr>
              <a:xfrm>
                <a:off x="9078135" y="48829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Conector reto 170"/>
              <p:cNvCxnSpPr/>
              <p:nvPr/>
            </p:nvCxnSpPr>
            <p:spPr>
              <a:xfrm>
                <a:off x="9075789" y="50353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Conector reto 171"/>
              <p:cNvCxnSpPr/>
              <p:nvPr/>
            </p:nvCxnSpPr>
            <p:spPr>
              <a:xfrm>
                <a:off x="9076820" y="51822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Conector reto 172"/>
              <p:cNvCxnSpPr/>
              <p:nvPr/>
            </p:nvCxnSpPr>
            <p:spPr>
              <a:xfrm>
                <a:off x="9102608" y="53346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Conector reto 173"/>
              <p:cNvCxnSpPr/>
              <p:nvPr/>
            </p:nvCxnSpPr>
            <p:spPr>
              <a:xfrm>
                <a:off x="9086197" y="54870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1" name="Fluxograma: Terminação 140"/>
            <p:cNvSpPr/>
            <p:nvPr/>
          </p:nvSpPr>
          <p:spPr>
            <a:xfrm rot="5923760">
              <a:off x="10284765" y="4287308"/>
              <a:ext cx="1887890" cy="164196"/>
            </a:xfrm>
            <a:prstGeom prst="flowChartTerminator">
              <a:avLst/>
            </a:prstGeom>
            <a:solidFill>
              <a:srgbClr val="C0000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75" name="Grupo 174"/>
          <p:cNvGrpSpPr/>
          <p:nvPr/>
        </p:nvGrpSpPr>
        <p:grpSpPr>
          <a:xfrm rot="840982">
            <a:off x="7888376" y="4346752"/>
            <a:ext cx="217492" cy="1269268"/>
            <a:chOff x="8683672" y="4606106"/>
            <a:chExt cx="504142" cy="1618393"/>
          </a:xfrm>
        </p:grpSpPr>
        <p:sp>
          <p:nvSpPr>
            <p:cNvPr id="176" name="Retângulo 175"/>
            <p:cNvSpPr/>
            <p:nvPr/>
          </p:nvSpPr>
          <p:spPr>
            <a:xfrm>
              <a:off x="8683672" y="4731453"/>
              <a:ext cx="504142" cy="149304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7" name="Retângulo 176"/>
            <p:cNvSpPr/>
            <p:nvPr/>
          </p:nvSpPr>
          <p:spPr>
            <a:xfrm>
              <a:off x="8683672" y="4606106"/>
              <a:ext cx="504142" cy="682550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8" name="Retângulo 177"/>
            <p:cNvSpPr/>
            <p:nvPr/>
          </p:nvSpPr>
          <p:spPr>
            <a:xfrm>
              <a:off x="8941553" y="4968476"/>
              <a:ext cx="214829" cy="555915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79" name="Retângulo de cantos arredondados 178"/>
          <p:cNvSpPr/>
          <p:nvPr/>
        </p:nvSpPr>
        <p:spPr>
          <a:xfrm>
            <a:off x="5500853" y="5441803"/>
            <a:ext cx="523202" cy="35130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1" name="CaixaDeTexto 1030"/>
          <p:cNvSpPr txBox="1"/>
          <p:nvPr/>
        </p:nvSpPr>
        <p:spPr>
          <a:xfrm>
            <a:off x="5309779" y="793705"/>
            <a:ext cx="2396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SOBRE</a:t>
            </a:r>
            <a:r>
              <a: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  CONTATO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030912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rupo 176"/>
          <p:cNvGrpSpPr/>
          <p:nvPr/>
        </p:nvGrpSpPr>
        <p:grpSpPr>
          <a:xfrm>
            <a:off x="287747" y="86065"/>
            <a:ext cx="11555840" cy="6549487"/>
            <a:chOff x="287747" y="86065"/>
            <a:chExt cx="11555840" cy="6549487"/>
          </a:xfrm>
        </p:grpSpPr>
        <p:pic>
          <p:nvPicPr>
            <p:cNvPr id="133" name="Imagem 132"/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338474">
              <a:off x="3138619" y="3214006"/>
              <a:ext cx="999661" cy="914324"/>
            </a:xfrm>
            <a:prstGeom prst="rect">
              <a:avLst/>
            </a:prstGeom>
          </p:spPr>
        </p:pic>
        <p:pic>
          <p:nvPicPr>
            <p:cNvPr id="152" name="Imagem 151"/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747" y="301337"/>
              <a:ext cx="615645" cy="1341009"/>
            </a:xfrm>
            <a:prstGeom prst="rect">
              <a:avLst/>
            </a:prstGeom>
          </p:spPr>
        </p:pic>
        <p:pic>
          <p:nvPicPr>
            <p:cNvPr id="153" name="Imagem 152"/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145585">
              <a:off x="461510" y="5047114"/>
              <a:ext cx="1469015" cy="1499492"/>
            </a:xfrm>
            <a:prstGeom prst="rect">
              <a:avLst/>
            </a:prstGeom>
          </p:spPr>
        </p:pic>
        <p:pic>
          <p:nvPicPr>
            <p:cNvPr id="154" name="Imagem 153"/>
            <p:cNvPicPr>
              <a:picLocks noChangeAspect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024233">
              <a:off x="4673839" y="4422178"/>
              <a:ext cx="1542161" cy="2182188"/>
            </a:xfrm>
            <a:prstGeom prst="rect">
              <a:avLst/>
            </a:prstGeom>
          </p:spPr>
        </p:pic>
        <p:pic>
          <p:nvPicPr>
            <p:cNvPr id="155" name="Imagem 154"/>
            <p:cNvPicPr>
              <a:picLocks noChangeAspect="1"/>
            </p:cNvPicPr>
            <p:nvPr/>
          </p:nvPicPr>
          <p:blipFill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392" y="2335762"/>
              <a:ext cx="1365391" cy="2023705"/>
            </a:xfrm>
            <a:prstGeom prst="rect">
              <a:avLst/>
            </a:prstGeom>
          </p:spPr>
        </p:pic>
        <p:pic>
          <p:nvPicPr>
            <p:cNvPr id="156" name="Imagem 155"/>
            <p:cNvPicPr>
              <a:picLocks noChangeAspect="1"/>
            </p:cNvPicPr>
            <p:nvPr/>
          </p:nvPicPr>
          <p:blipFill>
            <a:blip r:embed="rId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956927">
              <a:off x="2238857" y="303078"/>
              <a:ext cx="1676262" cy="1243481"/>
            </a:xfrm>
            <a:prstGeom prst="rect">
              <a:avLst/>
            </a:prstGeom>
          </p:spPr>
        </p:pic>
        <p:pic>
          <p:nvPicPr>
            <p:cNvPr id="158" name="Imagem 157"/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9433" y="4931426"/>
              <a:ext cx="999661" cy="914324"/>
            </a:xfrm>
            <a:prstGeom prst="rect">
              <a:avLst/>
            </a:prstGeom>
          </p:spPr>
        </p:pic>
        <p:pic>
          <p:nvPicPr>
            <p:cNvPr id="160" name="Imagem 159"/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7920" y="3671168"/>
              <a:ext cx="1469015" cy="1499492"/>
            </a:xfrm>
            <a:prstGeom prst="rect">
              <a:avLst/>
            </a:prstGeom>
          </p:spPr>
        </p:pic>
        <p:pic>
          <p:nvPicPr>
            <p:cNvPr id="161" name="Imagem 160"/>
            <p:cNvPicPr>
              <a:picLocks noChangeAspect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73226">
              <a:off x="6466839" y="86065"/>
              <a:ext cx="1542161" cy="2182188"/>
            </a:xfrm>
            <a:prstGeom prst="rect">
              <a:avLst/>
            </a:prstGeom>
          </p:spPr>
        </p:pic>
        <p:pic>
          <p:nvPicPr>
            <p:cNvPr id="164" name="Imagem 163"/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13825">
              <a:off x="4464375" y="1551455"/>
              <a:ext cx="554690" cy="384016"/>
            </a:xfrm>
            <a:prstGeom prst="rect">
              <a:avLst/>
            </a:prstGeom>
          </p:spPr>
        </p:pic>
        <p:pic>
          <p:nvPicPr>
            <p:cNvPr id="165" name="Imagem 164"/>
            <p:cNvPicPr>
              <a:picLocks noChangeAspect="1"/>
            </p:cNvPicPr>
            <p:nvPr/>
          </p:nvPicPr>
          <p:blipFill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046560">
              <a:off x="5407475" y="2111053"/>
              <a:ext cx="1365391" cy="2023705"/>
            </a:xfrm>
            <a:prstGeom prst="rect">
              <a:avLst/>
            </a:prstGeom>
          </p:spPr>
        </p:pic>
        <p:pic>
          <p:nvPicPr>
            <p:cNvPr id="167" name="Imagem 166"/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46407" y="1177121"/>
              <a:ext cx="999661" cy="914324"/>
            </a:xfrm>
            <a:prstGeom prst="rect">
              <a:avLst/>
            </a:prstGeom>
          </p:spPr>
        </p:pic>
        <p:pic>
          <p:nvPicPr>
            <p:cNvPr id="168" name="Imagem 167"/>
            <p:cNvPicPr>
              <a:picLocks noChangeAspect="1"/>
            </p:cNvPicPr>
            <p:nvPr/>
          </p:nvPicPr>
          <p:blipFill>
            <a:blip r:embed="rId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75402">
              <a:off x="10167325" y="1746949"/>
              <a:ext cx="1676262" cy="1243481"/>
            </a:xfrm>
            <a:prstGeom prst="rect">
              <a:avLst/>
            </a:prstGeom>
          </p:spPr>
        </p:pic>
        <p:pic>
          <p:nvPicPr>
            <p:cNvPr id="171" name="Imagem 170"/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6238" y="3122905"/>
              <a:ext cx="615645" cy="1341009"/>
            </a:xfrm>
            <a:prstGeom prst="rect">
              <a:avLst/>
            </a:prstGeom>
          </p:spPr>
        </p:pic>
        <p:pic>
          <p:nvPicPr>
            <p:cNvPr id="173" name="Imagem 172"/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907160">
              <a:off x="10501917" y="646777"/>
              <a:ext cx="554690" cy="384016"/>
            </a:xfrm>
            <a:prstGeom prst="rect">
              <a:avLst/>
            </a:prstGeom>
          </p:spPr>
        </p:pic>
        <p:pic>
          <p:nvPicPr>
            <p:cNvPr id="175" name="Imagem 174"/>
            <p:cNvPicPr>
              <a:picLocks noChangeAspect="1"/>
            </p:cNvPicPr>
            <p:nvPr/>
          </p:nvPicPr>
          <p:blipFill>
            <a:blip r:embed="rId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8804" y="5392071"/>
              <a:ext cx="1676262" cy="12434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410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1489632" y="32272"/>
            <a:ext cx="6646235" cy="6721819"/>
            <a:chOff x="0" y="-13948"/>
            <a:chExt cx="12201286" cy="6825728"/>
          </a:xfrm>
        </p:grpSpPr>
        <p:grpSp>
          <p:nvGrpSpPr>
            <p:cNvPr id="5" name="Grupo 4"/>
            <p:cNvGrpSpPr/>
            <p:nvPr/>
          </p:nvGrpSpPr>
          <p:grpSpPr>
            <a:xfrm>
              <a:off x="9286" y="5734922"/>
              <a:ext cx="12192000" cy="1076858"/>
              <a:chOff x="0" y="5164851"/>
              <a:chExt cx="12192000" cy="1076858"/>
            </a:xfrm>
            <a:solidFill>
              <a:srgbClr val="01BFBF"/>
            </a:solidFill>
          </p:grpSpPr>
          <p:sp>
            <p:nvSpPr>
              <p:cNvPr id="14" name="Elipse 13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Elipse 14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Elipse 16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6" name="Retângulo 5"/>
            <p:cNvSpPr/>
            <p:nvPr/>
          </p:nvSpPr>
          <p:spPr>
            <a:xfrm>
              <a:off x="0" y="-13948"/>
              <a:ext cx="12192000" cy="571723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r>
                <a:rPr lang="pt-BR" sz="2000" b="1" dirty="0" smtClean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SOBRE   CONTATO</a:t>
              </a:r>
              <a:endPara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7" name="Grupo 6"/>
            <p:cNvGrpSpPr/>
            <p:nvPr/>
          </p:nvGrpSpPr>
          <p:grpSpPr>
            <a:xfrm>
              <a:off x="0" y="5164851"/>
              <a:ext cx="12192000" cy="1076858"/>
              <a:chOff x="0" y="5164851"/>
              <a:chExt cx="12192000" cy="1076858"/>
            </a:xfrm>
          </p:grpSpPr>
          <p:sp>
            <p:nvSpPr>
              <p:cNvPr id="8" name="Elipse 7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Elipse 9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pic>
        <p:nvPicPr>
          <p:cNvPr id="20" name="Imagem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291" y="77344"/>
            <a:ext cx="1551071" cy="1369884"/>
          </a:xfrm>
          <a:prstGeom prst="rect">
            <a:avLst/>
          </a:prstGeom>
        </p:spPr>
      </p:pic>
      <p:sp>
        <p:nvSpPr>
          <p:cNvPr id="22" name="Retângulo de cantos arredondados 21"/>
          <p:cNvSpPr/>
          <p:nvPr/>
        </p:nvSpPr>
        <p:spPr>
          <a:xfrm>
            <a:off x="3047942" y="1402278"/>
            <a:ext cx="1405110" cy="448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rgbClr val="01ABA7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LOGIN</a:t>
            </a:r>
            <a:endParaRPr lang="pt-BR" sz="2000" dirty="0">
              <a:solidFill>
                <a:srgbClr val="01ABA7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23" name="Retângulo de cantos arredondados 22"/>
          <p:cNvSpPr/>
          <p:nvPr/>
        </p:nvSpPr>
        <p:spPr>
          <a:xfrm>
            <a:off x="4826907" y="1402278"/>
            <a:ext cx="2357929" cy="478972"/>
          </a:xfrm>
          <a:prstGeom prst="roundRect">
            <a:avLst/>
          </a:prstGeom>
          <a:solidFill>
            <a:srgbClr val="01ABA7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CADASTRE-SE</a:t>
            </a:r>
            <a:endParaRPr lang="pt-BR" sz="200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grpSp>
        <p:nvGrpSpPr>
          <p:cNvPr id="25" name="Grupo 24"/>
          <p:cNvGrpSpPr/>
          <p:nvPr/>
        </p:nvGrpSpPr>
        <p:grpSpPr>
          <a:xfrm>
            <a:off x="2806332" y="2121779"/>
            <a:ext cx="4120039" cy="954107"/>
            <a:chOff x="3022566" y="2138615"/>
            <a:chExt cx="4816767" cy="1104460"/>
          </a:xfrm>
        </p:grpSpPr>
        <p:sp>
          <p:nvSpPr>
            <p:cNvPr id="26" name="CaixaDeTexto 25"/>
            <p:cNvSpPr txBox="1"/>
            <p:nvPr/>
          </p:nvSpPr>
          <p:spPr>
            <a:xfrm>
              <a:off x="3022566" y="2138615"/>
              <a:ext cx="4816767" cy="110446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800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/>
                  <a:latin typeface="Bauhaus 93" panose="04030905020B02020C02" pitchFamily="82" charset="0"/>
                </a:rPr>
                <a:t>INPIRE-SE E </a:t>
              </a:r>
            </a:p>
            <a:p>
              <a:pPr algn="ctr"/>
              <a:r>
                <a:rPr lang="pt-BR" sz="2800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/>
                  <a:latin typeface="Bauhaus 93" panose="04030905020B02020C02" pitchFamily="82" charset="0"/>
                </a:rPr>
                <a:t>INOVE-SE TODOS OS DIAS</a:t>
              </a:r>
              <a:endParaRPr lang="pt-BR" sz="28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/>
                <a:latin typeface="Bauhaus 93" panose="04030905020B02020C02" pitchFamily="82" charset="0"/>
              </a:endParaRPr>
            </a:p>
          </p:txBody>
        </p:sp>
        <p:cxnSp>
          <p:nvCxnSpPr>
            <p:cNvPr id="27" name="Conector reto 26"/>
            <p:cNvCxnSpPr/>
            <p:nvPr/>
          </p:nvCxnSpPr>
          <p:spPr>
            <a:xfrm>
              <a:off x="3191719" y="2496456"/>
              <a:ext cx="1025156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/>
            <p:nvPr/>
          </p:nvCxnSpPr>
          <p:spPr>
            <a:xfrm>
              <a:off x="6647665" y="2496456"/>
              <a:ext cx="941662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Agrupar 18"/>
          <p:cNvGrpSpPr/>
          <p:nvPr/>
        </p:nvGrpSpPr>
        <p:grpSpPr>
          <a:xfrm rot="21222213">
            <a:off x="1878186" y="3296266"/>
            <a:ext cx="1214373" cy="1166687"/>
            <a:chOff x="5283673" y="984738"/>
            <a:chExt cx="4749356" cy="4445391"/>
          </a:xfrm>
        </p:grpSpPr>
        <p:sp>
          <p:nvSpPr>
            <p:cNvPr id="33" name="Elipse 32"/>
            <p:cNvSpPr/>
            <p:nvPr/>
          </p:nvSpPr>
          <p:spPr>
            <a:xfrm>
              <a:off x="5427114" y="984738"/>
              <a:ext cx="4462474" cy="444539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/>
            <p:cNvSpPr/>
            <p:nvPr/>
          </p:nvSpPr>
          <p:spPr>
            <a:xfrm>
              <a:off x="5713995" y="1184742"/>
              <a:ext cx="3888712" cy="404538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5" name="Agrupar 12"/>
            <p:cNvGrpSpPr/>
            <p:nvPr/>
          </p:nvGrpSpPr>
          <p:grpSpPr>
            <a:xfrm>
              <a:off x="6042829" y="1525673"/>
              <a:ext cx="3990200" cy="3161211"/>
              <a:chOff x="1436914" y="1031966"/>
              <a:chExt cx="3990200" cy="3161211"/>
            </a:xfrm>
          </p:grpSpPr>
          <p:sp>
            <p:nvSpPr>
              <p:cNvPr id="39" name="Fluxograma: Terminação 38"/>
              <p:cNvSpPr/>
              <p:nvPr/>
            </p:nvSpPr>
            <p:spPr>
              <a:xfrm>
                <a:off x="4187148" y="2447779"/>
                <a:ext cx="1239966" cy="548640"/>
              </a:xfrm>
              <a:prstGeom prst="flowChartTermina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Elipse 39"/>
              <p:cNvSpPr/>
              <p:nvPr/>
            </p:nvSpPr>
            <p:spPr>
              <a:xfrm>
                <a:off x="1436914" y="1031966"/>
                <a:ext cx="3161212" cy="31612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Fluxograma: Conector 40"/>
              <p:cNvSpPr/>
              <p:nvPr/>
            </p:nvSpPr>
            <p:spPr>
              <a:xfrm>
                <a:off x="1688123" y="1294228"/>
                <a:ext cx="2630659" cy="2574387"/>
              </a:xfrm>
              <a:prstGeom prst="flowChartConnector">
                <a:avLst/>
              </a:prstGeom>
              <a:solidFill>
                <a:srgbClr val="1E130C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Fluxograma: Conector 41"/>
              <p:cNvSpPr/>
              <p:nvPr/>
            </p:nvSpPr>
            <p:spPr>
              <a:xfrm>
                <a:off x="3003452" y="2511083"/>
                <a:ext cx="942535" cy="970671"/>
              </a:xfrm>
              <a:prstGeom prst="flowChartConnector">
                <a:avLst/>
              </a:prstGeom>
              <a:gradFill>
                <a:gsLst>
                  <a:gs pos="0">
                    <a:schemeClr val="bg1">
                      <a:alpha val="51000"/>
                    </a:schemeClr>
                  </a:gs>
                  <a:gs pos="46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Fluxograma: Conector 42"/>
              <p:cNvSpPr/>
              <p:nvPr/>
            </p:nvSpPr>
            <p:spPr>
              <a:xfrm>
                <a:off x="3474719" y="2996418"/>
                <a:ext cx="295423" cy="309490"/>
              </a:xfrm>
              <a:prstGeom prst="flowChartConnector">
                <a:avLst/>
              </a:prstGeom>
              <a:solidFill>
                <a:schemeClr val="bg1">
                  <a:alpha val="57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6" name="Agrupar 17"/>
            <p:cNvGrpSpPr/>
            <p:nvPr/>
          </p:nvGrpSpPr>
          <p:grpSpPr>
            <a:xfrm rot="21134880">
              <a:off x="5283673" y="1787935"/>
              <a:ext cx="683288" cy="3288781"/>
              <a:chOff x="4113795" y="1941342"/>
              <a:chExt cx="795830" cy="3311874"/>
            </a:xfrm>
          </p:grpSpPr>
          <p:sp>
            <p:nvSpPr>
              <p:cNvPr id="37" name="Forma Livre 16"/>
              <p:cNvSpPr/>
              <p:nvPr/>
            </p:nvSpPr>
            <p:spPr>
              <a:xfrm>
                <a:off x="4252478" y="3066757"/>
                <a:ext cx="439779" cy="2186459"/>
              </a:xfrm>
              <a:custGeom>
                <a:avLst/>
                <a:gdLst>
                  <a:gd name="connsiteX0" fmla="*/ 164777 w 439779"/>
                  <a:gd name="connsiteY0" fmla="*/ 0 h 2186459"/>
                  <a:gd name="connsiteX1" fmla="*/ 10033 w 439779"/>
                  <a:gd name="connsiteY1" fmla="*/ 1828800 h 2186459"/>
                  <a:gd name="connsiteX2" fmla="*/ 417996 w 439779"/>
                  <a:gd name="connsiteY2" fmla="*/ 2025748 h 2186459"/>
                  <a:gd name="connsiteX3" fmla="*/ 347657 w 439779"/>
                  <a:gd name="connsiteY3" fmla="*/ 0 h 2186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9779" h="2186459">
                    <a:moveTo>
                      <a:pt x="164777" y="0"/>
                    </a:moveTo>
                    <a:cubicBezTo>
                      <a:pt x="66303" y="745587"/>
                      <a:pt x="-32170" y="1491175"/>
                      <a:pt x="10033" y="1828800"/>
                    </a:cubicBezTo>
                    <a:cubicBezTo>
                      <a:pt x="52236" y="2166425"/>
                      <a:pt x="361725" y="2330548"/>
                      <a:pt x="417996" y="2025748"/>
                    </a:cubicBezTo>
                    <a:cubicBezTo>
                      <a:pt x="474267" y="1720948"/>
                      <a:pt x="410962" y="860474"/>
                      <a:pt x="347657" y="0"/>
                    </a:cubicBezTo>
                  </a:path>
                </a:pathLst>
              </a:custGeom>
              <a:gradFill>
                <a:gsLst>
                  <a:gs pos="0">
                    <a:schemeClr val="bg1">
                      <a:alpha val="51000"/>
                    </a:schemeClr>
                  </a:gs>
                  <a:gs pos="28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Elipse 37"/>
              <p:cNvSpPr/>
              <p:nvPr/>
            </p:nvSpPr>
            <p:spPr>
              <a:xfrm>
                <a:off x="4113795" y="1941342"/>
                <a:ext cx="795830" cy="1133786"/>
              </a:xfrm>
              <a:prstGeom prst="ellipse">
                <a:avLst/>
              </a:prstGeom>
              <a:gradFill>
                <a:gsLst>
                  <a:gs pos="100000">
                    <a:schemeClr val="bg1">
                      <a:lumMod val="65000"/>
                    </a:schemeClr>
                  </a:gs>
                  <a:gs pos="93000">
                    <a:schemeClr val="bg1">
                      <a:lumMod val="85000"/>
                    </a:schemeClr>
                  </a:gs>
                  <a:gs pos="63000">
                    <a:srgbClr val="CBCAC9"/>
                  </a:gs>
                  <a:gs pos="17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44" name="Grupo 43"/>
          <p:cNvGrpSpPr/>
          <p:nvPr/>
        </p:nvGrpSpPr>
        <p:grpSpPr>
          <a:xfrm>
            <a:off x="2628042" y="4833012"/>
            <a:ext cx="1250787" cy="946273"/>
            <a:chOff x="2531677" y="4238546"/>
            <a:chExt cx="1570176" cy="1146512"/>
          </a:xfrm>
        </p:grpSpPr>
        <p:grpSp>
          <p:nvGrpSpPr>
            <p:cNvPr id="45" name="Agrupar 136"/>
            <p:cNvGrpSpPr/>
            <p:nvPr/>
          </p:nvGrpSpPr>
          <p:grpSpPr>
            <a:xfrm rot="20787777">
              <a:off x="2531677" y="4238546"/>
              <a:ext cx="867276" cy="919389"/>
              <a:chOff x="9093883" y="583075"/>
              <a:chExt cx="2169132" cy="2034558"/>
            </a:xfrm>
          </p:grpSpPr>
          <p:grpSp>
            <p:nvGrpSpPr>
              <p:cNvPr id="63" name="Agrupar 135"/>
              <p:cNvGrpSpPr/>
              <p:nvPr/>
            </p:nvGrpSpPr>
            <p:grpSpPr>
              <a:xfrm>
                <a:off x="9093883" y="583075"/>
                <a:ext cx="2159238" cy="2034294"/>
                <a:chOff x="9093883" y="583075"/>
                <a:chExt cx="2159238" cy="2034294"/>
              </a:xfrm>
            </p:grpSpPr>
            <p:sp>
              <p:nvSpPr>
                <p:cNvPr id="67" name="Retângulo 66"/>
                <p:cNvSpPr/>
                <p:nvPr/>
              </p:nvSpPr>
              <p:spPr>
                <a:xfrm>
                  <a:off x="9093883" y="583075"/>
                  <a:ext cx="2159238" cy="203429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Retângulo 67"/>
                <p:cNvSpPr/>
                <p:nvPr/>
              </p:nvSpPr>
              <p:spPr>
                <a:xfrm>
                  <a:off x="9259663" y="658977"/>
                  <a:ext cx="1856310" cy="152025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Nuvem 68"/>
                <p:cNvSpPr/>
                <p:nvPr/>
              </p:nvSpPr>
              <p:spPr>
                <a:xfrm>
                  <a:off x="9177644" y="1728743"/>
                  <a:ext cx="2075476" cy="717050"/>
                </a:xfrm>
                <a:prstGeom prst="cloud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Forma Livre 124"/>
                <p:cNvSpPr/>
                <p:nvPr/>
              </p:nvSpPr>
              <p:spPr>
                <a:xfrm>
                  <a:off x="9735663" y="809752"/>
                  <a:ext cx="872197" cy="1385890"/>
                </a:xfrm>
                <a:custGeom>
                  <a:avLst/>
                  <a:gdLst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58129 w 872197"/>
                    <a:gd name="connsiteY3" fmla="*/ 1322364 h 1336431"/>
                    <a:gd name="connsiteX0" fmla="*/ 0 w 872197"/>
                    <a:gd name="connsiteY0" fmla="*/ 1355198 h 1355198"/>
                    <a:gd name="connsiteX1" fmla="*/ 365760 w 872197"/>
                    <a:gd name="connsiteY1" fmla="*/ 18767 h 1355198"/>
                    <a:gd name="connsiteX2" fmla="*/ 590843 w 872197"/>
                    <a:gd name="connsiteY2" fmla="*/ 694017 h 1355198"/>
                    <a:gd name="connsiteX3" fmla="*/ 872197 w 872197"/>
                    <a:gd name="connsiteY3" fmla="*/ 1298927 h 1355198"/>
                    <a:gd name="connsiteX4" fmla="*/ 858129 w 872197"/>
                    <a:gd name="connsiteY4" fmla="*/ 1341131 h 1355198"/>
                    <a:gd name="connsiteX0" fmla="*/ 0 w 872197"/>
                    <a:gd name="connsiteY0" fmla="*/ 1385890 h 1385890"/>
                    <a:gd name="connsiteX1" fmla="*/ 365760 w 872197"/>
                    <a:gd name="connsiteY1" fmla="*/ 49459 h 1385890"/>
                    <a:gd name="connsiteX2" fmla="*/ 478302 w 872197"/>
                    <a:gd name="connsiteY2" fmla="*/ 344881 h 1385890"/>
                    <a:gd name="connsiteX3" fmla="*/ 590843 w 872197"/>
                    <a:gd name="connsiteY3" fmla="*/ 724709 h 1385890"/>
                    <a:gd name="connsiteX4" fmla="*/ 872197 w 872197"/>
                    <a:gd name="connsiteY4" fmla="*/ 1329619 h 1385890"/>
                    <a:gd name="connsiteX5" fmla="*/ 858129 w 872197"/>
                    <a:gd name="connsiteY5" fmla="*/ 1371823 h 1385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72197" h="1385890">
                      <a:moveTo>
                        <a:pt x="0" y="1385890"/>
                      </a:moveTo>
                      <a:cubicBezTo>
                        <a:pt x="164123" y="982616"/>
                        <a:pt x="314179" y="494936"/>
                        <a:pt x="365760" y="49459"/>
                      </a:cubicBezTo>
                      <a:cubicBezTo>
                        <a:pt x="445477" y="-131076"/>
                        <a:pt x="440788" y="232339"/>
                        <a:pt x="478302" y="344881"/>
                      </a:cubicBezTo>
                      <a:cubicBezTo>
                        <a:pt x="515816" y="457423"/>
                        <a:pt x="525194" y="553552"/>
                        <a:pt x="590843" y="724709"/>
                      </a:cubicBezTo>
                      <a:cubicBezTo>
                        <a:pt x="656492" y="895866"/>
                        <a:pt x="825305" y="1200665"/>
                        <a:pt x="872197" y="1329619"/>
                      </a:cubicBezTo>
                      <a:lnTo>
                        <a:pt x="858129" y="1371823"/>
                      </a:lnTo>
                    </a:path>
                  </a:pathLst>
                </a:custGeom>
                <a:solidFill>
                  <a:srgbClr val="786D2C"/>
                </a:solidFill>
                <a:ln>
                  <a:noFill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Trapezoide 126"/>
                <p:cNvSpPr/>
                <p:nvPr/>
              </p:nvSpPr>
              <p:spPr>
                <a:xfrm>
                  <a:off x="9956119" y="1879057"/>
                  <a:ext cx="440312" cy="317082"/>
                </a:xfrm>
                <a:custGeom>
                  <a:avLst/>
                  <a:gdLst>
                    <a:gd name="connsiteX0" fmla="*/ 0 w 496582"/>
                    <a:gd name="connsiteY0" fmla="*/ 274879 h 274879"/>
                    <a:gd name="connsiteX1" fmla="*/ 68720 w 496582"/>
                    <a:gd name="connsiteY1" fmla="*/ 0 h 274879"/>
                    <a:gd name="connsiteX2" fmla="*/ 427862 w 496582"/>
                    <a:gd name="connsiteY2" fmla="*/ 0 h 274879"/>
                    <a:gd name="connsiteX3" fmla="*/ 496582 w 496582"/>
                    <a:gd name="connsiteY3" fmla="*/ 274879 h 274879"/>
                    <a:gd name="connsiteX4" fmla="*/ 0 w 496582"/>
                    <a:gd name="connsiteY4" fmla="*/ 274879 h 274879"/>
                    <a:gd name="connsiteX0" fmla="*/ 0 w 496582"/>
                    <a:gd name="connsiteY0" fmla="*/ 274879 h 274879"/>
                    <a:gd name="connsiteX1" fmla="*/ 96856 w 496582"/>
                    <a:gd name="connsiteY1" fmla="*/ 14068 h 274879"/>
                    <a:gd name="connsiteX2" fmla="*/ 427862 w 496582"/>
                    <a:gd name="connsiteY2" fmla="*/ 0 h 274879"/>
                    <a:gd name="connsiteX3" fmla="*/ 496582 w 496582"/>
                    <a:gd name="connsiteY3" fmla="*/ 274879 h 274879"/>
                    <a:gd name="connsiteX4" fmla="*/ 0 w 496582"/>
                    <a:gd name="connsiteY4" fmla="*/ 274879 h 274879"/>
                    <a:gd name="connsiteX0" fmla="*/ 0 w 496582"/>
                    <a:gd name="connsiteY0" fmla="*/ 260811 h 260811"/>
                    <a:gd name="connsiteX1" fmla="*/ 96856 w 496582"/>
                    <a:gd name="connsiteY1" fmla="*/ 0 h 260811"/>
                    <a:gd name="connsiteX2" fmla="*/ 357523 w 496582"/>
                    <a:gd name="connsiteY2" fmla="*/ 14068 h 260811"/>
                    <a:gd name="connsiteX3" fmla="*/ 496582 w 496582"/>
                    <a:gd name="connsiteY3" fmla="*/ 260811 h 260811"/>
                    <a:gd name="connsiteX4" fmla="*/ 0 w 496582"/>
                    <a:gd name="connsiteY4" fmla="*/ 260811 h 260811"/>
                    <a:gd name="connsiteX0" fmla="*/ 0 w 496582"/>
                    <a:gd name="connsiteY0" fmla="*/ 260811 h 260811"/>
                    <a:gd name="connsiteX1" fmla="*/ 96856 w 496582"/>
                    <a:gd name="connsiteY1" fmla="*/ 0 h 260811"/>
                    <a:gd name="connsiteX2" fmla="*/ 357523 w 496582"/>
                    <a:gd name="connsiteY2" fmla="*/ 14068 h 260811"/>
                    <a:gd name="connsiteX3" fmla="*/ 496582 w 496582"/>
                    <a:gd name="connsiteY3" fmla="*/ 260811 h 260811"/>
                    <a:gd name="connsiteX4" fmla="*/ 0 w 496582"/>
                    <a:gd name="connsiteY4" fmla="*/ 260811 h 260811"/>
                    <a:gd name="connsiteX0" fmla="*/ 0 w 496582"/>
                    <a:gd name="connsiteY0" fmla="*/ 260811 h 260811"/>
                    <a:gd name="connsiteX1" fmla="*/ 102280 w 496582"/>
                    <a:gd name="connsiteY1" fmla="*/ 90420 h 260811"/>
                    <a:gd name="connsiteX2" fmla="*/ 96856 w 496582"/>
                    <a:gd name="connsiteY2" fmla="*/ 0 h 260811"/>
                    <a:gd name="connsiteX3" fmla="*/ 357523 w 496582"/>
                    <a:gd name="connsiteY3" fmla="*/ 14068 h 260811"/>
                    <a:gd name="connsiteX4" fmla="*/ 496582 w 496582"/>
                    <a:gd name="connsiteY4" fmla="*/ 260811 h 260811"/>
                    <a:gd name="connsiteX5" fmla="*/ 0 w 496582"/>
                    <a:gd name="connsiteY5" fmla="*/ 260811 h 260811"/>
                    <a:gd name="connsiteX0" fmla="*/ 0 w 496582"/>
                    <a:gd name="connsiteY0" fmla="*/ 246743 h 246743"/>
                    <a:gd name="connsiteX1" fmla="*/ 102280 w 496582"/>
                    <a:gd name="connsiteY1" fmla="*/ 76352 h 246743"/>
                    <a:gd name="connsiteX2" fmla="*/ 110923 w 496582"/>
                    <a:gd name="connsiteY2" fmla="*/ 42203 h 246743"/>
                    <a:gd name="connsiteX3" fmla="*/ 357523 w 496582"/>
                    <a:gd name="connsiteY3" fmla="*/ 0 h 246743"/>
                    <a:gd name="connsiteX4" fmla="*/ 496582 w 496582"/>
                    <a:gd name="connsiteY4" fmla="*/ 246743 h 246743"/>
                    <a:gd name="connsiteX5" fmla="*/ 0 w 496582"/>
                    <a:gd name="connsiteY5" fmla="*/ 246743 h 246743"/>
                    <a:gd name="connsiteX0" fmla="*/ 0 w 496582"/>
                    <a:gd name="connsiteY0" fmla="*/ 246743 h 246743"/>
                    <a:gd name="connsiteX1" fmla="*/ 102280 w 496582"/>
                    <a:gd name="connsiteY1" fmla="*/ 76352 h 246743"/>
                    <a:gd name="connsiteX2" fmla="*/ 110923 w 496582"/>
                    <a:gd name="connsiteY2" fmla="*/ 0 h 246743"/>
                    <a:gd name="connsiteX3" fmla="*/ 357523 w 496582"/>
                    <a:gd name="connsiteY3" fmla="*/ 0 h 246743"/>
                    <a:gd name="connsiteX4" fmla="*/ 496582 w 496582"/>
                    <a:gd name="connsiteY4" fmla="*/ 246743 h 246743"/>
                    <a:gd name="connsiteX5" fmla="*/ 0 w 496582"/>
                    <a:gd name="connsiteY5" fmla="*/ 246743 h 246743"/>
                    <a:gd name="connsiteX0" fmla="*/ 0 w 496582"/>
                    <a:gd name="connsiteY0" fmla="*/ 303013 h 303013"/>
                    <a:gd name="connsiteX1" fmla="*/ 102280 w 496582"/>
                    <a:gd name="connsiteY1" fmla="*/ 132622 h 303013"/>
                    <a:gd name="connsiteX2" fmla="*/ 96855 w 496582"/>
                    <a:gd name="connsiteY2" fmla="*/ 0 h 303013"/>
                    <a:gd name="connsiteX3" fmla="*/ 357523 w 496582"/>
                    <a:gd name="connsiteY3" fmla="*/ 56270 h 303013"/>
                    <a:gd name="connsiteX4" fmla="*/ 496582 w 496582"/>
                    <a:gd name="connsiteY4" fmla="*/ 303013 h 303013"/>
                    <a:gd name="connsiteX5" fmla="*/ 0 w 496582"/>
                    <a:gd name="connsiteY5" fmla="*/ 303013 h 303013"/>
                    <a:gd name="connsiteX0" fmla="*/ 0 w 496582"/>
                    <a:gd name="connsiteY0" fmla="*/ 303013 h 303013"/>
                    <a:gd name="connsiteX1" fmla="*/ 116348 w 496582"/>
                    <a:gd name="connsiteY1" fmla="*/ 20080 h 303013"/>
                    <a:gd name="connsiteX2" fmla="*/ 96855 w 496582"/>
                    <a:gd name="connsiteY2" fmla="*/ 0 h 303013"/>
                    <a:gd name="connsiteX3" fmla="*/ 357523 w 496582"/>
                    <a:gd name="connsiteY3" fmla="*/ 56270 h 303013"/>
                    <a:gd name="connsiteX4" fmla="*/ 496582 w 496582"/>
                    <a:gd name="connsiteY4" fmla="*/ 303013 h 303013"/>
                    <a:gd name="connsiteX5" fmla="*/ 0 w 496582"/>
                    <a:gd name="connsiteY5" fmla="*/ 303013 h 303013"/>
                    <a:gd name="connsiteX0" fmla="*/ 0 w 496582"/>
                    <a:gd name="connsiteY0" fmla="*/ 282933 h 282933"/>
                    <a:gd name="connsiteX1" fmla="*/ 116348 w 496582"/>
                    <a:gd name="connsiteY1" fmla="*/ 0 h 282933"/>
                    <a:gd name="connsiteX2" fmla="*/ 82787 w 496582"/>
                    <a:gd name="connsiteY2" fmla="*/ 78394 h 282933"/>
                    <a:gd name="connsiteX3" fmla="*/ 357523 w 496582"/>
                    <a:gd name="connsiteY3" fmla="*/ 36190 h 282933"/>
                    <a:gd name="connsiteX4" fmla="*/ 496582 w 496582"/>
                    <a:gd name="connsiteY4" fmla="*/ 282933 h 282933"/>
                    <a:gd name="connsiteX5" fmla="*/ 0 w 496582"/>
                    <a:gd name="connsiteY5" fmla="*/ 282933 h 282933"/>
                    <a:gd name="connsiteX0" fmla="*/ 0 w 496582"/>
                    <a:gd name="connsiteY0" fmla="*/ 282933 h 282933"/>
                    <a:gd name="connsiteX1" fmla="*/ 116348 w 496582"/>
                    <a:gd name="connsiteY1" fmla="*/ 0 h 282933"/>
                    <a:gd name="connsiteX2" fmla="*/ 82787 w 496582"/>
                    <a:gd name="connsiteY2" fmla="*/ 50258 h 282933"/>
                    <a:gd name="connsiteX3" fmla="*/ 357523 w 496582"/>
                    <a:gd name="connsiteY3" fmla="*/ 36190 h 282933"/>
                    <a:gd name="connsiteX4" fmla="*/ 496582 w 496582"/>
                    <a:gd name="connsiteY4" fmla="*/ 282933 h 282933"/>
                    <a:gd name="connsiteX5" fmla="*/ 0 w 496582"/>
                    <a:gd name="connsiteY5" fmla="*/ 282933 h 282933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82787 w 496582"/>
                    <a:gd name="connsiteY2" fmla="*/ 56271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124990 w 496582"/>
                    <a:gd name="connsiteY2" fmla="*/ 70338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195328 w 496582"/>
                    <a:gd name="connsiteY2" fmla="*/ 56270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40312"/>
                    <a:gd name="connsiteY0" fmla="*/ 317082 h 317082"/>
                    <a:gd name="connsiteX1" fmla="*/ 60078 w 440312"/>
                    <a:gd name="connsiteY1" fmla="*/ 6013 h 317082"/>
                    <a:gd name="connsiteX2" fmla="*/ 139058 w 440312"/>
                    <a:gd name="connsiteY2" fmla="*/ 56270 h 317082"/>
                    <a:gd name="connsiteX3" fmla="*/ 357524 w 440312"/>
                    <a:gd name="connsiteY3" fmla="*/ 0 h 317082"/>
                    <a:gd name="connsiteX4" fmla="*/ 440312 w 440312"/>
                    <a:gd name="connsiteY4" fmla="*/ 288946 h 317082"/>
                    <a:gd name="connsiteX5" fmla="*/ 0 w 440312"/>
                    <a:gd name="connsiteY5" fmla="*/ 317082 h 317082"/>
                    <a:gd name="connsiteX0" fmla="*/ 0 w 440312"/>
                    <a:gd name="connsiteY0" fmla="*/ 317082 h 317082"/>
                    <a:gd name="connsiteX1" fmla="*/ 60078 w 440312"/>
                    <a:gd name="connsiteY1" fmla="*/ 6013 h 317082"/>
                    <a:gd name="connsiteX2" fmla="*/ 139058 w 440312"/>
                    <a:gd name="connsiteY2" fmla="*/ 14066 h 317082"/>
                    <a:gd name="connsiteX3" fmla="*/ 357524 w 440312"/>
                    <a:gd name="connsiteY3" fmla="*/ 0 h 317082"/>
                    <a:gd name="connsiteX4" fmla="*/ 440312 w 440312"/>
                    <a:gd name="connsiteY4" fmla="*/ 288946 h 317082"/>
                    <a:gd name="connsiteX5" fmla="*/ 0 w 440312"/>
                    <a:gd name="connsiteY5" fmla="*/ 317082 h 317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0312" h="317082">
                      <a:moveTo>
                        <a:pt x="0" y="317082"/>
                      </a:moveTo>
                      <a:cubicBezTo>
                        <a:pt x="15336" y="264974"/>
                        <a:pt x="44742" y="58121"/>
                        <a:pt x="60078" y="6013"/>
                      </a:cubicBezTo>
                      <a:lnTo>
                        <a:pt x="139058" y="14066"/>
                      </a:lnTo>
                      <a:lnTo>
                        <a:pt x="357524" y="0"/>
                      </a:lnTo>
                      <a:cubicBezTo>
                        <a:pt x="375742" y="110384"/>
                        <a:pt x="393959" y="206698"/>
                        <a:pt x="440312" y="288946"/>
                      </a:cubicBezTo>
                      <a:lnTo>
                        <a:pt x="0" y="317082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Trapezoide 125"/>
                <p:cNvSpPr/>
                <p:nvPr/>
              </p:nvSpPr>
              <p:spPr>
                <a:xfrm>
                  <a:off x="10035774" y="1296332"/>
                  <a:ext cx="236796" cy="469808"/>
                </a:xfrm>
                <a:custGeom>
                  <a:avLst/>
                  <a:gdLst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77597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21326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63529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93191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07259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69808 h 469808"/>
                    <a:gd name="connsiteX1" fmla="*/ 115470 w 236796"/>
                    <a:gd name="connsiteY1" fmla="*/ 0 h 469808"/>
                    <a:gd name="connsiteX2" fmla="*/ 107259 w 236796"/>
                    <a:gd name="connsiteY2" fmla="*/ 14068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  <a:gd name="connsiteX0" fmla="*/ 0 w 236796"/>
                    <a:gd name="connsiteY0" fmla="*/ 469808 h 469808"/>
                    <a:gd name="connsiteX1" fmla="*/ 115470 w 236796"/>
                    <a:gd name="connsiteY1" fmla="*/ 0 h 469808"/>
                    <a:gd name="connsiteX2" fmla="*/ 163530 w 236796"/>
                    <a:gd name="connsiteY2" fmla="*/ 14068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  <a:gd name="connsiteX0" fmla="*/ 0 w 247936"/>
                    <a:gd name="connsiteY0" fmla="*/ 497943 h 497943"/>
                    <a:gd name="connsiteX1" fmla="*/ 115470 w 247936"/>
                    <a:gd name="connsiteY1" fmla="*/ 28135 h 497943"/>
                    <a:gd name="connsiteX2" fmla="*/ 247936 w 247936"/>
                    <a:gd name="connsiteY2" fmla="*/ 0 h 497943"/>
                    <a:gd name="connsiteX3" fmla="*/ 236796 w 247936"/>
                    <a:gd name="connsiteY3" fmla="*/ 497943 h 497943"/>
                    <a:gd name="connsiteX4" fmla="*/ 0 w 247936"/>
                    <a:gd name="connsiteY4" fmla="*/ 497943 h 497943"/>
                    <a:gd name="connsiteX0" fmla="*/ 0 w 247936"/>
                    <a:gd name="connsiteY0" fmla="*/ 497943 h 497943"/>
                    <a:gd name="connsiteX1" fmla="*/ 73267 w 247936"/>
                    <a:gd name="connsiteY1" fmla="*/ 42203 h 497943"/>
                    <a:gd name="connsiteX2" fmla="*/ 247936 w 247936"/>
                    <a:gd name="connsiteY2" fmla="*/ 0 h 497943"/>
                    <a:gd name="connsiteX3" fmla="*/ 236796 w 247936"/>
                    <a:gd name="connsiteY3" fmla="*/ 497943 h 497943"/>
                    <a:gd name="connsiteX4" fmla="*/ 0 w 247936"/>
                    <a:gd name="connsiteY4" fmla="*/ 497943 h 497943"/>
                    <a:gd name="connsiteX0" fmla="*/ 0 w 236796"/>
                    <a:gd name="connsiteY0" fmla="*/ 469808 h 469808"/>
                    <a:gd name="connsiteX1" fmla="*/ 73267 w 236796"/>
                    <a:gd name="connsiteY1" fmla="*/ 14068 h 469808"/>
                    <a:gd name="connsiteX2" fmla="*/ 149462 w 236796"/>
                    <a:gd name="connsiteY2" fmla="*/ 0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6796" h="469808">
                      <a:moveTo>
                        <a:pt x="0" y="469808"/>
                      </a:moveTo>
                      <a:lnTo>
                        <a:pt x="73267" y="14068"/>
                      </a:lnTo>
                      <a:lnTo>
                        <a:pt x="149462" y="0"/>
                      </a:lnTo>
                      <a:lnTo>
                        <a:pt x="236796" y="469808"/>
                      </a:lnTo>
                      <a:lnTo>
                        <a:pt x="0" y="469808"/>
                      </a:ln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Triângulo isósceles 72"/>
                <p:cNvSpPr/>
                <p:nvPr/>
              </p:nvSpPr>
              <p:spPr>
                <a:xfrm>
                  <a:off x="10065558" y="720872"/>
                  <a:ext cx="119576" cy="256718"/>
                </a:xfrm>
                <a:prstGeom prst="triangle">
                  <a:avLst/>
                </a:prstGeom>
                <a:solidFill>
                  <a:srgbClr val="786D2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Trapezoide 73"/>
                <p:cNvSpPr/>
                <p:nvPr/>
              </p:nvSpPr>
              <p:spPr>
                <a:xfrm>
                  <a:off x="9998323" y="874049"/>
                  <a:ext cx="282967" cy="199539"/>
                </a:xfrm>
                <a:prstGeom prst="trapezoid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4" name="Retângulo 63"/>
              <p:cNvSpPr/>
              <p:nvPr/>
            </p:nvSpPr>
            <p:spPr>
              <a:xfrm>
                <a:off x="9184678" y="2224625"/>
                <a:ext cx="2035127" cy="3930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Retângulo 64"/>
              <p:cNvSpPr/>
              <p:nvPr/>
            </p:nvSpPr>
            <p:spPr>
              <a:xfrm>
                <a:off x="9140131" y="1856524"/>
                <a:ext cx="115555" cy="3927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Retângulo 65"/>
              <p:cNvSpPr/>
              <p:nvPr/>
            </p:nvSpPr>
            <p:spPr>
              <a:xfrm>
                <a:off x="11124674" y="1772239"/>
                <a:ext cx="138341" cy="5366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6" name="Agrupar 216"/>
            <p:cNvGrpSpPr/>
            <p:nvPr/>
          </p:nvGrpSpPr>
          <p:grpSpPr>
            <a:xfrm>
              <a:off x="3145922" y="4417330"/>
              <a:ext cx="955931" cy="967728"/>
              <a:chOff x="8592413" y="2336736"/>
              <a:chExt cx="2383217" cy="2433776"/>
            </a:xfrm>
          </p:grpSpPr>
          <p:sp>
            <p:nvSpPr>
              <p:cNvPr id="47" name="Retângulo 46"/>
              <p:cNvSpPr/>
              <p:nvPr/>
            </p:nvSpPr>
            <p:spPr>
              <a:xfrm>
                <a:off x="8592413" y="2336736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47"/>
              <p:cNvSpPr/>
              <p:nvPr/>
            </p:nvSpPr>
            <p:spPr>
              <a:xfrm>
                <a:off x="8798577" y="2390693"/>
                <a:ext cx="1984721" cy="168532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9" name="Agrupar 199"/>
              <p:cNvGrpSpPr/>
              <p:nvPr/>
            </p:nvGrpSpPr>
            <p:grpSpPr>
              <a:xfrm>
                <a:off x="8792310" y="2546252"/>
                <a:ext cx="740563" cy="1540613"/>
                <a:chOff x="8792310" y="2546252"/>
                <a:chExt cx="740563" cy="1540613"/>
              </a:xfrm>
            </p:grpSpPr>
            <p:sp>
              <p:nvSpPr>
                <p:cNvPr id="58" name="Fluxograma: Atraso 57"/>
                <p:cNvSpPr/>
                <p:nvPr/>
              </p:nvSpPr>
              <p:spPr>
                <a:xfrm rot="16200000">
                  <a:off x="8701876" y="3255868"/>
                  <a:ext cx="923408" cy="738586"/>
                </a:xfrm>
                <a:prstGeom prst="flowChartDelay">
                  <a:avLst/>
                </a:prstGeom>
                <a:solidFill>
                  <a:srgbClr val="CA98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9" name="Fluxograma: Atraso 58"/>
                <p:cNvSpPr/>
                <p:nvPr/>
              </p:nvSpPr>
              <p:spPr>
                <a:xfrm rot="5400000" flipV="1">
                  <a:off x="8792685" y="2639601"/>
                  <a:ext cx="685301" cy="583809"/>
                </a:xfrm>
                <a:prstGeom prst="flowChartDelay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Forma Livre 191"/>
                <p:cNvSpPr/>
                <p:nvPr/>
              </p:nvSpPr>
              <p:spPr>
                <a:xfrm>
                  <a:off x="8792310" y="2546252"/>
                  <a:ext cx="675395" cy="858130"/>
                </a:xfrm>
                <a:custGeom>
                  <a:avLst/>
                  <a:gdLst>
                    <a:gd name="connsiteX0" fmla="*/ 365760 w 787791"/>
                    <a:gd name="connsiteY0" fmla="*/ 42203 h 858130"/>
                    <a:gd name="connsiteX1" fmla="*/ 365760 w 787791"/>
                    <a:gd name="connsiteY1" fmla="*/ 42203 h 858130"/>
                    <a:gd name="connsiteX2" fmla="*/ 126609 w 787791"/>
                    <a:gd name="connsiteY2" fmla="*/ 56271 h 858130"/>
                    <a:gd name="connsiteX3" fmla="*/ 42203 w 787791"/>
                    <a:gd name="connsiteY3" fmla="*/ 84406 h 858130"/>
                    <a:gd name="connsiteX4" fmla="*/ 0 w 787791"/>
                    <a:gd name="connsiteY4" fmla="*/ 98474 h 858130"/>
                    <a:gd name="connsiteX5" fmla="*/ 28135 w 787791"/>
                    <a:gd name="connsiteY5" fmla="*/ 56271 h 858130"/>
                    <a:gd name="connsiteX6" fmla="*/ 98474 w 787791"/>
                    <a:gd name="connsiteY6" fmla="*/ 42203 h 858130"/>
                    <a:gd name="connsiteX7" fmla="*/ 42203 w 787791"/>
                    <a:gd name="connsiteY7" fmla="*/ 858130 h 858130"/>
                    <a:gd name="connsiteX8" fmla="*/ 168812 w 787791"/>
                    <a:gd name="connsiteY8" fmla="*/ 858130 h 858130"/>
                    <a:gd name="connsiteX9" fmla="*/ 253218 w 787791"/>
                    <a:gd name="connsiteY9" fmla="*/ 689317 h 858130"/>
                    <a:gd name="connsiteX10" fmla="*/ 112541 w 787791"/>
                    <a:gd name="connsiteY10" fmla="*/ 520505 h 858130"/>
                    <a:gd name="connsiteX11" fmla="*/ 126609 w 787791"/>
                    <a:gd name="connsiteY11" fmla="*/ 126610 h 858130"/>
                    <a:gd name="connsiteX12" fmla="*/ 422031 w 787791"/>
                    <a:gd name="connsiteY12" fmla="*/ 126610 h 858130"/>
                    <a:gd name="connsiteX13" fmla="*/ 661181 w 787791"/>
                    <a:gd name="connsiteY13" fmla="*/ 126610 h 858130"/>
                    <a:gd name="connsiteX14" fmla="*/ 689317 w 787791"/>
                    <a:gd name="connsiteY14" fmla="*/ 182880 h 858130"/>
                    <a:gd name="connsiteX15" fmla="*/ 689317 w 787791"/>
                    <a:gd name="connsiteY15" fmla="*/ 829994 h 858130"/>
                    <a:gd name="connsiteX16" fmla="*/ 787791 w 787791"/>
                    <a:gd name="connsiteY16" fmla="*/ 829994 h 858130"/>
                    <a:gd name="connsiteX17" fmla="*/ 703384 w 787791"/>
                    <a:gd name="connsiteY17" fmla="*/ 14068 h 858130"/>
                    <a:gd name="connsiteX18" fmla="*/ 703384 w 787791"/>
                    <a:gd name="connsiteY18" fmla="*/ 14068 h 858130"/>
                    <a:gd name="connsiteX19" fmla="*/ 70338 w 787791"/>
                    <a:gd name="connsiteY19" fmla="*/ 0 h 858130"/>
                    <a:gd name="connsiteX20" fmla="*/ 70338 w 787791"/>
                    <a:gd name="connsiteY20" fmla="*/ 464234 h 858130"/>
                    <a:gd name="connsiteX21" fmla="*/ 70338 w 787791"/>
                    <a:gd name="connsiteY21" fmla="*/ 492370 h 8581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787791" h="858130">
                      <a:moveTo>
                        <a:pt x="365760" y="42203"/>
                      </a:moveTo>
                      <a:lnTo>
                        <a:pt x="365760" y="42203"/>
                      </a:lnTo>
                      <a:cubicBezTo>
                        <a:pt x="286043" y="46892"/>
                        <a:pt x="205793" y="45943"/>
                        <a:pt x="126609" y="56271"/>
                      </a:cubicBezTo>
                      <a:cubicBezTo>
                        <a:pt x="97201" y="60107"/>
                        <a:pt x="70338" y="75028"/>
                        <a:pt x="42203" y="84406"/>
                      </a:cubicBezTo>
                      <a:lnTo>
                        <a:pt x="0" y="98474"/>
                      </a:lnTo>
                      <a:cubicBezTo>
                        <a:pt x="9378" y="84406"/>
                        <a:pt x="14933" y="66833"/>
                        <a:pt x="28135" y="56271"/>
                      </a:cubicBezTo>
                      <a:cubicBezTo>
                        <a:pt x="49427" y="39237"/>
                        <a:pt x="74362" y="42203"/>
                        <a:pt x="98474" y="42203"/>
                      </a:cubicBezTo>
                      <a:lnTo>
                        <a:pt x="42203" y="858130"/>
                      </a:lnTo>
                      <a:lnTo>
                        <a:pt x="168812" y="858130"/>
                      </a:lnTo>
                      <a:lnTo>
                        <a:pt x="253218" y="689317"/>
                      </a:lnTo>
                      <a:lnTo>
                        <a:pt x="112541" y="520505"/>
                      </a:lnTo>
                      <a:lnTo>
                        <a:pt x="126609" y="126610"/>
                      </a:lnTo>
                      <a:lnTo>
                        <a:pt x="422031" y="126610"/>
                      </a:lnTo>
                      <a:lnTo>
                        <a:pt x="661181" y="126610"/>
                      </a:lnTo>
                      <a:lnTo>
                        <a:pt x="689317" y="182880"/>
                      </a:lnTo>
                      <a:lnTo>
                        <a:pt x="689317" y="829994"/>
                      </a:lnTo>
                      <a:lnTo>
                        <a:pt x="787791" y="829994"/>
                      </a:lnTo>
                      <a:lnTo>
                        <a:pt x="703384" y="14068"/>
                      </a:lnTo>
                      <a:lnTo>
                        <a:pt x="703384" y="14068"/>
                      </a:lnTo>
                      <a:lnTo>
                        <a:pt x="70338" y="0"/>
                      </a:lnTo>
                      <a:lnTo>
                        <a:pt x="70338" y="464234"/>
                      </a:lnTo>
                      <a:lnTo>
                        <a:pt x="70338" y="492370"/>
                      </a:lnTo>
                    </a:path>
                  </a:pathLst>
                </a:cu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1" name="Retângulo 60"/>
                <p:cNvSpPr/>
                <p:nvPr/>
              </p:nvSpPr>
              <p:spPr>
                <a:xfrm>
                  <a:off x="8863470" y="2574231"/>
                  <a:ext cx="367431" cy="97564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" name="Retângulo 61"/>
                <p:cNvSpPr/>
                <p:nvPr/>
              </p:nvSpPr>
              <p:spPr>
                <a:xfrm rot="5637407">
                  <a:off x="8697081" y="2823855"/>
                  <a:ext cx="458282" cy="134197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50" name="Agrupar 198"/>
              <p:cNvGrpSpPr/>
              <p:nvPr/>
            </p:nvGrpSpPr>
            <p:grpSpPr>
              <a:xfrm>
                <a:off x="9370327" y="2422083"/>
                <a:ext cx="809039" cy="1675878"/>
                <a:chOff x="9370327" y="2422083"/>
                <a:chExt cx="809039" cy="1675878"/>
              </a:xfrm>
            </p:grpSpPr>
            <p:sp>
              <p:nvSpPr>
                <p:cNvPr id="55" name="Fluxograma: Atraso 54"/>
                <p:cNvSpPr/>
                <p:nvPr/>
              </p:nvSpPr>
              <p:spPr>
                <a:xfrm rot="16200000">
                  <a:off x="9277916" y="3266964"/>
                  <a:ext cx="923408" cy="738586"/>
                </a:xfrm>
                <a:prstGeom prst="flowChartDelay">
                  <a:avLst/>
                </a:prstGeom>
                <a:solidFill>
                  <a:srgbClr val="00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6" name="Fluxograma: Atraso 55"/>
                <p:cNvSpPr/>
                <p:nvPr/>
              </p:nvSpPr>
              <p:spPr>
                <a:xfrm rot="5400000" flipV="1">
                  <a:off x="9380942" y="2650743"/>
                  <a:ext cx="685301" cy="583809"/>
                </a:xfrm>
                <a:prstGeom prst="flowChartDelay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7" name="Forma Livre 195"/>
                <p:cNvSpPr/>
                <p:nvPr/>
              </p:nvSpPr>
              <p:spPr>
                <a:xfrm>
                  <a:off x="9439320" y="2422083"/>
                  <a:ext cx="740046" cy="419591"/>
                </a:xfrm>
                <a:custGeom>
                  <a:avLst/>
                  <a:gdLst>
                    <a:gd name="connsiteX0" fmla="*/ 225185 w 647379"/>
                    <a:gd name="connsiteY0" fmla="*/ 112541 h 351692"/>
                    <a:gd name="connsiteX1" fmla="*/ 197049 w 647379"/>
                    <a:gd name="connsiteY1" fmla="*/ 42203 h 351692"/>
                    <a:gd name="connsiteX2" fmla="*/ 112643 w 647379"/>
                    <a:gd name="connsiteY2" fmla="*/ 14067 h 351692"/>
                    <a:gd name="connsiteX3" fmla="*/ 70440 w 647379"/>
                    <a:gd name="connsiteY3" fmla="*/ 14067 h 351692"/>
                    <a:gd name="connsiteX4" fmla="*/ 28237 w 647379"/>
                    <a:gd name="connsiteY4" fmla="*/ 0 h 351692"/>
                    <a:gd name="connsiteX5" fmla="*/ 102 w 647379"/>
                    <a:gd name="connsiteY5" fmla="*/ 239150 h 351692"/>
                    <a:gd name="connsiteX6" fmla="*/ 14169 w 647379"/>
                    <a:gd name="connsiteY6" fmla="*/ 323556 h 351692"/>
                    <a:gd name="connsiteX7" fmla="*/ 197049 w 647379"/>
                    <a:gd name="connsiteY7" fmla="*/ 295421 h 351692"/>
                    <a:gd name="connsiteX8" fmla="*/ 281455 w 647379"/>
                    <a:gd name="connsiteY8" fmla="*/ 323556 h 351692"/>
                    <a:gd name="connsiteX9" fmla="*/ 323658 w 647379"/>
                    <a:gd name="connsiteY9" fmla="*/ 309489 h 351692"/>
                    <a:gd name="connsiteX10" fmla="*/ 393997 w 647379"/>
                    <a:gd name="connsiteY10" fmla="*/ 295421 h 351692"/>
                    <a:gd name="connsiteX11" fmla="*/ 436200 w 647379"/>
                    <a:gd name="connsiteY11" fmla="*/ 323556 h 351692"/>
                    <a:gd name="connsiteX12" fmla="*/ 520606 w 647379"/>
                    <a:gd name="connsiteY12" fmla="*/ 351692 h 351692"/>
                    <a:gd name="connsiteX13" fmla="*/ 534674 w 647379"/>
                    <a:gd name="connsiteY13" fmla="*/ 309489 h 351692"/>
                    <a:gd name="connsiteX14" fmla="*/ 548742 w 647379"/>
                    <a:gd name="connsiteY14" fmla="*/ 253218 h 351692"/>
                    <a:gd name="connsiteX15" fmla="*/ 633148 w 647379"/>
                    <a:gd name="connsiteY15" fmla="*/ 309489 h 351692"/>
                    <a:gd name="connsiteX16" fmla="*/ 647215 w 647379"/>
                    <a:gd name="connsiteY16" fmla="*/ 267286 h 351692"/>
                    <a:gd name="connsiteX17" fmla="*/ 590945 w 647379"/>
                    <a:gd name="connsiteY17" fmla="*/ 154744 h 351692"/>
                    <a:gd name="connsiteX18" fmla="*/ 492471 w 647379"/>
                    <a:gd name="connsiteY18" fmla="*/ 168812 h 351692"/>
                    <a:gd name="connsiteX19" fmla="*/ 478403 w 647379"/>
                    <a:gd name="connsiteY19" fmla="*/ 126609 h 351692"/>
                    <a:gd name="connsiteX20" fmla="*/ 464335 w 647379"/>
                    <a:gd name="connsiteY20" fmla="*/ 70338 h 351692"/>
                    <a:gd name="connsiteX21" fmla="*/ 422132 w 647379"/>
                    <a:gd name="connsiteY21" fmla="*/ 84406 h 351692"/>
                    <a:gd name="connsiteX22" fmla="*/ 379929 w 647379"/>
                    <a:gd name="connsiteY22" fmla="*/ 168812 h 351692"/>
                    <a:gd name="connsiteX23" fmla="*/ 323658 w 647379"/>
                    <a:gd name="connsiteY23" fmla="*/ 112541 h 351692"/>
                    <a:gd name="connsiteX24" fmla="*/ 239252 w 647379"/>
                    <a:gd name="connsiteY24" fmla="*/ 56270 h 351692"/>
                    <a:gd name="connsiteX25" fmla="*/ 197049 w 647379"/>
                    <a:gd name="connsiteY25" fmla="*/ 70338 h 351692"/>
                    <a:gd name="connsiteX26" fmla="*/ 225185 w 647379"/>
                    <a:gd name="connsiteY26" fmla="*/ 112541 h 3516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647379" h="351692">
                      <a:moveTo>
                        <a:pt x="225185" y="112541"/>
                      </a:moveTo>
                      <a:cubicBezTo>
                        <a:pt x="225185" y="107852"/>
                        <a:pt x="216053" y="58832"/>
                        <a:pt x="197049" y="42203"/>
                      </a:cubicBezTo>
                      <a:cubicBezTo>
                        <a:pt x="174730" y="22674"/>
                        <a:pt x="112643" y="14067"/>
                        <a:pt x="112643" y="14067"/>
                      </a:cubicBezTo>
                      <a:cubicBezTo>
                        <a:pt x="87354" y="89934"/>
                        <a:pt x="113499" y="48514"/>
                        <a:pt x="70440" y="14067"/>
                      </a:cubicBezTo>
                      <a:cubicBezTo>
                        <a:pt x="58861" y="4804"/>
                        <a:pt x="42305" y="4689"/>
                        <a:pt x="28237" y="0"/>
                      </a:cubicBezTo>
                      <a:cubicBezTo>
                        <a:pt x="-3237" y="94420"/>
                        <a:pt x="102" y="72781"/>
                        <a:pt x="102" y="239150"/>
                      </a:cubicBezTo>
                      <a:cubicBezTo>
                        <a:pt x="102" y="267673"/>
                        <a:pt x="9480" y="295421"/>
                        <a:pt x="14169" y="323556"/>
                      </a:cubicBezTo>
                      <a:cubicBezTo>
                        <a:pt x="59206" y="314549"/>
                        <a:pt x="159402" y="292732"/>
                        <a:pt x="197049" y="295421"/>
                      </a:cubicBezTo>
                      <a:cubicBezTo>
                        <a:pt x="226631" y="297534"/>
                        <a:pt x="281455" y="323556"/>
                        <a:pt x="281455" y="323556"/>
                      </a:cubicBezTo>
                      <a:cubicBezTo>
                        <a:pt x="295523" y="318867"/>
                        <a:pt x="310943" y="317118"/>
                        <a:pt x="323658" y="309489"/>
                      </a:cubicBezTo>
                      <a:cubicBezTo>
                        <a:pt x="368900" y="282344"/>
                        <a:pt x="331810" y="264327"/>
                        <a:pt x="393997" y="295421"/>
                      </a:cubicBezTo>
                      <a:cubicBezTo>
                        <a:pt x="409119" y="302982"/>
                        <a:pt x="420750" y="316689"/>
                        <a:pt x="436200" y="323556"/>
                      </a:cubicBezTo>
                      <a:cubicBezTo>
                        <a:pt x="463301" y="335601"/>
                        <a:pt x="520606" y="351692"/>
                        <a:pt x="520606" y="351692"/>
                      </a:cubicBezTo>
                      <a:cubicBezTo>
                        <a:pt x="525295" y="337624"/>
                        <a:pt x="530600" y="323747"/>
                        <a:pt x="534674" y="309489"/>
                      </a:cubicBezTo>
                      <a:cubicBezTo>
                        <a:pt x="539986" y="290899"/>
                        <a:pt x="529408" y="253218"/>
                        <a:pt x="548742" y="253218"/>
                      </a:cubicBezTo>
                      <a:cubicBezTo>
                        <a:pt x="582557" y="253218"/>
                        <a:pt x="633148" y="309489"/>
                        <a:pt x="633148" y="309489"/>
                      </a:cubicBezTo>
                      <a:cubicBezTo>
                        <a:pt x="637837" y="295421"/>
                        <a:pt x="648853" y="282024"/>
                        <a:pt x="647215" y="267286"/>
                      </a:cubicBezTo>
                      <a:cubicBezTo>
                        <a:pt x="639132" y="194545"/>
                        <a:pt x="629207" y="193007"/>
                        <a:pt x="590945" y="154744"/>
                      </a:cubicBezTo>
                      <a:cubicBezTo>
                        <a:pt x="558120" y="159433"/>
                        <a:pt x="524639" y="176854"/>
                        <a:pt x="492471" y="168812"/>
                      </a:cubicBezTo>
                      <a:cubicBezTo>
                        <a:pt x="478085" y="165216"/>
                        <a:pt x="482477" y="140867"/>
                        <a:pt x="478403" y="126609"/>
                      </a:cubicBezTo>
                      <a:cubicBezTo>
                        <a:pt x="473091" y="108019"/>
                        <a:pt x="469024" y="89095"/>
                        <a:pt x="464335" y="70338"/>
                      </a:cubicBezTo>
                      <a:cubicBezTo>
                        <a:pt x="450267" y="75027"/>
                        <a:pt x="433711" y="75143"/>
                        <a:pt x="422132" y="84406"/>
                      </a:cubicBezTo>
                      <a:cubicBezTo>
                        <a:pt x="397341" y="104239"/>
                        <a:pt x="389196" y="141011"/>
                        <a:pt x="379929" y="168812"/>
                      </a:cubicBezTo>
                      <a:cubicBezTo>
                        <a:pt x="267388" y="131297"/>
                        <a:pt x="398686" y="187569"/>
                        <a:pt x="323658" y="112541"/>
                      </a:cubicBezTo>
                      <a:cubicBezTo>
                        <a:pt x="299748" y="88631"/>
                        <a:pt x="239252" y="56270"/>
                        <a:pt x="239252" y="56270"/>
                      </a:cubicBezTo>
                      <a:cubicBezTo>
                        <a:pt x="225184" y="60959"/>
                        <a:pt x="207534" y="59852"/>
                        <a:pt x="197049" y="70338"/>
                      </a:cubicBezTo>
                      <a:cubicBezTo>
                        <a:pt x="145950" y="121438"/>
                        <a:pt x="225185" y="117230"/>
                        <a:pt x="225185" y="112541"/>
                      </a:cubicBezTo>
                      <a:close/>
                    </a:path>
                  </a:pathLst>
                </a:custGeom>
                <a:solidFill>
                  <a:srgbClr val="362B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51" name="Agrupar 197"/>
              <p:cNvGrpSpPr/>
              <p:nvPr/>
            </p:nvGrpSpPr>
            <p:grpSpPr>
              <a:xfrm>
                <a:off x="10012317" y="2574388"/>
                <a:ext cx="738586" cy="1521990"/>
                <a:chOff x="10012317" y="2574388"/>
                <a:chExt cx="738586" cy="1521990"/>
              </a:xfrm>
            </p:grpSpPr>
            <p:sp>
              <p:nvSpPr>
                <p:cNvPr id="52" name="Fluxograma: Atraso 51"/>
                <p:cNvSpPr/>
                <p:nvPr/>
              </p:nvSpPr>
              <p:spPr>
                <a:xfrm rot="16200000">
                  <a:off x="9919906" y="3265381"/>
                  <a:ext cx="923408" cy="738586"/>
                </a:xfrm>
                <a:prstGeom prst="flowChartDelay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3" name="Fluxograma: Atraso 52"/>
                <p:cNvSpPr/>
                <p:nvPr/>
              </p:nvSpPr>
              <p:spPr>
                <a:xfrm rot="5400000" flipV="1">
                  <a:off x="10056217" y="2650742"/>
                  <a:ext cx="685301" cy="583809"/>
                </a:xfrm>
                <a:prstGeom prst="flowChartDelay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4" name="Forma Livre 196"/>
                <p:cNvSpPr/>
                <p:nvPr/>
              </p:nvSpPr>
              <p:spPr>
                <a:xfrm>
                  <a:off x="10047871" y="2574388"/>
                  <a:ext cx="673966" cy="263020"/>
                </a:xfrm>
                <a:custGeom>
                  <a:avLst/>
                  <a:gdLst>
                    <a:gd name="connsiteX0" fmla="*/ 334086 w 673966"/>
                    <a:gd name="connsiteY0" fmla="*/ 56270 h 263020"/>
                    <a:gd name="connsiteX1" fmla="*/ 151206 w 673966"/>
                    <a:gd name="connsiteY1" fmla="*/ 42203 h 263020"/>
                    <a:gd name="connsiteX2" fmla="*/ 52732 w 673966"/>
                    <a:gd name="connsiteY2" fmla="*/ 42203 h 263020"/>
                    <a:gd name="connsiteX3" fmla="*/ 38664 w 673966"/>
                    <a:gd name="connsiteY3" fmla="*/ 253218 h 263020"/>
                    <a:gd name="connsiteX4" fmla="*/ 137138 w 673966"/>
                    <a:gd name="connsiteY4" fmla="*/ 239150 h 263020"/>
                    <a:gd name="connsiteX5" fmla="*/ 221544 w 673966"/>
                    <a:gd name="connsiteY5" fmla="*/ 211015 h 263020"/>
                    <a:gd name="connsiteX6" fmla="*/ 263747 w 673966"/>
                    <a:gd name="connsiteY6" fmla="*/ 196947 h 263020"/>
                    <a:gd name="connsiteX7" fmla="*/ 376289 w 673966"/>
                    <a:gd name="connsiteY7" fmla="*/ 211015 h 263020"/>
                    <a:gd name="connsiteX8" fmla="*/ 587304 w 673966"/>
                    <a:gd name="connsiteY8" fmla="*/ 239150 h 263020"/>
                    <a:gd name="connsiteX9" fmla="*/ 671711 w 673966"/>
                    <a:gd name="connsiteY9" fmla="*/ 225083 h 263020"/>
                    <a:gd name="connsiteX10" fmla="*/ 629507 w 673966"/>
                    <a:gd name="connsiteY10" fmla="*/ 42203 h 263020"/>
                    <a:gd name="connsiteX11" fmla="*/ 432560 w 673966"/>
                    <a:gd name="connsiteY11" fmla="*/ 0 h 263020"/>
                    <a:gd name="connsiteX12" fmla="*/ 249680 w 673966"/>
                    <a:gd name="connsiteY12" fmla="*/ 14067 h 263020"/>
                    <a:gd name="connsiteX13" fmla="*/ 165274 w 673966"/>
                    <a:gd name="connsiteY13" fmla="*/ 42203 h 263020"/>
                    <a:gd name="connsiteX14" fmla="*/ 123071 w 673966"/>
                    <a:gd name="connsiteY14" fmla="*/ 56270 h 263020"/>
                    <a:gd name="connsiteX15" fmla="*/ 123071 w 673966"/>
                    <a:gd name="connsiteY15" fmla="*/ 70338 h 263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73966" h="263020">
                      <a:moveTo>
                        <a:pt x="334086" y="56270"/>
                      </a:moveTo>
                      <a:cubicBezTo>
                        <a:pt x="273126" y="51581"/>
                        <a:pt x="211874" y="49786"/>
                        <a:pt x="151206" y="42203"/>
                      </a:cubicBezTo>
                      <a:cubicBezTo>
                        <a:pt x="57023" y="30430"/>
                        <a:pt x="167247" y="13574"/>
                        <a:pt x="52732" y="42203"/>
                      </a:cubicBezTo>
                      <a:cubicBezTo>
                        <a:pt x="10396" y="105707"/>
                        <a:pt x="-33985" y="153325"/>
                        <a:pt x="38664" y="253218"/>
                      </a:cubicBezTo>
                      <a:cubicBezTo>
                        <a:pt x="58167" y="280034"/>
                        <a:pt x="104313" y="243839"/>
                        <a:pt x="137138" y="239150"/>
                      </a:cubicBezTo>
                      <a:lnTo>
                        <a:pt x="221544" y="211015"/>
                      </a:lnTo>
                      <a:lnTo>
                        <a:pt x="263747" y="196947"/>
                      </a:lnTo>
                      <a:lnTo>
                        <a:pt x="376289" y="211015"/>
                      </a:lnTo>
                      <a:cubicBezTo>
                        <a:pt x="567546" y="231148"/>
                        <a:pt x="474344" y="210911"/>
                        <a:pt x="587304" y="239150"/>
                      </a:cubicBezTo>
                      <a:lnTo>
                        <a:pt x="671711" y="225083"/>
                      </a:lnTo>
                      <a:cubicBezTo>
                        <a:pt x="677122" y="213180"/>
                        <a:pt x="676192" y="71382"/>
                        <a:pt x="629507" y="42203"/>
                      </a:cubicBezTo>
                      <a:cubicBezTo>
                        <a:pt x="579391" y="10881"/>
                        <a:pt x="485098" y="6567"/>
                        <a:pt x="432560" y="0"/>
                      </a:cubicBezTo>
                      <a:cubicBezTo>
                        <a:pt x="371600" y="4689"/>
                        <a:pt x="310072" y="4531"/>
                        <a:pt x="249680" y="14067"/>
                      </a:cubicBezTo>
                      <a:cubicBezTo>
                        <a:pt x="220386" y="18692"/>
                        <a:pt x="193409" y="32825"/>
                        <a:pt x="165274" y="42203"/>
                      </a:cubicBezTo>
                      <a:cubicBezTo>
                        <a:pt x="151206" y="46892"/>
                        <a:pt x="123071" y="41441"/>
                        <a:pt x="123071" y="56270"/>
                      </a:cubicBezTo>
                      <a:lnTo>
                        <a:pt x="123071" y="70338"/>
                      </a:lnTo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75" name="Agrupar 56"/>
          <p:cNvGrpSpPr/>
          <p:nvPr/>
        </p:nvGrpSpPr>
        <p:grpSpPr>
          <a:xfrm>
            <a:off x="3930362" y="4072099"/>
            <a:ext cx="987243" cy="760380"/>
            <a:chOff x="9017372" y="4063778"/>
            <a:chExt cx="3100730" cy="2440194"/>
          </a:xfrm>
        </p:grpSpPr>
        <p:sp>
          <p:nvSpPr>
            <p:cNvPr id="76" name="Retângulo 75"/>
            <p:cNvSpPr/>
            <p:nvPr/>
          </p:nvSpPr>
          <p:spPr>
            <a:xfrm rot="20403777">
              <a:off x="10289765" y="4063778"/>
              <a:ext cx="1828337" cy="1587035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76"/>
            <p:cNvSpPr/>
            <p:nvPr/>
          </p:nvSpPr>
          <p:spPr>
            <a:xfrm rot="516178">
              <a:off x="9017372" y="4453352"/>
              <a:ext cx="1828337" cy="1587035"/>
            </a:xfrm>
            <a:prstGeom prst="rect">
              <a:avLst/>
            </a:prstGeom>
            <a:solidFill>
              <a:srgbClr val="66FF33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77"/>
            <p:cNvSpPr/>
            <p:nvPr/>
          </p:nvSpPr>
          <p:spPr>
            <a:xfrm>
              <a:off x="10028096" y="4916937"/>
              <a:ext cx="1828337" cy="1587035"/>
            </a:xfrm>
            <a:prstGeom prst="rect">
              <a:avLst/>
            </a:prstGeom>
            <a:solidFill>
              <a:srgbClr val="FFFF3F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9" name="Agrupar 219"/>
          <p:cNvGrpSpPr/>
          <p:nvPr/>
        </p:nvGrpSpPr>
        <p:grpSpPr>
          <a:xfrm rot="21322705">
            <a:off x="5185000" y="4466909"/>
            <a:ext cx="991891" cy="1476558"/>
            <a:chOff x="8841695" y="2858144"/>
            <a:chExt cx="2489982" cy="3313075"/>
          </a:xfrm>
        </p:grpSpPr>
        <p:grpSp>
          <p:nvGrpSpPr>
            <p:cNvPr id="80" name="Agrupar 94"/>
            <p:cNvGrpSpPr/>
            <p:nvPr/>
          </p:nvGrpSpPr>
          <p:grpSpPr>
            <a:xfrm>
              <a:off x="8841695" y="2858144"/>
              <a:ext cx="2489982" cy="3313075"/>
              <a:chOff x="8813559" y="2590860"/>
              <a:chExt cx="2489982" cy="3313075"/>
            </a:xfrm>
          </p:grpSpPr>
          <p:sp>
            <p:nvSpPr>
              <p:cNvPr id="82" name="Elipse 81"/>
              <p:cNvSpPr/>
              <p:nvPr/>
            </p:nvSpPr>
            <p:spPr>
              <a:xfrm>
                <a:off x="8912702" y="2609618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Elipse 82"/>
              <p:cNvSpPr/>
              <p:nvPr/>
            </p:nvSpPr>
            <p:spPr>
              <a:xfrm>
                <a:off x="9149508" y="262134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Elipse 83"/>
              <p:cNvSpPr/>
              <p:nvPr/>
            </p:nvSpPr>
            <p:spPr>
              <a:xfrm>
                <a:off x="9020557" y="259086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Elipse 84"/>
              <p:cNvSpPr/>
              <p:nvPr/>
            </p:nvSpPr>
            <p:spPr>
              <a:xfrm>
                <a:off x="9299562" y="261665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6" name="Elipse 85"/>
              <p:cNvSpPr/>
              <p:nvPr/>
            </p:nvSpPr>
            <p:spPr>
              <a:xfrm>
                <a:off x="9522302" y="260024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Elipse 86"/>
              <p:cNvSpPr/>
              <p:nvPr/>
            </p:nvSpPr>
            <p:spPr>
              <a:xfrm>
                <a:off x="9702838" y="2597899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8" name="Elipse 87"/>
              <p:cNvSpPr/>
              <p:nvPr/>
            </p:nvSpPr>
            <p:spPr>
              <a:xfrm>
                <a:off x="9855238" y="259555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9" name="Elipse 88"/>
              <p:cNvSpPr/>
              <p:nvPr/>
            </p:nvSpPr>
            <p:spPr>
              <a:xfrm>
                <a:off x="10007638" y="259320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0" name="Elipse 89"/>
              <p:cNvSpPr/>
              <p:nvPr/>
            </p:nvSpPr>
            <p:spPr>
              <a:xfrm>
                <a:off x="10174106" y="263306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Elipse 90"/>
              <p:cNvSpPr/>
              <p:nvPr/>
            </p:nvSpPr>
            <p:spPr>
              <a:xfrm>
                <a:off x="10579724" y="261665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" name="Elipse 91"/>
              <p:cNvSpPr/>
              <p:nvPr/>
            </p:nvSpPr>
            <p:spPr>
              <a:xfrm>
                <a:off x="10689921" y="261431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Elipse 92"/>
              <p:cNvSpPr/>
              <p:nvPr/>
            </p:nvSpPr>
            <p:spPr>
              <a:xfrm>
                <a:off x="10293682" y="2626034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Elipse 93"/>
              <p:cNvSpPr/>
              <p:nvPr/>
            </p:nvSpPr>
            <p:spPr>
              <a:xfrm>
                <a:off x="10769638" y="260962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Elipse 94"/>
              <p:cNvSpPr/>
              <p:nvPr/>
            </p:nvSpPr>
            <p:spPr>
              <a:xfrm>
                <a:off x="10373560" y="261909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v</a:t>
                </a:r>
                <a:endParaRPr lang="pt-BR" dirty="0"/>
              </a:p>
            </p:txBody>
          </p:sp>
          <p:sp>
            <p:nvSpPr>
              <p:cNvPr id="96" name="Retângulo 95"/>
              <p:cNvSpPr/>
              <p:nvPr/>
            </p:nvSpPr>
            <p:spPr>
              <a:xfrm>
                <a:off x="8813559" y="2830508"/>
                <a:ext cx="2489982" cy="3073427"/>
              </a:xfrm>
              <a:prstGeom prst="rect">
                <a:avLst/>
              </a:prstGeom>
              <a:solidFill>
                <a:srgbClr val="CA98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Retângulo 96"/>
              <p:cNvSpPr/>
              <p:nvPr/>
            </p:nvSpPr>
            <p:spPr>
              <a:xfrm>
                <a:off x="8950562" y="2834167"/>
                <a:ext cx="2212648" cy="28173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98" name="Conector reto 97"/>
              <p:cNvCxnSpPr/>
              <p:nvPr/>
            </p:nvCxnSpPr>
            <p:spPr>
              <a:xfrm>
                <a:off x="9039958" y="30554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Conector reto 98"/>
              <p:cNvCxnSpPr/>
              <p:nvPr/>
            </p:nvCxnSpPr>
            <p:spPr>
              <a:xfrm>
                <a:off x="9065746" y="32078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Conector reto 99"/>
              <p:cNvCxnSpPr/>
              <p:nvPr/>
            </p:nvCxnSpPr>
            <p:spPr>
              <a:xfrm>
                <a:off x="9049333" y="33602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Conector reto 100"/>
              <p:cNvCxnSpPr/>
              <p:nvPr/>
            </p:nvCxnSpPr>
            <p:spPr>
              <a:xfrm>
                <a:off x="9046989" y="35126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Conector reto 101"/>
              <p:cNvCxnSpPr/>
              <p:nvPr/>
            </p:nvCxnSpPr>
            <p:spPr>
              <a:xfrm>
                <a:off x="9044643" y="36650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Conector reto 102"/>
              <p:cNvCxnSpPr/>
              <p:nvPr/>
            </p:nvCxnSpPr>
            <p:spPr>
              <a:xfrm>
                <a:off x="9045674" y="38119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Conector reto 103"/>
              <p:cNvCxnSpPr/>
              <p:nvPr/>
            </p:nvCxnSpPr>
            <p:spPr>
              <a:xfrm>
                <a:off x="9071462" y="39643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Conector reto 104"/>
              <p:cNvCxnSpPr/>
              <p:nvPr/>
            </p:nvCxnSpPr>
            <p:spPr>
              <a:xfrm>
                <a:off x="9055051" y="41167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Conector reto 105"/>
              <p:cNvCxnSpPr/>
              <p:nvPr/>
            </p:nvCxnSpPr>
            <p:spPr>
              <a:xfrm>
                <a:off x="9079168" y="42606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Conector reto 106"/>
              <p:cNvCxnSpPr/>
              <p:nvPr/>
            </p:nvCxnSpPr>
            <p:spPr>
              <a:xfrm>
                <a:off x="9076820" y="44130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Conector reto 107"/>
              <p:cNvCxnSpPr/>
              <p:nvPr/>
            </p:nvCxnSpPr>
            <p:spPr>
              <a:xfrm>
                <a:off x="9082824" y="45781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Conector reto 108"/>
              <p:cNvCxnSpPr/>
              <p:nvPr/>
            </p:nvCxnSpPr>
            <p:spPr>
              <a:xfrm>
                <a:off x="9080479" y="47305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Conector reto 109"/>
              <p:cNvCxnSpPr/>
              <p:nvPr/>
            </p:nvCxnSpPr>
            <p:spPr>
              <a:xfrm>
                <a:off x="9078135" y="48829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Conector reto 110"/>
              <p:cNvCxnSpPr/>
              <p:nvPr/>
            </p:nvCxnSpPr>
            <p:spPr>
              <a:xfrm>
                <a:off x="9075789" y="50353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Conector reto 111"/>
              <p:cNvCxnSpPr/>
              <p:nvPr/>
            </p:nvCxnSpPr>
            <p:spPr>
              <a:xfrm>
                <a:off x="9076820" y="51822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Conector reto 112"/>
              <p:cNvCxnSpPr/>
              <p:nvPr/>
            </p:nvCxnSpPr>
            <p:spPr>
              <a:xfrm>
                <a:off x="9102608" y="53346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Conector reto 113"/>
              <p:cNvCxnSpPr/>
              <p:nvPr/>
            </p:nvCxnSpPr>
            <p:spPr>
              <a:xfrm>
                <a:off x="9086197" y="54870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Fluxograma: Terminação 80"/>
            <p:cNvSpPr/>
            <p:nvPr/>
          </p:nvSpPr>
          <p:spPr>
            <a:xfrm rot="5923760">
              <a:off x="10284765" y="4287308"/>
              <a:ext cx="1887890" cy="164196"/>
            </a:xfrm>
            <a:prstGeom prst="flowChartTerminator">
              <a:avLst/>
            </a:prstGeom>
            <a:solidFill>
              <a:srgbClr val="C0000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5" name="Grupo 114"/>
          <p:cNvGrpSpPr/>
          <p:nvPr/>
        </p:nvGrpSpPr>
        <p:grpSpPr>
          <a:xfrm rot="840982">
            <a:off x="6546665" y="4804345"/>
            <a:ext cx="217492" cy="1269268"/>
            <a:chOff x="8683672" y="4606106"/>
            <a:chExt cx="504142" cy="1618393"/>
          </a:xfrm>
        </p:grpSpPr>
        <p:sp>
          <p:nvSpPr>
            <p:cNvPr id="116" name="Retângulo 115"/>
            <p:cNvSpPr/>
            <p:nvPr/>
          </p:nvSpPr>
          <p:spPr>
            <a:xfrm>
              <a:off x="8683672" y="4731453"/>
              <a:ext cx="504142" cy="149304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Retângulo 116"/>
            <p:cNvSpPr/>
            <p:nvPr/>
          </p:nvSpPr>
          <p:spPr>
            <a:xfrm>
              <a:off x="8683672" y="4606106"/>
              <a:ext cx="504142" cy="682550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Retângulo 117"/>
            <p:cNvSpPr/>
            <p:nvPr/>
          </p:nvSpPr>
          <p:spPr>
            <a:xfrm>
              <a:off x="8941553" y="4968476"/>
              <a:ext cx="214829" cy="555915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9" name="Retângulo de cantos arredondados 118"/>
          <p:cNvSpPr/>
          <p:nvPr/>
        </p:nvSpPr>
        <p:spPr>
          <a:xfrm rot="626926">
            <a:off x="4458460" y="5318916"/>
            <a:ext cx="523202" cy="35130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0" name="Agrupar 52"/>
          <p:cNvGrpSpPr/>
          <p:nvPr/>
        </p:nvGrpSpPr>
        <p:grpSpPr>
          <a:xfrm rot="987202">
            <a:off x="7212296" y="4242697"/>
            <a:ext cx="646682" cy="1398438"/>
            <a:chOff x="1308295" y="1184742"/>
            <a:chExt cx="2321170" cy="4653350"/>
          </a:xfrm>
        </p:grpSpPr>
        <p:sp>
          <p:nvSpPr>
            <p:cNvPr id="121" name="Retângulo Arredondado 19"/>
            <p:cNvSpPr/>
            <p:nvPr/>
          </p:nvSpPr>
          <p:spPr>
            <a:xfrm>
              <a:off x="1308295" y="1184742"/>
              <a:ext cx="2321170" cy="46533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Retângulo Arredondado 21"/>
            <p:cNvSpPr/>
            <p:nvPr/>
          </p:nvSpPr>
          <p:spPr>
            <a:xfrm>
              <a:off x="2218292" y="1458573"/>
              <a:ext cx="499994" cy="7266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Retângulo 122"/>
            <p:cNvSpPr/>
            <p:nvPr/>
          </p:nvSpPr>
          <p:spPr>
            <a:xfrm>
              <a:off x="1420246" y="1728743"/>
              <a:ext cx="2096086" cy="3453480"/>
            </a:xfrm>
            <a:prstGeom prst="rect">
              <a:avLst/>
            </a:prstGeom>
            <a:gradFill>
              <a:gsLst>
                <a:gs pos="12000">
                  <a:srgbClr val="00FF99"/>
                </a:gs>
                <a:gs pos="34000">
                  <a:srgbClr val="66FF99"/>
                </a:gs>
                <a:gs pos="74000">
                  <a:srgbClr val="99FFCC"/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chemeClr val="bg1">
                  <a:lumMod val="75000"/>
                </a:schemeClr>
              </a:solidFill>
            </a:ln>
            <a:effectLst>
              <a:softEdge rad="12700"/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pt-BR" sz="600" b="1" dirty="0" smtClean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1200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06:15</a:t>
              </a:r>
              <a:endParaRPr lang="pt-BR" sz="1400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Fluxograma: Conector 123"/>
            <p:cNvSpPr/>
            <p:nvPr/>
          </p:nvSpPr>
          <p:spPr>
            <a:xfrm>
              <a:off x="2626211" y="131066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Fluxograma: Conector 124"/>
            <p:cNvSpPr/>
            <p:nvPr/>
          </p:nvSpPr>
          <p:spPr>
            <a:xfrm>
              <a:off x="2426964" y="130900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Fluxograma: Conector 125"/>
            <p:cNvSpPr/>
            <p:nvPr/>
          </p:nvSpPr>
          <p:spPr>
            <a:xfrm>
              <a:off x="1962679" y="1434931"/>
              <a:ext cx="126000" cy="108000"/>
            </a:xfrm>
            <a:prstGeom prst="flowChartConnector">
              <a:avLst/>
            </a:prstGeom>
            <a:ln>
              <a:noFill/>
            </a:ln>
            <a:effectLst>
              <a:softEdge rad="12700"/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Fluxograma: Conector 126"/>
            <p:cNvSpPr/>
            <p:nvPr/>
          </p:nvSpPr>
          <p:spPr>
            <a:xfrm>
              <a:off x="2274194" y="5263898"/>
              <a:ext cx="396335" cy="413705"/>
            </a:xfrm>
            <a:prstGeom prst="flowChartConnector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  <a:scene3d>
              <a:camera prst="obliqueBottomRight"/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8" name="Agrupar 51"/>
            <p:cNvGrpSpPr/>
            <p:nvPr/>
          </p:nvGrpSpPr>
          <p:grpSpPr>
            <a:xfrm>
              <a:off x="1566571" y="3199359"/>
              <a:ext cx="1948969" cy="624194"/>
              <a:chOff x="1566571" y="3199359"/>
              <a:chExt cx="1948969" cy="624194"/>
            </a:xfrm>
          </p:grpSpPr>
          <p:sp>
            <p:nvSpPr>
              <p:cNvPr id="139" name="Retângulo Arredondado 30"/>
              <p:cNvSpPr/>
              <p:nvPr/>
            </p:nvSpPr>
            <p:spPr>
              <a:xfrm>
                <a:off x="1575695" y="3199359"/>
                <a:ext cx="1939845" cy="624194"/>
              </a:xfrm>
              <a:prstGeom prst="roundRect">
                <a:avLst/>
              </a:prstGeom>
              <a:solidFill>
                <a:schemeClr val="bg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pt-BR" sz="9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 </a:t>
                </a:r>
                <a:endParaRPr lang="pt-BR" sz="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40" name="Retângulo Arredondado 40"/>
              <p:cNvSpPr/>
              <p:nvPr/>
            </p:nvSpPr>
            <p:spPr>
              <a:xfrm>
                <a:off x="1566571" y="3214961"/>
                <a:ext cx="1939833" cy="377438"/>
              </a:xfrm>
              <a:prstGeom prst="roundRect">
                <a:avLst/>
              </a:prstGeom>
              <a:solidFill>
                <a:schemeClr val="bg1"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5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WhatsApp</a:t>
                </a:r>
                <a:endParaRPr lang="pt-BR" sz="6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141" name="Agrupar 39"/>
              <p:cNvGrpSpPr/>
              <p:nvPr/>
            </p:nvGrpSpPr>
            <p:grpSpPr>
              <a:xfrm>
                <a:off x="1685480" y="3272123"/>
                <a:ext cx="216000" cy="251999"/>
                <a:chOff x="5109894" y="1527522"/>
                <a:chExt cx="463613" cy="540935"/>
              </a:xfrm>
            </p:grpSpPr>
            <p:sp>
              <p:nvSpPr>
                <p:cNvPr id="142" name="Lágrima 141"/>
                <p:cNvSpPr/>
                <p:nvPr/>
              </p:nvSpPr>
              <p:spPr>
                <a:xfrm flipH="1" flipV="1">
                  <a:off x="5109894" y="1527522"/>
                  <a:ext cx="463613" cy="540935"/>
                </a:xfrm>
                <a:prstGeom prst="teardrop">
                  <a:avLst/>
                </a:prstGeom>
                <a:solidFill>
                  <a:srgbClr val="00FF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3" name="Forma Livre 38"/>
                <p:cNvSpPr/>
                <p:nvPr/>
              </p:nvSpPr>
              <p:spPr>
                <a:xfrm rot="20580000">
                  <a:off x="5264826" y="1619254"/>
                  <a:ext cx="153746" cy="387366"/>
                </a:xfrm>
                <a:custGeom>
                  <a:avLst/>
                  <a:gdLst>
                    <a:gd name="connsiteX0" fmla="*/ 308490 w 786846"/>
                    <a:gd name="connsiteY0" fmla="*/ 223011 h 773726"/>
                    <a:gd name="connsiteX1" fmla="*/ 730521 w 786846"/>
                    <a:gd name="connsiteY1" fmla="*/ 223011 h 773726"/>
                    <a:gd name="connsiteX2" fmla="*/ 730521 w 786846"/>
                    <a:gd name="connsiteY2" fmla="*/ 40131 h 773726"/>
                    <a:gd name="connsiteX3" fmla="*/ 252219 w 786846"/>
                    <a:gd name="connsiteY3" fmla="*/ 11996 h 773726"/>
                    <a:gd name="connsiteX4" fmla="*/ 41204 w 786846"/>
                    <a:gd name="connsiteY4" fmla="*/ 194876 h 773726"/>
                    <a:gd name="connsiteX5" fmla="*/ 55272 w 786846"/>
                    <a:gd name="connsiteY5" fmla="*/ 630974 h 773726"/>
                    <a:gd name="connsiteX6" fmla="*/ 603912 w 786846"/>
                    <a:gd name="connsiteY6" fmla="*/ 771651 h 773726"/>
                    <a:gd name="connsiteX7" fmla="*/ 646115 w 786846"/>
                    <a:gd name="connsiteY7" fmla="*/ 546568 h 773726"/>
                    <a:gd name="connsiteX8" fmla="*/ 195949 w 786846"/>
                    <a:gd name="connsiteY8" fmla="*/ 448094 h 773726"/>
                    <a:gd name="connsiteX9" fmla="*/ 308490 w 786846"/>
                    <a:gd name="connsiteY9" fmla="*/ 223011 h 773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6846" h="773726">
                      <a:moveTo>
                        <a:pt x="308490" y="223011"/>
                      </a:moveTo>
                      <a:cubicBezTo>
                        <a:pt x="397585" y="185497"/>
                        <a:pt x="660183" y="253491"/>
                        <a:pt x="730521" y="223011"/>
                      </a:cubicBezTo>
                      <a:cubicBezTo>
                        <a:pt x="800859" y="192531"/>
                        <a:pt x="810238" y="75300"/>
                        <a:pt x="730521" y="40131"/>
                      </a:cubicBezTo>
                      <a:cubicBezTo>
                        <a:pt x="650804" y="4962"/>
                        <a:pt x="367105" y="-13795"/>
                        <a:pt x="252219" y="11996"/>
                      </a:cubicBezTo>
                      <a:cubicBezTo>
                        <a:pt x="137333" y="37787"/>
                        <a:pt x="74029" y="91713"/>
                        <a:pt x="41204" y="194876"/>
                      </a:cubicBezTo>
                      <a:cubicBezTo>
                        <a:pt x="8379" y="298039"/>
                        <a:pt x="-38513" y="534845"/>
                        <a:pt x="55272" y="630974"/>
                      </a:cubicBezTo>
                      <a:cubicBezTo>
                        <a:pt x="149057" y="727103"/>
                        <a:pt x="505438" y="785719"/>
                        <a:pt x="603912" y="771651"/>
                      </a:cubicBezTo>
                      <a:cubicBezTo>
                        <a:pt x="702386" y="757583"/>
                        <a:pt x="714109" y="600494"/>
                        <a:pt x="646115" y="546568"/>
                      </a:cubicBezTo>
                      <a:cubicBezTo>
                        <a:pt x="578121" y="492642"/>
                        <a:pt x="256909" y="497331"/>
                        <a:pt x="195949" y="448094"/>
                      </a:cubicBezTo>
                      <a:cubicBezTo>
                        <a:pt x="134989" y="398857"/>
                        <a:pt x="219395" y="260525"/>
                        <a:pt x="308490" y="2230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29" name="Agrupar 50"/>
            <p:cNvGrpSpPr/>
            <p:nvPr/>
          </p:nvGrpSpPr>
          <p:grpSpPr>
            <a:xfrm>
              <a:off x="1509409" y="3967390"/>
              <a:ext cx="1953715" cy="653474"/>
              <a:chOff x="1509409" y="3967390"/>
              <a:chExt cx="1953715" cy="653474"/>
            </a:xfrm>
          </p:grpSpPr>
          <p:grpSp>
            <p:nvGrpSpPr>
              <p:cNvPr id="130" name="Agrupar 49"/>
              <p:cNvGrpSpPr/>
              <p:nvPr/>
            </p:nvGrpSpPr>
            <p:grpSpPr>
              <a:xfrm>
                <a:off x="1509409" y="3967390"/>
                <a:ext cx="1953715" cy="653474"/>
                <a:chOff x="1509409" y="3967390"/>
                <a:chExt cx="1953715" cy="653474"/>
              </a:xfrm>
            </p:grpSpPr>
            <p:sp>
              <p:nvSpPr>
                <p:cNvPr id="137" name="Retângulo Arredondado 31"/>
                <p:cNvSpPr/>
                <p:nvPr/>
              </p:nvSpPr>
              <p:spPr>
                <a:xfrm>
                  <a:off x="1509409" y="3999696"/>
                  <a:ext cx="1939842" cy="621168"/>
                </a:xfrm>
                <a:prstGeom prst="roundRect">
                  <a:avLst/>
                </a:prstGeom>
                <a:solidFill>
                  <a:schemeClr val="bg1">
                    <a:alpha val="6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9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38" name="Retângulo Arredondado 41"/>
                <p:cNvSpPr/>
                <p:nvPr/>
              </p:nvSpPr>
              <p:spPr>
                <a:xfrm>
                  <a:off x="1523285" y="3967390"/>
                  <a:ext cx="1939839" cy="341998"/>
                </a:xfrm>
                <a:prstGeom prst="roundRect">
                  <a:avLst/>
                </a:prstGeom>
                <a:solidFill>
                  <a:schemeClr val="bg1">
                    <a:alpha val="6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180000" rtlCol="0" anchor="b"/>
                <a:lstStyle/>
                <a:p>
                  <a:pPr algn="just"/>
                  <a:r>
                    <a:rPr lang="pt-BR" sz="1400" dirty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</a:t>
                  </a:r>
                  <a:r>
                    <a:rPr lang="pt-BR" sz="14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</a:t>
                  </a:r>
                  <a:endParaRPr lang="pt-BR" sz="8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endParaRPr lang="pt-BR" sz="8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r>
                    <a:rPr lang="pt-BR" sz="8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</a:t>
                  </a:r>
                </a:p>
                <a:p>
                  <a:pPr algn="just"/>
                  <a:endParaRPr lang="pt-BR" sz="8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r>
                    <a:rPr lang="pt-BR" sz="8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</a:t>
                  </a:r>
                  <a:r>
                    <a:rPr lang="pt-BR" sz="5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Gmail</a:t>
                  </a:r>
                  <a:endParaRPr lang="pt-BR" sz="6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</p:txBody>
            </p:sp>
          </p:grpSp>
          <p:grpSp>
            <p:nvGrpSpPr>
              <p:cNvPr id="131" name="Agrupar 47"/>
              <p:cNvGrpSpPr/>
              <p:nvPr/>
            </p:nvGrpSpPr>
            <p:grpSpPr>
              <a:xfrm>
                <a:off x="1633055" y="4079852"/>
                <a:ext cx="342671" cy="188583"/>
                <a:chOff x="6347984" y="5670244"/>
                <a:chExt cx="575897" cy="283318"/>
              </a:xfrm>
            </p:grpSpPr>
            <p:sp>
              <p:nvSpPr>
                <p:cNvPr id="132" name="Retângulo 131"/>
                <p:cNvSpPr/>
                <p:nvPr/>
              </p:nvSpPr>
              <p:spPr>
                <a:xfrm>
                  <a:off x="6370555" y="5674272"/>
                  <a:ext cx="535484" cy="25752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3" name="Retângulo 132"/>
                <p:cNvSpPr/>
                <p:nvPr/>
              </p:nvSpPr>
              <p:spPr>
                <a:xfrm>
                  <a:off x="6351513" y="5670244"/>
                  <a:ext cx="53999" cy="280977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4" name="Retângulo 133"/>
                <p:cNvSpPr/>
                <p:nvPr/>
              </p:nvSpPr>
              <p:spPr>
                <a:xfrm>
                  <a:off x="6843129" y="5672597"/>
                  <a:ext cx="53999" cy="280965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" name="Retângulo 134"/>
                <p:cNvSpPr/>
                <p:nvPr/>
              </p:nvSpPr>
              <p:spPr>
                <a:xfrm rot="3780000">
                  <a:off x="6718858" y="5567698"/>
                  <a:ext cx="54001" cy="356045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" name="Retângulo 135"/>
                <p:cNvSpPr/>
                <p:nvPr/>
              </p:nvSpPr>
              <p:spPr>
                <a:xfrm rot="17820000" flipH="1" flipV="1">
                  <a:off x="6462383" y="5619457"/>
                  <a:ext cx="54001" cy="28279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44" name="Grupo 143"/>
          <p:cNvGrpSpPr/>
          <p:nvPr/>
        </p:nvGrpSpPr>
        <p:grpSpPr>
          <a:xfrm rot="2222399">
            <a:off x="6439318" y="3101621"/>
            <a:ext cx="796048" cy="1503374"/>
            <a:chOff x="5612738" y="2824622"/>
            <a:chExt cx="2383217" cy="3983269"/>
          </a:xfrm>
        </p:grpSpPr>
        <p:grpSp>
          <p:nvGrpSpPr>
            <p:cNvPr id="145" name="Agrupar 217"/>
            <p:cNvGrpSpPr/>
            <p:nvPr/>
          </p:nvGrpSpPr>
          <p:grpSpPr>
            <a:xfrm>
              <a:off x="5612738" y="2824622"/>
              <a:ext cx="2383217" cy="2433776"/>
              <a:chOff x="5565382" y="4092911"/>
              <a:chExt cx="2383217" cy="2433776"/>
            </a:xfrm>
          </p:grpSpPr>
          <p:sp>
            <p:nvSpPr>
              <p:cNvPr id="152" name="Retângulo 151"/>
              <p:cNvSpPr/>
              <p:nvPr/>
            </p:nvSpPr>
            <p:spPr>
              <a:xfrm>
                <a:off x="5565382" y="4092911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3" name="Retângulo 152"/>
              <p:cNvSpPr/>
              <p:nvPr/>
            </p:nvSpPr>
            <p:spPr>
              <a:xfrm>
                <a:off x="5771546" y="4189072"/>
                <a:ext cx="1984721" cy="1685322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Sol 153"/>
              <p:cNvSpPr/>
              <p:nvPr/>
            </p:nvSpPr>
            <p:spPr>
              <a:xfrm>
                <a:off x="5855357" y="4273657"/>
                <a:ext cx="717454" cy="690286"/>
              </a:xfrm>
              <a:prstGeom prst="sun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Ondulado Duplo 177"/>
              <p:cNvSpPr/>
              <p:nvPr/>
            </p:nvSpPr>
            <p:spPr>
              <a:xfrm>
                <a:off x="6931085" y="5253219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Retângulo 155"/>
              <p:cNvSpPr/>
              <p:nvPr/>
            </p:nvSpPr>
            <p:spPr>
              <a:xfrm>
                <a:off x="5780191" y="5467933"/>
                <a:ext cx="1969051" cy="40646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7" name="Ondulado Duplo 180"/>
              <p:cNvSpPr/>
              <p:nvPr/>
            </p:nvSpPr>
            <p:spPr>
              <a:xfrm>
                <a:off x="6549384" y="5231777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Ondulado Duplo 181"/>
              <p:cNvSpPr/>
              <p:nvPr/>
            </p:nvSpPr>
            <p:spPr>
              <a:xfrm>
                <a:off x="6153629" y="5234742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9" name="Ondulado Duplo 182"/>
              <p:cNvSpPr/>
              <p:nvPr/>
            </p:nvSpPr>
            <p:spPr>
              <a:xfrm>
                <a:off x="5776375" y="5223790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0" name="Nuvem 159"/>
              <p:cNvSpPr/>
              <p:nvPr/>
            </p:nvSpPr>
            <p:spPr>
              <a:xfrm>
                <a:off x="6865654" y="4346258"/>
                <a:ext cx="786074" cy="400675"/>
              </a:xfrm>
              <a:prstGeom prst="cloud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46" name="Agrupar 228"/>
            <p:cNvGrpSpPr/>
            <p:nvPr/>
          </p:nvGrpSpPr>
          <p:grpSpPr>
            <a:xfrm>
              <a:off x="5694540" y="4027267"/>
              <a:ext cx="1771200" cy="2780624"/>
              <a:chOff x="5117459" y="2733751"/>
              <a:chExt cx="1771200" cy="2780624"/>
            </a:xfrm>
          </p:grpSpPr>
          <p:sp>
            <p:nvSpPr>
              <p:cNvPr id="147" name="Retângulo 221"/>
              <p:cNvSpPr/>
              <p:nvPr/>
            </p:nvSpPr>
            <p:spPr>
              <a:xfrm rot="778171">
                <a:off x="5678450" y="3077772"/>
                <a:ext cx="336058" cy="2436603"/>
              </a:xfrm>
              <a:custGeom>
                <a:avLst/>
                <a:gdLst>
                  <a:gd name="connsiteX0" fmla="*/ 0 w 336058"/>
                  <a:gd name="connsiteY0" fmla="*/ 0 h 2408463"/>
                  <a:gd name="connsiteX1" fmla="*/ 336058 w 336058"/>
                  <a:gd name="connsiteY1" fmla="*/ 0 h 2408463"/>
                  <a:gd name="connsiteX2" fmla="*/ 336058 w 336058"/>
                  <a:gd name="connsiteY2" fmla="*/ 2408463 h 2408463"/>
                  <a:gd name="connsiteX3" fmla="*/ 0 w 336058"/>
                  <a:gd name="connsiteY3" fmla="*/ 2408463 h 2408463"/>
                  <a:gd name="connsiteX4" fmla="*/ 0 w 336058"/>
                  <a:gd name="connsiteY4" fmla="*/ 0 h 2408463"/>
                  <a:gd name="connsiteX0" fmla="*/ 0 w 336058"/>
                  <a:gd name="connsiteY0" fmla="*/ 28135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0 w 336058"/>
                  <a:gd name="connsiteY4" fmla="*/ 28135 h 2436598"/>
                  <a:gd name="connsiteX0" fmla="*/ 56270 w 336058"/>
                  <a:gd name="connsiteY0" fmla="*/ 56270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56270 w 336058"/>
                  <a:gd name="connsiteY4" fmla="*/ 56270 h 2436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6058" h="2436598">
                    <a:moveTo>
                      <a:pt x="56270" y="56270"/>
                    </a:moveTo>
                    <a:lnTo>
                      <a:pt x="293855" y="0"/>
                    </a:lnTo>
                    <a:lnTo>
                      <a:pt x="336058" y="2436598"/>
                    </a:lnTo>
                    <a:lnTo>
                      <a:pt x="0" y="2436598"/>
                    </a:lnTo>
                    <a:lnTo>
                      <a:pt x="56270" y="5627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Elipse 147"/>
              <p:cNvSpPr/>
              <p:nvPr/>
            </p:nvSpPr>
            <p:spPr>
              <a:xfrm rot="778171">
                <a:off x="5117459" y="2733751"/>
                <a:ext cx="1771200" cy="176946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Elipse 148"/>
              <p:cNvSpPr/>
              <p:nvPr/>
            </p:nvSpPr>
            <p:spPr>
              <a:xfrm>
                <a:off x="5313190" y="2927345"/>
                <a:ext cx="1425110" cy="13788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Retângulo 149"/>
              <p:cNvSpPr/>
              <p:nvPr/>
            </p:nvSpPr>
            <p:spPr>
              <a:xfrm>
                <a:off x="5289126" y="3135920"/>
                <a:ext cx="1440025" cy="98614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Beac</a:t>
                </a:r>
                <a:r>
                  <a:rPr lang="pt-BR" sz="1200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h</a:t>
                </a:r>
                <a:endParaRPr lang="pt-BR" sz="600" b="1" dirty="0">
                  <a:solidFill>
                    <a:schemeClr val="tx1"/>
                  </a:solidFill>
                  <a:latin typeface="Freestyle Script" panose="030804020302050B0404" pitchFamily="66" charset="0"/>
                </a:endParaRPr>
              </a:p>
            </p:txBody>
          </p:sp>
          <p:sp>
            <p:nvSpPr>
              <p:cNvPr id="151" name="Elipse 150"/>
              <p:cNvSpPr/>
              <p:nvPr/>
            </p:nvSpPr>
            <p:spPr>
              <a:xfrm>
                <a:off x="5188632" y="2900350"/>
                <a:ext cx="1623913" cy="1450212"/>
              </a:xfrm>
              <a:prstGeom prst="ellipse">
                <a:avLst/>
              </a:prstGeom>
              <a:noFill/>
              <a:ln w="889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61" name="Retângulo de cantos arredondados 160"/>
          <p:cNvSpPr/>
          <p:nvPr/>
        </p:nvSpPr>
        <p:spPr>
          <a:xfrm>
            <a:off x="3795137" y="3179894"/>
            <a:ext cx="2142428" cy="70458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smtClean="0">
                <a:latin typeface="Berlin Sans FB Demi" panose="020E0802020502020306" pitchFamily="34" charset="0"/>
              </a:rPr>
              <a:t>COMECE JÁ</a:t>
            </a:r>
            <a:endParaRPr lang="pt-BR" sz="2800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925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0" y="2985"/>
            <a:ext cx="5947407" cy="4226719"/>
            <a:chOff x="0" y="-13948"/>
            <a:chExt cx="12201286" cy="6825728"/>
          </a:xfrm>
        </p:grpSpPr>
        <p:grpSp>
          <p:nvGrpSpPr>
            <p:cNvPr id="5" name="Grupo 4"/>
            <p:cNvGrpSpPr/>
            <p:nvPr/>
          </p:nvGrpSpPr>
          <p:grpSpPr>
            <a:xfrm>
              <a:off x="9286" y="5734922"/>
              <a:ext cx="12192000" cy="1076858"/>
              <a:chOff x="0" y="5164851"/>
              <a:chExt cx="12192000" cy="1076858"/>
            </a:xfrm>
            <a:solidFill>
              <a:srgbClr val="01BFBF"/>
            </a:solidFill>
          </p:grpSpPr>
          <p:sp>
            <p:nvSpPr>
              <p:cNvPr id="14" name="Elipse 13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Elipse 14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Elipse 16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6" name="Retângulo 5"/>
            <p:cNvSpPr/>
            <p:nvPr/>
          </p:nvSpPr>
          <p:spPr>
            <a:xfrm>
              <a:off x="0" y="-13948"/>
              <a:ext cx="12192000" cy="571723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r>
                <a:rPr lang="pt-BR"/>
                <a:t>	</a:t>
              </a:r>
              <a:endPara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7" name="Grupo 6"/>
            <p:cNvGrpSpPr/>
            <p:nvPr/>
          </p:nvGrpSpPr>
          <p:grpSpPr>
            <a:xfrm>
              <a:off x="0" y="5164851"/>
              <a:ext cx="12192000" cy="1076858"/>
              <a:chOff x="0" y="5164851"/>
              <a:chExt cx="12192000" cy="1076858"/>
            </a:xfrm>
          </p:grpSpPr>
          <p:sp>
            <p:nvSpPr>
              <p:cNvPr id="8" name="Elipse 7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Elipse 9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37" name="Grupo 36"/>
          <p:cNvGrpSpPr/>
          <p:nvPr/>
        </p:nvGrpSpPr>
        <p:grpSpPr>
          <a:xfrm>
            <a:off x="5144545" y="0"/>
            <a:ext cx="5947407" cy="4226719"/>
            <a:chOff x="0" y="-13948"/>
            <a:chExt cx="12201286" cy="6825728"/>
          </a:xfrm>
        </p:grpSpPr>
        <p:grpSp>
          <p:nvGrpSpPr>
            <p:cNvPr id="38" name="Grupo 37"/>
            <p:cNvGrpSpPr/>
            <p:nvPr/>
          </p:nvGrpSpPr>
          <p:grpSpPr>
            <a:xfrm>
              <a:off x="9286" y="5734922"/>
              <a:ext cx="12192000" cy="1076858"/>
              <a:chOff x="0" y="5164851"/>
              <a:chExt cx="12192000" cy="1076858"/>
            </a:xfrm>
            <a:solidFill>
              <a:srgbClr val="01BFBF"/>
            </a:solidFill>
          </p:grpSpPr>
          <p:sp>
            <p:nvSpPr>
              <p:cNvPr id="47" name="Elipse 46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Elipse 47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Elipse 48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Elipse 49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9" name="Retângulo 38"/>
            <p:cNvSpPr/>
            <p:nvPr/>
          </p:nvSpPr>
          <p:spPr>
            <a:xfrm>
              <a:off x="0" y="-13948"/>
              <a:ext cx="12192000" cy="571723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r>
                <a:rPr lang="pt-BR"/>
                <a:t>	</a:t>
              </a:r>
              <a:endPara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40" name="Grupo 39"/>
            <p:cNvGrpSpPr/>
            <p:nvPr/>
          </p:nvGrpSpPr>
          <p:grpSpPr>
            <a:xfrm>
              <a:off x="0" y="5164851"/>
              <a:ext cx="12192000" cy="1076858"/>
              <a:chOff x="0" y="5164851"/>
              <a:chExt cx="12192000" cy="1076858"/>
            </a:xfrm>
          </p:grpSpPr>
          <p:sp>
            <p:nvSpPr>
              <p:cNvPr id="41" name="Elipse 40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Elipse 41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Elipse 42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Elipse 43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3" name="Grupo 52"/>
          <p:cNvGrpSpPr/>
          <p:nvPr/>
        </p:nvGrpSpPr>
        <p:grpSpPr>
          <a:xfrm>
            <a:off x="8248954" y="965"/>
            <a:ext cx="5947407" cy="4226719"/>
            <a:chOff x="0" y="-13948"/>
            <a:chExt cx="12201286" cy="6825728"/>
          </a:xfrm>
        </p:grpSpPr>
        <p:grpSp>
          <p:nvGrpSpPr>
            <p:cNvPr id="54" name="Grupo 53"/>
            <p:cNvGrpSpPr/>
            <p:nvPr/>
          </p:nvGrpSpPr>
          <p:grpSpPr>
            <a:xfrm>
              <a:off x="9286" y="5734922"/>
              <a:ext cx="12192000" cy="1076858"/>
              <a:chOff x="0" y="5164851"/>
              <a:chExt cx="12192000" cy="1076858"/>
            </a:xfrm>
            <a:solidFill>
              <a:srgbClr val="01BFBF"/>
            </a:solidFill>
          </p:grpSpPr>
          <p:sp>
            <p:nvSpPr>
              <p:cNvPr id="63" name="Elipse 62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Elipse 63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Elipse 64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Elipse 65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5" name="Retângulo 54"/>
            <p:cNvSpPr/>
            <p:nvPr/>
          </p:nvSpPr>
          <p:spPr>
            <a:xfrm>
              <a:off x="0" y="-13948"/>
              <a:ext cx="12192000" cy="571723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r>
                <a:rPr lang="pt-BR"/>
                <a:t>	</a:t>
              </a:r>
              <a:endPara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56" name="Grupo 55"/>
            <p:cNvGrpSpPr/>
            <p:nvPr/>
          </p:nvGrpSpPr>
          <p:grpSpPr>
            <a:xfrm>
              <a:off x="0" y="5164851"/>
              <a:ext cx="12192000" cy="1076858"/>
              <a:chOff x="0" y="5164851"/>
              <a:chExt cx="12192000" cy="1076858"/>
            </a:xfrm>
          </p:grpSpPr>
          <p:sp>
            <p:nvSpPr>
              <p:cNvPr id="57" name="Elipse 56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Elipse 57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Elipse 58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Elipse 59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04968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tângulo 26"/>
          <p:cNvSpPr/>
          <p:nvPr/>
        </p:nvSpPr>
        <p:spPr>
          <a:xfrm>
            <a:off x="15997" y="466480"/>
            <a:ext cx="9476571" cy="6518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Resultado de imagem para organizaÃ§Ã£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385" y="875975"/>
            <a:ext cx="5137438" cy="2417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Conector reto 43"/>
          <p:cNvCxnSpPr/>
          <p:nvPr/>
        </p:nvCxnSpPr>
        <p:spPr>
          <a:xfrm>
            <a:off x="7231380" y="2862027"/>
            <a:ext cx="119032" cy="123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Agrupar 99"/>
          <p:cNvGrpSpPr/>
          <p:nvPr/>
        </p:nvGrpSpPr>
        <p:grpSpPr>
          <a:xfrm>
            <a:off x="420860" y="640812"/>
            <a:ext cx="8043818" cy="6294337"/>
            <a:chOff x="420860" y="640812"/>
            <a:chExt cx="8043818" cy="6294337"/>
          </a:xfrm>
        </p:grpSpPr>
        <p:sp>
          <p:nvSpPr>
            <p:cNvPr id="28" name="Fluxograma: Operação Manual 27"/>
            <p:cNvSpPr/>
            <p:nvPr/>
          </p:nvSpPr>
          <p:spPr>
            <a:xfrm rot="10800000">
              <a:off x="3411438" y="5764798"/>
              <a:ext cx="1638000" cy="1170351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8000"/>
                <a:gd name="connsiteY0" fmla="*/ 406 h 10406"/>
                <a:gd name="connsiteX1" fmla="*/ 7588 w 8000"/>
                <a:gd name="connsiteY1" fmla="*/ 0 h 10406"/>
                <a:gd name="connsiteX2" fmla="*/ 8000 w 8000"/>
                <a:gd name="connsiteY2" fmla="*/ 10406 h 10406"/>
                <a:gd name="connsiteX3" fmla="*/ 2000 w 8000"/>
                <a:gd name="connsiteY3" fmla="*/ 10406 h 10406"/>
                <a:gd name="connsiteX4" fmla="*/ 0 w 8000"/>
                <a:gd name="connsiteY4" fmla="*/ 406 h 10406"/>
                <a:gd name="connsiteX0" fmla="*/ 0 w 8667"/>
                <a:gd name="connsiteY0" fmla="*/ 725 h 10000"/>
                <a:gd name="connsiteX1" fmla="*/ 8152 w 8667"/>
                <a:gd name="connsiteY1" fmla="*/ 0 h 10000"/>
                <a:gd name="connsiteX2" fmla="*/ 8667 w 8667"/>
                <a:gd name="connsiteY2" fmla="*/ 10000 h 10000"/>
                <a:gd name="connsiteX3" fmla="*/ 1167 w 8667"/>
                <a:gd name="connsiteY3" fmla="*/ 10000 h 10000"/>
                <a:gd name="connsiteX4" fmla="*/ 0 w 8667"/>
                <a:gd name="connsiteY4" fmla="*/ 725 h 10000"/>
                <a:gd name="connsiteX0" fmla="*/ 0 w 9720"/>
                <a:gd name="connsiteY0" fmla="*/ 0 h 10056"/>
                <a:gd name="connsiteX1" fmla="*/ 9126 w 9720"/>
                <a:gd name="connsiteY1" fmla="*/ 56 h 10056"/>
                <a:gd name="connsiteX2" fmla="*/ 9720 w 9720"/>
                <a:gd name="connsiteY2" fmla="*/ 10056 h 10056"/>
                <a:gd name="connsiteX3" fmla="*/ 1066 w 9720"/>
                <a:gd name="connsiteY3" fmla="*/ 10056 h 10056"/>
                <a:gd name="connsiteX4" fmla="*/ 0 w 9720"/>
                <a:gd name="connsiteY4" fmla="*/ 0 h 10056"/>
                <a:gd name="connsiteX0" fmla="*/ 0 w 9712"/>
                <a:gd name="connsiteY0" fmla="*/ 388 h 9944"/>
                <a:gd name="connsiteX1" fmla="*/ 9101 w 9712"/>
                <a:gd name="connsiteY1" fmla="*/ 0 h 9944"/>
                <a:gd name="connsiteX2" fmla="*/ 9712 w 9712"/>
                <a:gd name="connsiteY2" fmla="*/ 9944 h 9944"/>
                <a:gd name="connsiteX3" fmla="*/ 809 w 9712"/>
                <a:gd name="connsiteY3" fmla="*/ 9944 h 9944"/>
                <a:gd name="connsiteX4" fmla="*/ 0 w 9712"/>
                <a:gd name="connsiteY4" fmla="*/ 388 h 9944"/>
                <a:gd name="connsiteX0" fmla="*/ 0 w 9482"/>
                <a:gd name="connsiteY0" fmla="*/ 390 h 10000"/>
                <a:gd name="connsiteX1" fmla="*/ 8853 w 9482"/>
                <a:gd name="connsiteY1" fmla="*/ 0 h 10000"/>
                <a:gd name="connsiteX2" fmla="*/ 9482 w 9482"/>
                <a:gd name="connsiteY2" fmla="*/ 10000 h 10000"/>
                <a:gd name="connsiteX3" fmla="*/ 315 w 9482"/>
                <a:gd name="connsiteY3" fmla="*/ 10000 h 10000"/>
                <a:gd name="connsiteX4" fmla="*/ 0 w 9482"/>
                <a:gd name="connsiteY4" fmla="*/ 39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82" h="10000">
                  <a:moveTo>
                    <a:pt x="0" y="390"/>
                  </a:moveTo>
                  <a:lnTo>
                    <a:pt x="8853" y="0"/>
                  </a:lnTo>
                  <a:cubicBezTo>
                    <a:pt x="9062" y="3334"/>
                    <a:pt x="9273" y="6666"/>
                    <a:pt x="9482" y="10000"/>
                  </a:cubicBezTo>
                  <a:lnTo>
                    <a:pt x="315" y="10000"/>
                  </a:lnTo>
                  <a:cubicBezTo>
                    <a:pt x="37" y="6797"/>
                    <a:pt x="278" y="3593"/>
                    <a:pt x="0" y="39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7" name="Grupo 256"/>
            <p:cNvGrpSpPr/>
            <p:nvPr/>
          </p:nvGrpSpPr>
          <p:grpSpPr>
            <a:xfrm>
              <a:off x="420860" y="640812"/>
              <a:ext cx="8043818" cy="6170063"/>
              <a:chOff x="206892" y="572726"/>
              <a:chExt cx="8043818" cy="6170063"/>
            </a:xfrm>
          </p:grpSpPr>
          <p:grpSp>
            <p:nvGrpSpPr>
              <p:cNvPr id="238" name="Grupo 237"/>
              <p:cNvGrpSpPr/>
              <p:nvPr/>
            </p:nvGrpSpPr>
            <p:grpSpPr>
              <a:xfrm>
                <a:off x="206892" y="572726"/>
                <a:ext cx="8043818" cy="6170063"/>
                <a:chOff x="83599" y="636492"/>
                <a:chExt cx="8043818" cy="6170063"/>
              </a:xfrm>
            </p:grpSpPr>
            <p:sp>
              <p:nvSpPr>
                <p:cNvPr id="253" name="Fluxograma: Operação manual 56"/>
                <p:cNvSpPr/>
                <p:nvPr/>
              </p:nvSpPr>
              <p:spPr>
                <a:xfrm rot="17237187" flipH="1">
                  <a:off x="4492475" y="4018622"/>
                  <a:ext cx="1274029" cy="1029752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8000 w 10000"/>
                    <a:gd name="connsiteY2" fmla="*/ 10000 h 10000"/>
                    <a:gd name="connsiteX3" fmla="*/ 2000 w 10000"/>
                    <a:gd name="connsiteY3" fmla="*/ 10000 h 10000"/>
                    <a:gd name="connsiteX4" fmla="*/ 0 w 10000"/>
                    <a:gd name="connsiteY4" fmla="*/ 0 h 10000"/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8000 w 10000"/>
                    <a:gd name="connsiteY2" fmla="*/ 10000 h 10000"/>
                    <a:gd name="connsiteX3" fmla="*/ 3757 w 10000"/>
                    <a:gd name="connsiteY3" fmla="*/ 9693 h 10000"/>
                    <a:gd name="connsiteX4" fmla="*/ 0 w 10000"/>
                    <a:gd name="connsiteY4" fmla="*/ 0 h 10000"/>
                    <a:gd name="connsiteX0" fmla="*/ 0 w 12305"/>
                    <a:gd name="connsiteY0" fmla="*/ 0 h 9693"/>
                    <a:gd name="connsiteX1" fmla="*/ 10000 w 12305"/>
                    <a:gd name="connsiteY1" fmla="*/ 0 h 9693"/>
                    <a:gd name="connsiteX2" fmla="*/ 12305 w 12305"/>
                    <a:gd name="connsiteY2" fmla="*/ 8662 h 9693"/>
                    <a:gd name="connsiteX3" fmla="*/ 3757 w 12305"/>
                    <a:gd name="connsiteY3" fmla="*/ 9693 h 9693"/>
                    <a:gd name="connsiteX4" fmla="*/ 0 w 12305"/>
                    <a:gd name="connsiteY4" fmla="*/ 0 h 9693"/>
                    <a:gd name="connsiteX0" fmla="*/ 0 w 12324"/>
                    <a:gd name="connsiteY0" fmla="*/ 0 h 10000"/>
                    <a:gd name="connsiteX1" fmla="*/ 8127 w 12324"/>
                    <a:gd name="connsiteY1" fmla="*/ 0 h 10000"/>
                    <a:gd name="connsiteX2" fmla="*/ 12324 w 12324"/>
                    <a:gd name="connsiteY2" fmla="*/ 7805 h 10000"/>
                    <a:gd name="connsiteX3" fmla="*/ 3053 w 12324"/>
                    <a:gd name="connsiteY3" fmla="*/ 10000 h 10000"/>
                    <a:gd name="connsiteX4" fmla="*/ 0 w 12324"/>
                    <a:gd name="connsiteY4" fmla="*/ 0 h 10000"/>
                    <a:gd name="connsiteX0" fmla="*/ 0 w 12324"/>
                    <a:gd name="connsiteY0" fmla="*/ 0 h 8833"/>
                    <a:gd name="connsiteX1" fmla="*/ 8127 w 12324"/>
                    <a:gd name="connsiteY1" fmla="*/ 0 h 8833"/>
                    <a:gd name="connsiteX2" fmla="*/ 12324 w 12324"/>
                    <a:gd name="connsiteY2" fmla="*/ 7805 h 8833"/>
                    <a:gd name="connsiteX3" fmla="*/ 5133 w 12324"/>
                    <a:gd name="connsiteY3" fmla="*/ 8833 h 8833"/>
                    <a:gd name="connsiteX4" fmla="*/ 0 w 12324"/>
                    <a:gd name="connsiteY4" fmla="*/ 0 h 8833"/>
                    <a:gd name="connsiteX0" fmla="*/ 0 w 10000"/>
                    <a:gd name="connsiteY0" fmla="*/ 0 h 9761"/>
                    <a:gd name="connsiteX1" fmla="*/ 6594 w 10000"/>
                    <a:gd name="connsiteY1" fmla="*/ 0 h 9761"/>
                    <a:gd name="connsiteX2" fmla="*/ 10000 w 10000"/>
                    <a:gd name="connsiteY2" fmla="*/ 8836 h 9761"/>
                    <a:gd name="connsiteX3" fmla="*/ 4994 w 10000"/>
                    <a:gd name="connsiteY3" fmla="*/ 9761 h 9761"/>
                    <a:gd name="connsiteX4" fmla="*/ 0 w 10000"/>
                    <a:gd name="connsiteY4" fmla="*/ 0 h 9761"/>
                    <a:gd name="connsiteX0" fmla="*/ 0 w 10000"/>
                    <a:gd name="connsiteY0" fmla="*/ 0 h 9784"/>
                    <a:gd name="connsiteX1" fmla="*/ 6594 w 10000"/>
                    <a:gd name="connsiteY1" fmla="*/ 0 h 9784"/>
                    <a:gd name="connsiteX2" fmla="*/ 10000 w 10000"/>
                    <a:gd name="connsiteY2" fmla="*/ 9052 h 9784"/>
                    <a:gd name="connsiteX3" fmla="*/ 5486 w 10000"/>
                    <a:gd name="connsiteY3" fmla="*/ 9784 h 9784"/>
                    <a:gd name="connsiteX4" fmla="*/ 0 w 10000"/>
                    <a:gd name="connsiteY4" fmla="*/ 0 h 9784"/>
                    <a:gd name="connsiteX0" fmla="*/ 0 w 11095"/>
                    <a:gd name="connsiteY0" fmla="*/ 0 h 10000"/>
                    <a:gd name="connsiteX1" fmla="*/ 6594 w 11095"/>
                    <a:gd name="connsiteY1" fmla="*/ 0 h 10000"/>
                    <a:gd name="connsiteX2" fmla="*/ 11095 w 11095"/>
                    <a:gd name="connsiteY2" fmla="*/ 8405 h 10000"/>
                    <a:gd name="connsiteX3" fmla="*/ 5486 w 11095"/>
                    <a:gd name="connsiteY3" fmla="*/ 10000 h 10000"/>
                    <a:gd name="connsiteX4" fmla="*/ 0 w 11095"/>
                    <a:gd name="connsiteY4" fmla="*/ 0 h 10000"/>
                    <a:gd name="connsiteX0" fmla="*/ 0 w 11095"/>
                    <a:gd name="connsiteY0" fmla="*/ 0 h 9787"/>
                    <a:gd name="connsiteX1" fmla="*/ 6594 w 11095"/>
                    <a:gd name="connsiteY1" fmla="*/ 0 h 9787"/>
                    <a:gd name="connsiteX2" fmla="*/ 11095 w 11095"/>
                    <a:gd name="connsiteY2" fmla="*/ 8405 h 9787"/>
                    <a:gd name="connsiteX3" fmla="*/ 6044 w 11095"/>
                    <a:gd name="connsiteY3" fmla="*/ 9787 h 9787"/>
                    <a:gd name="connsiteX4" fmla="*/ 0 w 11095"/>
                    <a:gd name="connsiteY4" fmla="*/ 0 h 9787"/>
                    <a:gd name="connsiteX0" fmla="*/ 0 w 10000"/>
                    <a:gd name="connsiteY0" fmla="*/ 0 h 9587"/>
                    <a:gd name="connsiteX1" fmla="*/ 5943 w 10000"/>
                    <a:gd name="connsiteY1" fmla="*/ 0 h 9587"/>
                    <a:gd name="connsiteX2" fmla="*/ 10000 w 10000"/>
                    <a:gd name="connsiteY2" fmla="*/ 8588 h 9587"/>
                    <a:gd name="connsiteX3" fmla="*/ 6089 w 10000"/>
                    <a:gd name="connsiteY3" fmla="*/ 9587 h 9587"/>
                    <a:gd name="connsiteX4" fmla="*/ 0 w 10000"/>
                    <a:gd name="connsiteY4" fmla="*/ 0 h 95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9587">
                      <a:moveTo>
                        <a:pt x="0" y="0"/>
                      </a:moveTo>
                      <a:lnTo>
                        <a:pt x="5943" y="0"/>
                      </a:lnTo>
                      <a:lnTo>
                        <a:pt x="10000" y="8588"/>
                      </a:lnTo>
                      <a:lnTo>
                        <a:pt x="6089" y="958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8" name="Grupo 247"/>
                <p:cNvGrpSpPr/>
                <p:nvPr/>
              </p:nvGrpSpPr>
              <p:grpSpPr>
                <a:xfrm>
                  <a:off x="83599" y="636492"/>
                  <a:ext cx="8043818" cy="6170063"/>
                  <a:chOff x="1798206" y="442155"/>
                  <a:chExt cx="8043818" cy="6170063"/>
                </a:xfrm>
              </p:grpSpPr>
              <p:sp>
                <p:nvSpPr>
                  <p:cNvPr id="220" name="Fluxograma: Operação manual 56"/>
                  <p:cNvSpPr/>
                  <p:nvPr/>
                </p:nvSpPr>
                <p:spPr>
                  <a:xfrm rot="3030200">
                    <a:off x="3551402" y="4045559"/>
                    <a:ext cx="1274029" cy="1029752"/>
                  </a:xfrm>
                  <a:custGeom>
                    <a:avLst/>
                    <a:gdLst>
                      <a:gd name="connsiteX0" fmla="*/ 0 w 10000"/>
                      <a:gd name="connsiteY0" fmla="*/ 0 h 10000"/>
                      <a:gd name="connsiteX1" fmla="*/ 10000 w 10000"/>
                      <a:gd name="connsiteY1" fmla="*/ 0 h 10000"/>
                      <a:gd name="connsiteX2" fmla="*/ 8000 w 10000"/>
                      <a:gd name="connsiteY2" fmla="*/ 10000 h 10000"/>
                      <a:gd name="connsiteX3" fmla="*/ 2000 w 10000"/>
                      <a:gd name="connsiteY3" fmla="*/ 10000 h 10000"/>
                      <a:gd name="connsiteX4" fmla="*/ 0 w 10000"/>
                      <a:gd name="connsiteY4" fmla="*/ 0 h 10000"/>
                      <a:gd name="connsiteX0" fmla="*/ 0 w 10000"/>
                      <a:gd name="connsiteY0" fmla="*/ 0 h 10000"/>
                      <a:gd name="connsiteX1" fmla="*/ 10000 w 10000"/>
                      <a:gd name="connsiteY1" fmla="*/ 0 h 10000"/>
                      <a:gd name="connsiteX2" fmla="*/ 8000 w 10000"/>
                      <a:gd name="connsiteY2" fmla="*/ 10000 h 10000"/>
                      <a:gd name="connsiteX3" fmla="*/ 3757 w 10000"/>
                      <a:gd name="connsiteY3" fmla="*/ 9693 h 10000"/>
                      <a:gd name="connsiteX4" fmla="*/ 0 w 10000"/>
                      <a:gd name="connsiteY4" fmla="*/ 0 h 10000"/>
                      <a:gd name="connsiteX0" fmla="*/ 0 w 12305"/>
                      <a:gd name="connsiteY0" fmla="*/ 0 h 9693"/>
                      <a:gd name="connsiteX1" fmla="*/ 10000 w 12305"/>
                      <a:gd name="connsiteY1" fmla="*/ 0 h 9693"/>
                      <a:gd name="connsiteX2" fmla="*/ 12305 w 12305"/>
                      <a:gd name="connsiteY2" fmla="*/ 8662 h 9693"/>
                      <a:gd name="connsiteX3" fmla="*/ 3757 w 12305"/>
                      <a:gd name="connsiteY3" fmla="*/ 9693 h 9693"/>
                      <a:gd name="connsiteX4" fmla="*/ 0 w 12305"/>
                      <a:gd name="connsiteY4" fmla="*/ 0 h 9693"/>
                      <a:gd name="connsiteX0" fmla="*/ 0 w 12324"/>
                      <a:gd name="connsiteY0" fmla="*/ 0 h 10000"/>
                      <a:gd name="connsiteX1" fmla="*/ 8127 w 12324"/>
                      <a:gd name="connsiteY1" fmla="*/ 0 h 10000"/>
                      <a:gd name="connsiteX2" fmla="*/ 12324 w 12324"/>
                      <a:gd name="connsiteY2" fmla="*/ 7805 h 10000"/>
                      <a:gd name="connsiteX3" fmla="*/ 3053 w 12324"/>
                      <a:gd name="connsiteY3" fmla="*/ 10000 h 10000"/>
                      <a:gd name="connsiteX4" fmla="*/ 0 w 12324"/>
                      <a:gd name="connsiteY4" fmla="*/ 0 h 10000"/>
                      <a:gd name="connsiteX0" fmla="*/ 0 w 12324"/>
                      <a:gd name="connsiteY0" fmla="*/ 0 h 8833"/>
                      <a:gd name="connsiteX1" fmla="*/ 8127 w 12324"/>
                      <a:gd name="connsiteY1" fmla="*/ 0 h 8833"/>
                      <a:gd name="connsiteX2" fmla="*/ 12324 w 12324"/>
                      <a:gd name="connsiteY2" fmla="*/ 7805 h 8833"/>
                      <a:gd name="connsiteX3" fmla="*/ 5133 w 12324"/>
                      <a:gd name="connsiteY3" fmla="*/ 8833 h 8833"/>
                      <a:gd name="connsiteX4" fmla="*/ 0 w 12324"/>
                      <a:gd name="connsiteY4" fmla="*/ 0 h 8833"/>
                      <a:gd name="connsiteX0" fmla="*/ 0 w 10000"/>
                      <a:gd name="connsiteY0" fmla="*/ 0 h 9761"/>
                      <a:gd name="connsiteX1" fmla="*/ 6594 w 10000"/>
                      <a:gd name="connsiteY1" fmla="*/ 0 h 9761"/>
                      <a:gd name="connsiteX2" fmla="*/ 10000 w 10000"/>
                      <a:gd name="connsiteY2" fmla="*/ 8836 h 9761"/>
                      <a:gd name="connsiteX3" fmla="*/ 4994 w 10000"/>
                      <a:gd name="connsiteY3" fmla="*/ 9761 h 9761"/>
                      <a:gd name="connsiteX4" fmla="*/ 0 w 10000"/>
                      <a:gd name="connsiteY4" fmla="*/ 0 h 9761"/>
                      <a:gd name="connsiteX0" fmla="*/ 0 w 10000"/>
                      <a:gd name="connsiteY0" fmla="*/ 0 h 9784"/>
                      <a:gd name="connsiteX1" fmla="*/ 6594 w 10000"/>
                      <a:gd name="connsiteY1" fmla="*/ 0 h 9784"/>
                      <a:gd name="connsiteX2" fmla="*/ 10000 w 10000"/>
                      <a:gd name="connsiteY2" fmla="*/ 9052 h 9784"/>
                      <a:gd name="connsiteX3" fmla="*/ 5486 w 10000"/>
                      <a:gd name="connsiteY3" fmla="*/ 9784 h 9784"/>
                      <a:gd name="connsiteX4" fmla="*/ 0 w 10000"/>
                      <a:gd name="connsiteY4" fmla="*/ 0 h 9784"/>
                      <a:gd name="connsiteX0" fmla="*/ 0 w 11095"/>
                      <a:gd name="connsiteY0" fmla="*/ 0 h 10000"/>
                      <a:gd name="connsiteX1" fmla="*/ 6594 w 11095"/>
                      <a:gd name="connsiteY1" fmla="*/ 0 h 10000"/>
                      <a:gd name="connsiteX2" fmla="*/ 11095 w 11095"/>
                      <a:gd name="connsiteY2" fmla="*/ 8405 h 10000"/>
                      <a:gd name="connsiteX3" fmla="*/ 5486 w 11095"/>
                      <a:gd name="connsiteY3" fmla="*/ 10000 h 10000"/>
                      <a:gd name="connsiteX4" fmla="*/ 0 w 11095"/>
                      <a:gd name="connsiteY4" fmla="*/ 0 h 10000"/>
                      <a:gd name="connsiteX0" fmla="*/ 0 w 11095"/>
                      <a:gd name="connsiteY0" fmla="*/ 0 h 9787"/>
                      <a:gd name="connsiteX1" fmla="*/ 6594 w 11095"/>
                      <a:gd name="connsiteY1" fmla="*/ 0 h 9787"/>
                      <a:gd name="connsiteX2" fmla="*/ 11095 w 11095"/>
                      <a:gd name="connsiteY2" fmla="*/ 8405 h 9787"/>
                      <a:gd name="connsiteX3" fmla="*/ 6044 w 11095"/>
                      <a:gd name="connsiteY3" fmla="*/ 9787 h 9787"/>
                      <a:gd name="connsiteX4" fmla="*/ 0 w 11095"/>
                      <a:gd name="connsiteY4" fmla="*/ 0 h 9787"/>
                      <a:gd name="connsiteX0" fmla="*/ 0 w 10000"/>
                      <a:gd name="connsiteY0" fmla="*/ 0 h 9587"/>
                      <a:gd name="connsiteX1" fmla="*/ 5943 w 10000"/>
                      <a:gd name="connsiteY1" fmla="*/ 0 h 9587"/>
                      <a:gd name="connsiteX2" fmla="*/ 10000 w 10000"/>
                      <a:gd name="connsiteY2" fmla="*/ 8588 h 9587"/>
                      <a:gd name="connsiteX3" fmla="*/ 6089 w 10000"/>
                      <a:gd name="connsiteY3" fmla="*/ 9587 h 9587"/>
                      <a:gd name="connsiteX4" fmla="*/ 0 w 10000"/>
                      <a:gd name="connsiteY4" fmla="*/ 0 h 95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00" h="9587">
                        <a:moveTo>
                          <a:pt x="0" y="0"/>
                        </a:moveTo>
                        <a:lnTo>
                          <a:pt x="5943" y="0"/>
                        </a:lnTo>
                        <a:lnTo>
                          <a:pt x="10000" y="8588"/>
                        </a:lnTo>
                        <a:lnTo>
                          <a:pt x="6089" y="958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3" name="Retângulo 222"/>
                  <p:cNvSpPr/>
                  <p:nvPr/>
                </p:nvSpPr>
                <p:spPr>
                  <a:xfrm rot="8769183">
                    <a:off x="3078052" y="5791906"/>
                    <a:ext cx="288000" cy="339587"/>
                  </a:xfrm>
                  <a:prstGeom prst="rect">
                    <a:avLst/>
                  </a:prstGeom>
                  <a:solidFill>
                    <a:srgbClr val="F6CB9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051" name="Grupo 1050"/>
                  <p:cNvGrpSpPr/>
                  <p:nvPr/>
                </p:nvGrpSpPr>
                <p:grpSpPr>
                  <a:xfrm>
                    <a:off x="1798206" y="442155"/>
                    <a:ext cx="8043818" cy="5689626"/>
                    <a:chOff x="1798206" y="442155"/>
                    <a:chExt cx="8043818" cy="5689626"/>
                  </a:xfrm>
                </p:grpSpPr>
                <p:sp>
                  <p:nvSpPr>
                    <p:cNvPr id="203" name="Fluxograma: Operação manual 56"/>
                    <p:cNvSpPr/>
                    <p:nvPr/>
                  </p:nvSpPr>
                  <p:spPr>
                    <a:xfrm rot="2886352" flipH="1" flipV="1">
                      <a:off x="6271894" y="2380431"/>
                      <a:ext cx="1045726" cy="1594929"/>
                    </a:xfrm>
                    <a:custGeom>
                      <a:avLst/>
                      <a:gdLst>
                        <a:gd name="connsiteX0" fmla="*/ 0 w 10000"/>
                        <a:gd name="connsiteY0" fmla="*/ 0 h 10000"/>
                        <a:gd name="connsiteX1" fmla="*/ 10000 w 10000"/>
                        <a:gd name="connsiteY1" fmla="*/ 0 h 10000"/>
                        <a:gd name="connsiteX2" fmla="*/ 8000 w 10000"/>
                        <a:gd name="connsiteY2" fmla="*/ 10000 h 10000"/>
                        <a:gd name="connsiteX3" fmla="*/ 2000 w 10000"/>
                        <a:gd name="connsiteY3" fmla="*/ 10000 h 10000"/>
                        <a:gd name="connsiteX4" fmla="*/ 0 w 10000"/>
                        <a:gd name="connsiteY4" fmla="*/ 0 h 10000"/>
                        <a:gd name="connsiteX0" fmla="*/ 0 w 10000"/>
                        <a:gd name="connsiteY0" fmla="*/ 0 h 10000"/>
                        <a:gd name="connsiteX1" fmla="*/ 10000 w 10000"/>
                        <a:gd name="connsiteY1" fmla="*/ 0 h 10000"/>
                        <a:gd name="connsiteX2" fmla="*/ 8000 w 10000"/>
                        <a:gd name="connsiteY2" fmla="*/ 10000 h 10000"/>
                        <a:gd name="connsiteX3" fmla="*/ 3757 w 10000"/>
                        <a:gd name="connsiteY3" fmla="*/ 9693 h 10000"/>
                        <a:gd name="connsiteX4" fmla="*/ 0 w 10000"/>
                        <a:gd name="connsiteY4" fmla="*/ 0 h 10000"/>
                        <a:gd name="connsiteX0" fmla="*/ 0 w 12305"/>
                        <a:gd name="connsiteY0" fmla="*/ 0 h 9693"/>
                        <a:gd name="connsiteX1" fmla="*/ 10000 w 12305"/>
                        <a:gd name="connsiteY1" fmla="*/ 0 h 9693"/>
                        <a:gd name="connsiteX2" fmla="*/ 12305 w 12305"/>
                        <a:gd name="connsiteY2" fmla="*/ 8662 h 9693"/>
                        <a:gd name="connsiteX3" fmla="*/ 3757 w 12305"/>
                        <a:gd name="connsiteY3" fmla="*/ 9693 h 9693"/>
                        <a:gd name="connsiteX4" fmla="*/ 0 w 12305"/>
                        <a:gd name="connsiteY4" fmla="*/ 0 h 9693"/>
                        <a:gd name="connsiteX0" fmla="*/ 0 w 12324"/>
                        <a:gd name="connsiteY0" fmla="*/ 0 h 10000"/>
                        <a:gd name="connsiteX1" fmla="*/ 8127 w 12324"/>
                        <a:gd name="connsiteY1" fmla="*/ 0 h 10000"/>
                        <a:gd name="connsiteX2" fmla="*/ 12324 w 12324"/>
                        <a:gd name="connsiteY2" fmla="*/ 7805 h 10000"/>
                        <a:gd name="connsiteX3" fmla="*/ 3053 w 12324"/>
                        <a:gd name="connsiteY3" fmla="*/ 10000 h 10000"/>
                        <a:gd name="connsiteX4" fmla="*/ 0 w 12324"/>
                        <a:gd name="connsiteY4" fmla="*/ 0 h 10000"/>
                        <a:gd name="connsiteX0" fmla="*/ 0 w 12324"/>
                        <a:gd name="connsiteY0" fmla="*/ 0 h 8833"/>
                        <a:gd name="connsiteX1" fmla="*/ 8127 w 12324"/>
                        <a:gd name="connsiteY1" fmla="*/ 0 h 8833"/>
                        <a:gd name="connsiteX2" fmla="*/ 12324 w 12324"/>
                        <a:gd name="connsiteY2" fmla="*/ 7805 h 8833"/>
                        <a:gd name="connsiteX3" fmla="*/ 5133 w 12324"/>
                        <a:gd name="connsiteY3" fmla="*/ 8833 h 8833"/>
                        <a:gd name="connsiteX4" fmla="*/ 0 w 12324"/>
                        <a:gd name="connsiteY4" fmla="*/ 0 h 8833"/>
                        <a:gd name="connsiteX0" fmla="*/ 0 w 10000"/>
                        <a:gd name="connsiteY0" fmla="*/ 0 h 9761"/>
                        <a:gd name="connsiteX1" fmla="*/ 6594 w 10000"/>
                        <a:gd name="connsiteY1" fmla="*/ 0 h 9761"/>
                        <a:gd name="connsiteX2" fmla="*/ 10000 w 10000"/>
                        <a:gd name="connsiteY2" fmla="*/ 8836 h 9761"/>
                        <a:gd name="connsiteX3" fmla="*/ 4994 w 10000"/>
                        <a:gd name="connsiteY3" fmla="*/ 9761 h 9761"/>
                        <a:gd name="connsiteX4" fmla="*/ 0 w 10000"/>
                        <a:gd name="connsiteY4" fmla="*/ 0 h 9761"/>
                        <a:gd name="connsiteX0" fmla="*/ 0 w 10000"/>
                        <a:gd name="connsiteY0" fmla="*/ 0 h 9784"/>
                        <a:gd name="connsiteX1" fmla="*/ 6594 w 10000"/>
                        <a:gd name="connsiteY1" fmla="*/ 0 h 9784"/>
                        <a:gd name="connsiteX2" fmla="*/ 10000 w 10000"/>
                        <a:gd name="connsiteY2" fmla="*/ 9052 h 9784"/>
                        <a:gd name="connsiteX3" fmla="*/ 5486 w 10000"/>
                        <a:gd name="connsiteY3" fmla="*/ 9784 h 9784"/>
                        <a:gd name="connsiteX4" fmla="*/ 0 w 10000"/>
                        <a:gd name="connsiteY4" fmla="*/ 0 h 9784"/>
                        <a:gd name="connsiteX0" fmla="*/ 0 w 11095"/>
                        <a:gd name="connsiteY0" fmla="*/ 0 h 10000"/>
                        <a:gd name="connsiteX1" fmla="*/ 6594 w 11095"/>
                        <a:gd name="connsiteY1" fmla="*/ 0 h 10000"/>
                        <a:gd name="connsiteX2" fmla="*/ 11095 w 11095"/>
                        <a:gd name="connsiteY2" fmla="*/ 8405 h 10000"/>
                        <a:gd name="connsiteX3" fmla="*/ 5486 w 11095"/>
                        <a:gd name="connsiteY3" fmla="*/ 10000 h 10000"/>
                        <a:gd name="connsiteX4" fmla="*/ 0 w 11095"/>
                        <a:gd name="connsiteY4" fmla="*/ 0 h 10000"/>
                        <a:gd name="connsiteX0" fmla="*/ 0 w 11095"/>
                        <a:gd name="connsiteY0" fmla="*/ 0 h 9787"/>
                        <a:gd name="connsiteX1" fmla="*/ 6594 w 11095"/>
                        <a:gd name="connsiteY1" fmla="*/ 0 h 9787"/>
                        <a:gd name="connsiteX2" fmla="*/ 11095 w 11095"/>
                        <a:gd name="connsiteY2" fmla="*/ 8405 h 9787"/>
                        <a:gd name="connsiteX3" fmla="*/ 6044 w 11095"/>
                        <a:gd name="connsiteY3" fmla="*/ 9787 h 9787"/>
                        <a:gd name="connsiteX4" fmla="*/ 0 w 11095"/>
                        <a:gd name="connsiteY4" fmla="*/ 0 h 9787"/>
                        <a:gd name="connsiteX0" fmla="*/ 0 w 10000"/>
                        <a:gd name="connsiteY0" fmla="*/ 0 h 9587"/>
                        <a:gd name="connsiteX1" fmla="*/ 5943 w 10000"/>
                        <a:gd name="connsiteY1" fmla="*/ 0 h 9587"/>
                        <a:gd name="connsiteX2" fmla="*/ 10000 w 10000"/>
                        <a:gd name="connsiteY2" fmla="*/ 8588 h 9587"/>
                        <a:gd name="connsiteX3" fmla="*/ 6089 w 10000"/>
                        <a:gd name="connsiteY3" fmla="*/ 9587 h 9587"/>
                        <a:gd name="connsiteX4" fmla="*/ 0 w 10000"/>
                        <a:gd name="connsiteY4" fmla="*/ 0 h 95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000" h="9587">
                          <a:moveTo>
                            <a:pt x="0" y="0"/>
                          </a:moveTo>
                          <a:lnTo>
                            <a:pt x="5943" y="0"/>
                          </a:lnTo>
                          <a:lnTo>
                            <a:pt x="10000" y="8588"/>
                          </a:lnTo>
                          <a:lnTo>
                            <a:pt x="6089" y="958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9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1045" name="Grupo 1044"/>
                    <p:cNvGrpSpPr/>
                    <p:nvPr/>
                  </p:nvGrpSpPr>
                  <p:grpSpPr>
                    <a:xfrm>
                      <a:off x="1798206" y="1047769"/>
                      <a:ext cx="8043818" cy="5084012"/>
                      <a:chOff x="1798206" y="1047769"/>
                      <a:chExt cx="8043818" cy="5084012"/>
                    </a:xfrm>
                  </p:grpSpPr>
                  <p:grpSp>
                    <p:nvGrpSpPr>
                      <p:cNvPr id="1044" name="Grupo 1043"/>
                      <p:cNvGrpSpPr/>
                      <p:nvPr/>
                    </p:nvGrpSpPr>
                    <p:grpSpPr>
                      <a:xfrm>
                        <a:off x="7649126" y="4114288"/>
                        <a:ext cx="2192898" cy="2017493"/>
                        <a:chOff x="7765238" y="3201796"/>
                        <a:chExt cx="2192898" cy="2017493"/>
                      </a:xfrm>
                    </p:grpSpPr>
                    <p:sp>
                      <p:nvSpPr>
                        <p:cNvPr id="113" name="Retângulo 112"/>
                        <p:cNvSpPr/>
                        <p:nvPr/>
                      </p:nvSpPr>
                      <p:spPr>
                        <a:xfrm rot="7395330">
                          <a:off x="8233617" y="3122622"/>
                          <a:ext cx="345600" cy="503947"/>
                        </a:xfrm>
                        <a:prstGeom prst="rect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14" name="Elipse 113"/>
                        <p:cNvSpPr/>
                        <p:nvPr/>
                      </p:nvSpPr>
                      <p:spPr>
                        <a:xfrm rot="2570442">
                          <a:off x="8413917" y="3300020"/>
                          <a:ext cx="324000" cy="432000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grpSp>
                      <p:nvGrpSpPr>
                        <p:cNvPr id="45" name="Grupo 44"/>
                        <p:cNvGrpSpPr/>
                        <p:nvPr/>
                      </p:nvGrpSpPr>
                      <p:grpSpPr>
                        <a:xfrm>
                          <a:off x="7765238" y="3295341"/>
                          <a:ext cx="2192898" cy="1923948"/>
                          <a:chOff x="6434740" y="3966962"/>
                          <a:chExt cx="2192898" cy="1923948"/>
                        </a:xfrm>
                      </p:grpSpPr>
                      <p:grpSp>
                        <p:nvGrpSpPr>
                          <p:cNvPr id="42" name="Grupo 41"/>
                          <p:cNvGrpSpPr/>
                          <p:nvPr/>
                        </p:nvGrpSpPr>
                        <p:grpSpPr>
                          <a:xfrm>
                            <a:off x="6434740" y="3966962"/>
                            <a:ext cx="2192898" cy="1445392"/>
                            <a:chOff x="6434740" y="3966962"/>
                            <a:chExt cx="2192898" cy="1445392"/>
                          </a:xfrm>
                        </p:grpSpPr>
                        <p:sp>
                          <p:nvSpPr>
                            <p:cNvPr id="47" name="Cubo 46"/>
                            <p:cNvSpPr/>
                            <p:nvPr/>
                          </p:nvSpPr>
                          <p:spPr>
                            <a:xfrm rot="19538305" flipH="1">
                              <a:off x="6731411" y="4246592"/>
                              <a:ext cx="1896227" cy="1165762"/>
                            </a:xfrm>
                            <a:prstGeom prst="cube">
                              <a:avLst>
                                <a:gd name="adj" fmla="val 12947"/>
                              </a:avLst>
                            </a:prstGeom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9" name="Trapezoide 8"/>
                            <p:cNvSpPr/>
                            <p:nvPr/>
                          </p:nvSpPr>
                          <p:spPr>
                            <a:xfrm rot="19560000" flipV="1">
                              <a:off x="6759954" y="4385992"/>
                              <a:ext cx="1746719" cy="456208"/>
                            </a:xfrm>
                            <a:prstGeom prst="trapezoid">
                              <a:avLst/>
                            </a:prstGeom>
                            <a:solidFill>
                              <a:schemeClr val="accent1">
                                <a:lumMod val="50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22" name="Fluxograma: Dados 21"/>
                            <p:cNvSpPr/>
                            <p:nvPr/>
                          </p:nvSpPr>
                          <p:spPr>
                            <a:xfrm rot="19533398" flipV="1">
                              <a:off x="6434740" y="4317916"/>
                              <a:ext cx="1908000" cy="186523"/>
                            </a:xfrm>
                            <a:custGeom>
                              <a:avLst/>
                              <a:gdLst>
                                <a:gd name="connsiteX0" fmla="*/ 0 w 10000"/>
                                <a:gd name="connsiteY0" fmla="*/ 10000 h 10000"/>
                                <a:gd name="connsiteX1" fmla="*/ 2000 w 10000"/>
                                <a:gd name="connsiteY1" fmla="*/ 0 h 10000"/>
                                <a:gd name="connsiteX2" fmla="*/ 10000 w 10000"/>
                                <a:gd name="connsiteY2" fmla="*/ 0 h 10000"/>
                                <a:gd name="connsiteX3" fmla="*/ 8000 w 10000"/>
                                <a:gd name="connsiteY3" fmla="*/ 10000 h 10000"/>
                                <a:gd name="connsiteX4" fmla="*/ 0 w 10000"/>
                                <a:gd name="connsiteY4" fmla="*/ 10000 h 10000"/>
                                <a:gd name="connsiteX0" fmla="*/ 0 w 10000"/>
                                <a:gd name="connsiteY0" fmla="*/ 10000 h 10000"/>
                                <a:gd name="connsiteX1" fmla="*/ 864 w 10000"/>
                                <a:gd name="connsiteY1" fmla="*/ 173 h 10000"/>
                                <a:gd name="connsiteX2" fmla="*/ 10000 w 10000"/>
                                <a:gd name="connsiteY2" fmla="*/ 0 h 10000"/>
                                <a:gd name="connsiteX3" fmla="*/ 8000 w 10000"/>
                                <a:gd name="connsiteY3" fmla="*/ 10000 h 10000"/>
                                <a:gd name="connsiteX4" fmla="*/ 0 w 10000"/>
                                <a:gd name="connsiteY4" fmla="*/ 10000 h 10000"/>
                                <a:gd name="connsiteX0" fmla="*/ 0 w 8554"/>
                                <a:gd name="connsiteY0" fmla="*/ 9827 h 9827"/>
                                <a:gd name="connsiteX1" fmla="*/ 864 w 8554"/>
                                <a:gd name="connsiteY1" fmla="*/ 0 h 9827"/>
                                <a:gd name="connsiteX2" fmla="*/ 8554 w 8554"/>
                                <a:gd name="connsiteY2" fmla="*/ 498 h 9827"/>
                                <a:gd name="connsiteX3" fmla="*/ 8000 w 8554"/>
                                <a:gd name="connsiteY3" fmla="*/ 9827 h 9827"/>
                                <a:gd name="connsiteX4" fmla="*/ 0 w 8554"/>
                                <a:gd name="connsiteY4" fmla="*/ 9827 h 9827"/>
                                <a:gd name="connsiteX0" fmla="*/ 0 w 10228"/>
                                <a:gd name="connsiteY0" fmla="*/ 10000 h 10000"/>
                                <a:gd name="connsiteX1" fmla="*/ 1010 w 10228"/>
                                <a:gd name="connsiteY1" fmla="*/ 0 h 10000"/>
                                <a:gd name="connsiteX2" fmla="*/ 10228 w 10228"/>
                                <a:gd name="connsiteY2" fmla="*/ 935 h 10000"/>
                                <a:gd name="connsiteX3" fmla="*/ 9352 w 10228"/>
                                <a:gd name="connsiteY3" fmla="*/ 10000 h 10000"/>
                                <a:gd name="connsiteX4" fmla="*/ 0 w 10228"/>
                                <a:gd name="connsiteY4" fmla="*/ 10000 h 10000"/>
                                <a:gd name="connsiteX0" fmla="*/ 0 w 10306"/>
                                <a:gd name="connsiteY0" fmla="*/ 10106 h 10106"/>
                                <a:gd name="connsiteX1" fmla="*/ 1010 w 10306"/>
                                <a:gd name="connsiteY1" fmla="*/ 106 h 10106"/>
                                <a:gd name="connsiteX2" fmla="*/ 10306 w 10306"/>
                                <a:gd name="connsiteY2" fmla="*/ 0 h 10106"/>
                                <a:gd name="connsiteX3" fmla="*/ 9352 w 10306"/>
                                <a:gd name="connsiteY3" fmla="*/ 10106 h 10106"/>
                                <a:gd name="connsiteX4" fmla="*/ 0 w 10306"/>
                                <a:gd name="connsiteY4" fmla="*/ 10106 h 10106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10306" h="10106">
                                  <a:moveTo>
                                    <a:pt x="0" y="10106"/>
                                  </a:moveTo>
                                  <a:cubicBezTo>
                                    <a:pt x="337" y="6773"/>
                                    <a:pt x="673" y="3439"/>
                                    <a:pt x="1010" y="106"/>
                                  </a:cubicBezTo>
                                  <a:lnTo>
                                    <a:pt x="10306" y="0"/>
                                  </a:lnTo>
                                  <a:cubicBezTo>
                                    <a:pt x="10090" y="3165"/>
                                    <a:pt x="9569" y="6941"/>
                                    <a:pt x="9352" y="10106"/>
                                  </a:cubicBezTo>
                                  <a:lnTo>
                                    <a:pt x="0" y="10106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1">
                                <a:lumMod val="50000"/>
                              </a:schemeClr>
                            </a:solidFill>
                            <a:ln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29" name="Retângulo 28"/>
                            <p:cNvSpPr/>
                            <p:nvPr/>
                          </p:nvSpPr>
                          <p:spPr>
                            <a:xfrm rot="-2220000">
                              <a:off x="7382593" y="5022791"/>
                              <a:ext cx="18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91" name="Retângulo 90"/>
                            <p:cNvSpPr/>
                            <p:nvPr/>
                          </p:nvSpPr>
                          <p:spPr>
                            <a:xfrm rot="-2220000">
                              <a:off x="8032094" y="4579169"/>
                              <a:ext cx="18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39" name="Retângulo 38"/>
                            <p:cNvSpPr/>
                            <p:nvPr/>
                          </p:nvSpPr>
                          <p:spPr>
                            <a:xfrm rot="-1920000">
                              <a:off x="6940033" y="4386062"/>
                              <a:ext cx="118110" cy="299634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50000"/>
                              </a:schemeClr>
                            </a:solidFill>
                            <a:ln>
                              <a:noFill/>
                            </a:ln>
                            <a:effectLst>
                              <a:outerShdw blurRad="76200" dir="13500000" sy="23000" kx="1200000" algn="br" rotWithShape="0">
                                <a:prstClr val="black">
                                  <a:alpha val="20000"/>
                                </a:prstClr>
                              </a:outerShd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92" name="Retângulo 91"/>
                            <p:cNvSpPr/>
                            <p:nvPr/>
                          </p:nvSpPr>
                          <p:spPr>
                            <a:xfrm rot="-1920000">
                              <a:off x="7519153" y="3966962"/>
                              <a:ext cx="118110" cy="299634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50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41" name="Retângulo 40"/>
                            <p:cNvSpPr/>
                            <p:nvPr/>
                          </p:nvSpPr>
                          <p:spPr>
                            <a:xfrm rot="19676547">
                              <a:off x="6784358" y="4132368"/>
                              <a:ext cx="835685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50000"/>
                              </a:schemeClr>
                            </a:solidFill>
                            <a:ln>
                              <a:noFill/>
                            </a:ln>
                            <a:effectLst>
                              <a:outerShdw blurRad="76200" dir="13500000" sy="23000" kx="1200000" algn="br" rotWithShape="0">
                                <a:prstClr val="black">
                                  <a:alpha val="20000"/>
                                </a:prstClr>
                              </a:outerShd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</p:grpSp>
                      <p:sp>
                        <p:nvSpPr>
                          <p:cNvPr id="90" name="Fluxograma: Dados 21"/>
                          <p:cNvSpPr/>
                          <p:nvPr/>
                        </p:nvSpPr>
                        <p:spPr>
                          <a:xfrm rot="3408767">
                            <a:off x="6389586" y="5231534"/>
                            <a:ext cx="1144091" cy="174661"/>
                          </a:xfrm>
                          <a:custGeom>
                            <a:avLst/>
                            <a:gdLst>
                              <a:gd name="connsiteX0" fmla="*/ 0 w 10000"/>
                              <a:gd name="connsiteY0" fmla="*/ 10000 h 10000"/>
                              <a:gd name="connsiteX1" fmla="*/ 2000 w 10000"/>
                              <a:gd name="connsiteY1" fmla="*/ 0 h 10000"/>
                              <a:gd name="connsiteX2" fmla="*/ 10000 w 10000"/>
                              <a:gd name="connsiteY2" fmla="*/ 0 h 10000"/>
                              <a:gd name="connsiteX3" fmla="*/ 8000 w 10000"/>
                              <a:gd name="connsiteY3" fmla="*/ 10000 h 10000"/>
                              <a:gd name="connsiteX4" fmla="*/ 0 w 10000"/>
                              <a:gd name="connsiteY4" fmla="*/ 10000 h 10000"/>
                              <a:gd name="connsiteX0" fmla="*/ 0 w 10000"/>
                              <a:gd name="connsiteY0" fmla="*/ 10000 h 10000"/>
                              <a:gd name="connsiteX1" fmla="*/ 864 w 10000"/>
                              <a:gd name="connsiteY1" fmla="*/ 173 h 10000"/>
                              <a:gd name="connsiteX2" fmla="*/ 10000 w 10000"/>
                              <a:gd name="connsiteY2" fmla="*/ 0 h 10000"/>
                              <a:gd name="connsiteX3" fmla="*/ 8000 w 10000"/>
                              <a:gd name="connsiteY3" fmla="*/ 10000 h 10000"/>
                              <a:gd name="connsiteX4" fmla="*/ 0 w 10000"/>
                              <a:gd name="connsiteY4" fmla="*/ 10000 h 10000"/>
                              <a:gd name="connsiteX0" fmla="*/ 0 w 8554"/>
                              <a:gd name="connsiteY0" fmla="*/ 9827 h 9827"/>
                              <a:gd name="connsiteX1" fmla="*/ 864 w 8554"/>
                              <a:gd name="connsiteY1" fmla="*/ 0 h 9827"/>
                              <a:gd name="connsiteX2" fmla="*/ 8554 w 8554"/>
                              <a:gd name="connsiteY2" fmla="*/ 498 h 9827"/>
                              <a:gd name="connsiteX3" fmla="*/ 8000 w 8554"/>
                              <a:gd name="connsiteY3" fmla="*/ 9827 h 9827"/>
                              <a:gd name="connsiteX4" fmla="*/ 0 w 8554"/>
                              <a:gd name="connsiteY4" fmla="*/ 9827 h 9827"/>
                              <a:gd name="connsiteX0" fmla="*/ 0 w 10228"/>
                              <a:gd name="connsiteY0" fmla="*/ 10000 h 10000"/>
                              <a:gd name="connsiteX1" fmla="*/ 1010 w 10228"/>
                              <a:gd name="connsiteY1" fmla="*/ 0 h 10000"/>
                              <a:gd name="connsiteX2" fmla="*/ 10228 w 10228"/>
                              <a:gd name="connsiteY2" fmla="*/ 935 h 10000"/>
                              <a:gd name="connsiteX3" fmla="*/ 9352 w 10228"/>
                              <a:gd name="connsiteY3" fmla="*/ 10000 h 10000"/>
                              <a:gd name="connsiteX4" fmla="*/ 0 w 10228"/>
                              <a:gd name="connsiteY4" fmla="*/ 10000 h 10000"/>
                              <a:gd name="connsiteX0" fmla="*/ 0 w 10306"/>
                              <a:gd name="connsiteY0" fmla="*/ 10106 h 10106"/>
                              <a:gd name="connsiteX1" fmla="*/ 1010 w 10306"/>
                              <a:gd name="connsiteY1" fmla="*/ 106 h 10106"/>
                              <a:gd name="connsiteX2" fmla="*/ 10306 w 10306"/>
                              <a:gd name="connsiteY2" fmla="*/ 0 h 10106"/>
                              <a:gd name="connsiteX3" fmla="*/ 9352 w 10306"/>
                              <a:gd name="connsiteY3" fmla="*/ 10106 h 10106"/>
                              <a:gd name="connsiteX4" fmla="*/ 0 w 10306"/>
                              <a:gd name="connsiteY4" fmla="*/ 10106 h 10106"/>
                              <a:gd name="connsiteX0" fmla="*/ 0 w 10722"/>
                              <a:gd name="connsiteY0" fmla="*/ 10006 h 10106"/>
                              <a:gd name="connsiteX1" fmla="*/ 1426 w 10722"/>
                              <a:gd name="connsiteY1" fmla="*/ 106 h 10106"/>
                              <a:gd name="connsiteX2" fmla="*/ 10722 w 10722"/>
                              <a:gd name="connsiteY2" fmla="*/ 0 h 10106"/>
                              <a:gd name="connsiteX3" fmla="*/ 9768 w 10722"/>
                              <a:gd name="connsiteY3" fmla="*/ 10106 h 10106"/>
                              <a:gd name="connsiteX4" fmla="*/ 0 w 10722"/>
                              <a:gd name="connsiteY4" fmla="*/ 10006 h 10106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0722" h="10106">
                                <a:moveTo>
                                  <a:pt x="0" y="10006"/>
                                </a:moveTo>
                                <a:cubicBezTo>
                                  <a:pt x="337" y="6673"/>
                                  <a:pt x="1089" y="3439"/>
                                  <a:pt x="1426" y="106"/>
                                </a:cubicBezTo>
                                <a:lnTo>
                                  <a:pt x="10722" y="0"/>
                                </a:lnTo>
                                <a:cubicBezTo>
                                  <a:pt x="10506" y="3165"/>
                                  <a:pt x="9985" y="6941"/>
                                  <a:pt x="9768" y="10106"/>
                                </a:cubicBezTo>
                                <a:lnTo>
                                  <a:pt x="0" y="1000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chemeClr val="accent1">
                              <a:lumMod val="50000"/>
                            </a:schemeClr>
                          </a:solidFill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  <p:sp>
                      <p:nvSpPr>
                        <p:cNvPr id="1041" name="Trapezoide 1040"/>
                        <p:cNvSpPr/>
                        <p:nvPr/>
                      </p:nvSpPr>
                      <p:spPr>
                        <a:xfrm rot="18426008">
                          <a:off x="8364228" y="3355514"/>
                          <a:ext cx="372816" cy="252000"/>
                        </a:xfrm>
                        <a:prstGeom prst="trapezoid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17" name="Elipse 116"/>
                        <p:cNvSpPr/>
                        <p:nvPr/>
                      </p:nvSpPr>
                      <p:spPr>
                        <a:xfrm rot="2570442">
                          <a:off x="8488196" y="3327827"/>
                          <a:ext cx="288000" cy="263619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042" name="Trapezoide 1041"/>
                        <p:cNvSpPr/>
                        <p:nvPr/>
                      </p:nvSpPr>
                      <p:spPr>
                        <a:xfrm rot="19684655">
                          <a:off x="8177792" y="3443170"/>
                          <a:ext cx="326294" cy="108000"/>
                        </a:xfrm>
                        <a:prstGeom prst="trapezoid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</p:grpSp>
                  <p:grpSp>
                    <p:nvGrpSpPr>
                      <p:cNvPr id="1043" name="Grupo 1042"/>
                      <p:cNvGrpSpPr/>
                      <p:nvPr/>
                    </p:nvGrpSpPr>
                    <p:grpSpPr>
                      <a:xfrm>
                        <a:off x="1798206" y="1047769"/>
                        <a:ext cx="6444556" cy="4525289"/>
                        <a:chOff x="1798206" y="1047769"/>
                        <a:chExt cx="6444556" cy="4525289"/>
                      </a:xfrm>
                    </p:grpSpPr>
                    <p:sp>
                      <p:nvSpPr>
                        <p:cNvPr id="119" name="Fluxograma: Operação manual 56"/>
                        <p:cNvSpPr/>
                        <p:nvPr/>
                      </p:nvSpPr>
                      <p:spPr>
                        <a:xfrm rot="10236702">
                          <a:off x="3734706" y="3113189"/>
                          <a:ext cx="1274029" cy="1029752"/>
                        </a:xfrm>
                        <a:custGeom>
                          <a:avLst/>
                          <a:gdLst>
                            <a:gd name="connsiteX0" fmla="*/ 0 w 10000"/>
                            <a:gd name="connsiteY0" fmla="*/ 0 h 10000"/>
                            <a:gd name="connsiteX1" fmla="*/ 10000 w 10000"/>
                            <a:gd name="connsiteY1" fmla="*/ 0 h 10000"/>
                            <a:gd name="connsiteX2" fmla="*/ 8000 w 10000"/>
                            <a:gd name="connsiteY2" fmla="*/ 10000 h 10000"/>
                            <a:gd name="connsiteX3" fmla="*/ 2000 w 10000"/>
                            <a:gd name="connsiteY3" fmla="*/ 10000 h 10000"/>
                            <a:gd name="connsiteX4" fmla="*/ 0 w 10000"/>
                            <a:gd name="connsiteY4" fmla="*/ 0 h 10000"/>
                            <a:gd name="connsiteX0" fmla="*/ 0 w 10000"/>
                            <a:gd name="connsiteY0" fmla="*/ 0 h 10000"/>
                            <a:gd name="connsiteX1" fmla="*/ 10000 w 10000"/>
                            <a:gd name="connsiteY1" fmla="*/ 0 h 10000"/>
                            <a:gd name="connsiteX2" fmla="*/ 8000 w 10000"/>
                            <a:gd name="connsiteY2" fmla="*/ 10000 h 10000"/>
                            <a:gd name="connsiteX3" fmla="*/ 3757 w 10000"/>
                            <a:gd name="connsiteY3" fmla="*/ 9693 h 10000"/>
                            <a:gd name="connsiteX4" fmla="*/ 0 w 10000"/>
                            <a:gd name="connsiteY4" fmla="*/ 0 h 10000"/>
                            <a:gd name="connsiteX0" fmla="*/ 0 w 12305"/>
                            <a:gd name="connsiteY0" fmla="*/ 0 h 9693"/>
                            <a:gd name="connsiteX1" fmla="*/ 10000 w 12305"/>
                            <a:gd name="connsiteY1" fmla="*/ 0 h 9693"/>
                            <a:gd name="connsiteX2" fmla="*/ 12305 w 12305"/>
                            <a:gd name="connsiteY2" fmla="*/ 8662 h 9693"/>
                            <a:gd name="connsiteX3" fmla="*/ 3757 w 12305"/>
                            <a:gd name="connsiteY3" fmla="*/ 9693 h 9693"/>
                            <a:gd name="connsiteX4" fmla="*/ 0 w 12305"/>
                            <a:gd name="connsiteY4" fmla="*/ 0 h 9693"/>
                            <a:gd name="connsiteX0" fmla="*/ 0 w 12324"/>
                            <a:gd name="connsiteY0" fmla="*/ 0 h 10000"/>
                            <a:gd name="connsiteX1" fmla="*/ 8127 w 12324"/>
                            <a:gd name="connsiteY1" fmla="*/ 0 h 10000"/>
                            <a:gd name="connsiteX2" fmla="*/ 12324 w 12324"/>
                            <a:gd name="connsiteY2" fmla="*/ 7805 h 10000"/>
                            <a:gd name="connsiteX3" fmla="*/ 3053 w 12324"/>
                            <a:gd name="connsiteY3" fmla="*/ 10000 h 10000"/>
                            <a:gd name="connsiteX4" fmla="*/ 0 w 12324"/>
                            <a:gd name="connsiteY4" fmla="*/ 0 h 10000"/>
                            <a:gd name="connsiteX0" fmla="*/ 0 w 12324"/>
                            <a:gd name="connsiteY0" fmla="*/ 0 h 8833"/>
                            <a:gd name="connsiteX1" fmla="*/ 8127 w 12324"/>
                            <a:gd name="connsiteY1" fmla="*/ 0 h 8833"/>
                            <a:gd name="connsiteX2" fmla="*/ 12324 w 12324"/>
                            <a:gd name="connsiteY2" fmla="*/ 7805 h 8833"/>
                            <a:gd name="connsiteX3" fmla="*/ 5133 w 12324"/>
                            <a:gd name="connsiteY3" fmla="*/ 8833 h 8833"/>
                            <a:gd name="connsiteX4" fmla="*/ 0 w 12324"/>
                            <a:gd name="connsiteY4" fmla="*/ 0 h 8833"/>
                            <a:gd name="connsiteX0" fmla="*/ 0 w 10000"/>
                            <a:gd name="connsiteY0" fmla="*/ 0 h 9761"/>
                            <a:gd name="connsiteX1" fmla="*/ 6594 w 10000"/>
                            <a:gd name="connsiteY1" fmla="*/ 0 h 9761"/>
                            <a:gd name="connsiteX2" fmla="*/ 10000 w 10000"/>
                            <a:gd name="connsiteY2" fmla="*/ 8836 h 9761"/>
                            <a:gd name="connsiteX3" fmla="*/ 4994 w 10000"/>
                            <a:gd name="connsiteY3" fmla="*/ 9761 h 9761"/>
                            <a:gd name="connsiteX4" fmla="*/ 0 w 10000"/>
                            <a:gd name="connsiteY4" fmla="*/ 0 h 9761"/>
                            <a:gd name="connsiteX0" fmla="*/ 0 w 10000"/>
                            <a:gd name="connsiteY0" fmla="*/ 0 h 9784"/>
                            <a:gd name="connsiteX1" fmla="*/ 6594 w 10000"/>
                            <a:gd name="connsiteY1" fmla="*/ 0 h 9784"/>
                            <a:gd name="connsiteX2" fmla="*/ 10000 w 10000"/>
                            <a:gd name="connsiteY2" fmla="*/ 9052 h 9784"/>
                            <a:gd name="connsiteX3" fmla="*/ 5486 w 10000"/>
                            <a:gd name="connsiteY3" fmla="*/ 9784 h 9784"/>
                            <a:gd name="connsiteX4" fmla="*/ 0 w 10000"/>
                            <a:gd name="connsiteY4" fmla="*/ 0 h 9784"/>
                            <a:gd name="connsiteX0" fmla="*/ 0 w 11095"/>
                            <a:gd name="connsiteY0" fmla="*/ 0 h 10000"/>
                            <a:gd name="connsiteX1" fmla="*/ 6594 w 11095"/>
                            <a:gd name="connsiteY1" fmla="*/ 0 h 10000"/>
                            <a:gd name="connsiteX2" fmla="*/ 11095 w 11095"/>
                            <a:gd name="connsiteY2" fmla="*/ 8405 h 10000"/>
                            <a:gd name="connsiteX3" fmla="*/ 5486 w 11095"/>
                            <a:gd name="connsiteY3" fmla="*/ 10000 h 10000"/>
                            <a:gd name="connsiteX4" fmla="*/ 0 w 11095"/>
                            <a:gd name="connsiteY4" fmla="*/ 0 h 10000"/>
                            <a:gd name="connsiteX0" fmla="*/ 0 w 11095"/>
                            <a:gd name="connsiteY0" fmla="*/ 0 h 9787"/>
                            <a:gd name="connsiteX1" fmla="*/ 6594 w 11095"/>
                            <a:gd name="connsiteY1" fmla="*/ 0 h 9787"/>
                            <a:gd name="connsiteX2" fmla="*/ 11095 w 11095"/>
                            <a:gd name="connsiteY2" fmla="*/ 8405 h 9787"/>
                            <a:gd name="connsiteX3" fmla="*/ 6044 w 11095"/>
                            <a:gd name="connsiteY3" fmla="*/ 9787 h 9787"/>
                            <a:gd name="connsiteX4" fmla="*/ 0 w 11095"/>
                            <a:gd name="connsiteY4" fmla="*/ 0 h 9787"/>
                            <a:gd name="connsiteX0" fmla="*/ 0 w 10000"/>
                            <a:gd name="connsiteY0" fmla="*/ 0 h 9587"/>
                            <a:gd name="connsiteX1" fmla="*/ 5943 w 10000"/>
                            <a:gd name="connsiteY1" fmla="*/ 0 h 9587"/>
                            <a:gd name="connsiteX2" fmla="*/ 10000 w 10000"/>
                            <a:gd name="connsiteY2" fmla="*/ 8588 h 9587"/>
                            <a:gd name="connsiteX3" fmla="*/ 6089 w 10000"/>
                            <a:gd name="connsiteY3" fmla="*/ 9587 h 9587"/>
                            <a:gd name="connsiteX4" fmla="*/ 0 w 10000"/>
                            <a:gd name="connsiteY4" fmla="*/ 0 h 958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0000" h="9587">
                              <a:moveTo>
                                <a:pt x="0" y="0"/>
                              </a:moveTo>
                              <a:lnTo>
                                <a:pt x="5943" y="0"/>
                              </a:lnTo>
                              <a:lnTo>
                                <a:pt x="10000" y="8588"/>
                              </a:lnTo>
                              <a:lnTo>
                                <a:pt x="6089" y="9587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>
                            <a:lumMod val="9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grpSp>
                      <p:nvGrpSpPr>
                        <p:cNvPr id="1040" name="Grupo 1039"/>
                        <p:cNvGrpSpPr/>
                        <p:nvPr/>
                      </p:nvGrpSpPr>
                      <p:grpSpPr>
                        <a:xfrm>
                          <a:off x="1798206" y="1508726"/>
                          <a:ext cx="6444556" cy="4064332"/>
                          <a:chOff x="1979313" y="634547"/>
                          <a:chExt cx="6444556" cy="4064332"/>
                        </a:xfrm>
                      </p:grpSpPr>
                      <p:grpSp>
                        <p:nvGrpSpPr>
                          <p:cNvPr id="1039" name="Grupo 1038"/>
                          <p:cNvGrpSpPr/>
                          <p:nvPr/>
                        </p:nvGrpSpPr>
                        <p:grpSpPr>
                          <a:xfrm>
                            <a:off x="1979313" y="634547"/>
                            <a:ext cx="6444556" cy="4064332"/>
                            <a:chOff x="1979313" y="634547"/>
                            <a:chExt cx="6444556" cy="4064332"/>
                          </a:xfrm>
                        </p:grpSpPr>
                        <p:grpSp>
                          <p:nvGrpSpPr>
                            <p:cNvPr id="1037" name="Grupo 1036"/>
                            <p:cNvGrpSpPr/>
                            <p:nvPr/>
                          </p:nvGrpSpPr>
                          <p:grpSpPr>
                            <a:xfrm>
                              <a:off x="1979313" y="634547"/>
                              <a:ext cx="6444556" cy="4064332"/>
                              <a:chOff x="1979313" y="634547"/>
                              <a:chExt cx="6444556" cy="4064332"/>
                            </a:xfrm>
                          </p:grpSpPr>
                          <p:grpSp>
                            <p:nvGrpSpPr>
                              <p:cNvPr id="1036" name="Grupo 1035"/>
                              <p:cNvGrpSpPr/>
                              <p:nvPr/>
                            </p:nvGrpSpPr>
                            <p:grpSpPr>
                              <a:xfrm>
                                <a:off x="1979313" y="634547"/>
                                <a:ext cx="6444556" cy="4064332"/>
                                <a:chOff x="5326546" y="812467"/>
                                <a:chExt cx="6444556" cy="4064332"/>
                              </a:xfrm>
                            </p:grpSpPr>
                            <p:grpSp>
                              <p:nvGrpSpPr>
                                <p:cNvPr id="1032" name="Grupo 1031"/>
                                <p:cNvGrpSpPr/>
                                <p:nvPr/>
                              </p:nvGrpSpPr>
                              <p:grpSpPr>
                                <a:xfrm>
                                  <a:off x="7842778" y="812467"/>
                                  <a:ext cx="2058230" cy="4064332"/>
                                  <a:chOff x="7873258" y="812467"/>
                                  <a:chExt cx="2058230" cy="4064332"/>
                                </a:xfrm>
                              </p:grpSpPr>
                              <p:grpSp>
                                <p:nvGrpSpPr>
                                  <p:cNvPr id="95" name="Grupo 94"/>
                                  <p:cNvGrpSpPr/>
                                  <p:nvPr/>
                                </p:nvGrpSpPr>
                                <p:grpSpPr>
                                  <a:xfrm>
                                    <a:off x="7873258" y="812467"/>
                                    <a:ext cx="1711095" cy="1826824"/>
                                    <a:chOff x="7819918" y="812467"/>
                                    <a:chExt cx="1711095" cy="1826824"/>
                                  </a:xfrm>
                                </p:grpSpPr>
                                <p:sp>
                                  <p:nvSpPr>
                                    <p:cNvPr id="4" name="Elipse 3"/>
                                    <p:cNvSpPr/>
                                    <p:nvPr/>
                                  </p:nvSpPr>
                                  <p:spPr>
                                    <a:xfrm rot="1240182">
                                      <a:off x="8146473" y="1039091"/>
                                      <a:ext cx="1340427" cy="16002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6CB9C"/>
                                    </a:solidFill>
                                    <a:ln>
                                      <a:noFill/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pt-BR"/>
                                    </a:p>
                                  </p:txBody>
                                </p:sp>
                                <p:sp>
                                  <p:nvSpPr>
                                    <p:cNvPr id="3" name="Elipse 2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8485043" y="1652592"/>
                                      <a:ext cx="72000" cy="72000"/>
                                    </a:xfrm>
                                    <a:prstGeom prst="ellipse">
                                      <a:avLst/>
                                    </a:prstGeom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dk1">
                                        <a:shade val="50000"/>
                                      </a:schemeClr>
                                    </a:lnRef>
                                    <a:fillRef idx="1">
                                      <a:schemeClr val="dk1"/>
                                    </a:fillRef>
                                    <a:effectRef idx="0">
                                      <a:schemeClr val="dk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pt-BR"/>
                                    </a:p>
                                  </p:txBody>
                                </p:sp>
                                <p:grpSp>
                                  <p:nvGrpSpPr>
                                    <p:cNvPr id="20" name="Grupo 19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7978139" y="1681165"/>
                                      <a:ext cx="366718" cy="324000"/>
                                      <a:chOff x="7977181" y="1631163"/>
                                      <a:chExt cx="366718" cy="297051"/>
                                    </a:xfrm>
                                  </p:grpSpPr>
                                  <p:sp>
                                    <p:nvSpPr>
                                      <p:cNvPr id="7" name="Retângulo 6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8071331" y="1796509"/>
                                        <a:ext cx="185650" cy="131702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rgbClr val="F6CB9C"/>
                                      </a:solidFill>
                                      <a:ln>
                                        <a:noFill/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BR"/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19" name="Grupo 18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7977181" y="1631163"/>
                                        <a:ext cx="366718" cy="297051"/>
                                        <a:chOff x="7977181" y="1631163"/>
                                        <a:chExt cx="366718" cy="297051"/>
                                      </a:xfrm>
                                    </p:grpSpPr>
                                    <p:sp>
                                      <p:nvSpPr>
                                        <p:cNvPr id="5" name="Triângulo retângulo 4"/>
                                        <p:cNvSpPr/>
                                        <p:nvPr/>
                                      </p:nvSpPr>
                                      <p:spPr>
                                        <a:xfrm rot="16200000">
                                          <a:off x="8020304" y="1588040"/>
                                          <a:ext cx="197554" cy="283799"/>
                                        </a:xfrm>
                                        <a:prstGeom prst="rtTriangle">
                                          <a:avLst/>
                                        </a:prstGeom>
                                        <a:solidFill>
                                          <a:srgbClr val="F6CB9C"/>
                                        </a:solidFill>
                                        <a:ln>
                                          <a:noFill/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6" name="Lágrima 5"/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7981950" y="1775717"/>
                                          <a:ext cx="180000" cy="152497"/>
                                        </a:xfrm>
                                        <a:prstGeom prst="teardrop">
                                          <a:avLst>
                                            <a:gd name="adj" fmla="val 200000"/>
                                          </a:avLst>
                                        </a:prstGeom>
                                        <a:solidFill>
                                          <a:srgbClr val="F6CB9C"/>
                                        </a:solidFill>
                                        <a:ln>
                                          <a:noFill/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18" name="Triângulo retângulo 17"/>
                                        <p:cNvSpPr/>
                                        <p:nvPr/>
                                      </p:nvSpPr>
                                      <p:spPr>
                                        <a:xfrm flipH="1">
                                          <a:off x="8005167" y="1663836"/>
                                          <a:ext cx="338732" cy="204746"/>
                                        </a:xfrm>
                                        <a:prstGeom prst="rtTriangle">
                                          <a:avLst/>
                                        </a:prstGeom>
                                        <a:solidFill>
                                          <a:srgbClr val="F6CB9C"/>
                                        </a:solidFill>
                                        <a:ln>
                                          <a:noFill/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</p:grpSp>
                                </p:grpSp>
                                <p:sp>
                                  <p:nvSpPr>
                                    <p:cNvPr id="21" name="Fluxograma: Atraso 20"/>
                                    <p:cNvSpPr/>
                                    <p:nvPr/>
                                  </p:nvSpPr>
                                  <p:spPr>
                                    <a:xfrm rot="19797221">
                                      <a:off x="8744921" y="1288147"/>
                                      <a:ext cx="470115" cy="387002"/>
                                    </a:xfrm>
                                    <a:prstGeom prst="flowChartDelay">
                                      <a:avLst/>
                                    </a:prstGeom>
                                    <a:solidFill>
                                      <a:srgbClr val="F6CB9C"/>
                                    </a:solidFill>
                                    <a:ln>
                                      <a:noFill/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pt-BR"/>
                                    </a:p>
                                  </p:txBody>
                                </p:sp>
                                <p:grpSp>
                                  <p:nvGrpSpPr>
                                    <p:cNvPr id="94" name="Grupo 93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7819918" y="812467"/>
                                      <a:ext cx="1711095" cy="1616407"/>
                                      <a:chOff x="7819918" y="812467"/>
                                      <a:chExt cx="1711095" cy="1616407"/>
                                    </a:xfrm>
                                  </p:grpSpPr>
                                  <p:sp>
                                    <p:nvSpPr>
                                      <p:cNvPr id="10" name="Lua 9"/>
                                      <p:cNvSpPr/>
                                      <p:nvPr/>
                                    </p:nvSpPr>
                                    <p:spPr>
                                      <a:xfrm rot="8863460">
                                        <a:off x="9017679" y="812467"/>
                                        <a:ext cx="400050" cy="1038225"/>
                                      </a:xfrm>
                                      <a:prstGeom prst="moon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>
                                        <a:noFill/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BR"/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93" name="Grupo 92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7819918" y="943042"/>
                                        <a:ext cx="1711095" cy="1485832"/>
                                        <a:chOff x="7819918" y="943042"/>
                                        <a:chExt cx="1711095" cy="1485832"/>
                                      </a:xfrm>
                                    </p:grpSpPr>
                                    <p:sp>
                                      <p:nvSpPr>
                                        <p:cNvPr id="15" name="Lua 14"/>
                                        <p:cNvSpPr/>
                                        <p:nvPr/>
                                      </p:nvSpPr>
                                      <p:spPr>
                                        <a:xfrm rot="10800000">
                                          <a:off x="9046635" y="1129705"/>
                                          <a:ext cx="458934" cy="1299169"/>
                                        </a:xfrm>
                                        <a:prstGeom prst="moon">
                                          <a:avLst>
                                            <a:gd name="adj" fmla="val 74906"/>
                                          </a:avLst>
                                        </a:prstGeom>
                                        <a:solidFill>
                                          <a:schemeClr val="tx1"/>
                                        </a:solidFill>
                                        <a:ln>
                                          <a:noFill/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  <p:grpSp>
                                      <p:nvGrpSpPr>
                                        <p:cNvPr id="46" name="Grupo 45"/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7819918" y="943042"/>
                                          <a:ext cx="1711095" cy="1191363"/>
                                          <a:chOff x="7819918" y="943042"/>
                                          <a:chExt cx="1711095" cy="1191363"/>
                                        </a:xfrm>
                                      </p:grpSpPr>
                                      <p:sp>
                                        <p:nvSpPr>
                                          <p:cNvPr id="17" name="Lua 16"/>
                                          <p:cNvSpPr/>
                                          <p:nvPr/>
                                        </p:nvSpPr>
                                        <p:spPr>
                                          <a:xfrm rot="10366736">
                                            <a:off x="9118035" y="1093608"/>
                                            <a:ext cx="412978" cy="1040797"/>
                                          </a:xfrm>
                                          <a:prstGeom prst="moon">
                                            <a:avLst/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>
                                            <a:noFill/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pt-BR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3" name="Ondulado 22"/>
                                          <p:cNvSpPr/>
                                          <p:nvPr/>
                                        </p:nvSpPr>
                                        <p:spPr>
                                          <a:xfrm rot="10800000" flipH="1">
                                            <a:off x="7819918" y="950769"/>
                                            <a:ext cx="1560439" cy="504827"/>
                                          </a:xfrm>
                                          <a:prstGeom prst="wave">
                                            <a:avLst>
                                              <a:gd name="adj1" fmla="val 20000"/>
                                              <a:gd name="adj2" fmla="val -10000"/>
                                            </a:avLst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>
                                            <a:noFill/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pt-BR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4" name="Ondulado 23"/>
                                          <p:cNvSpPr/>
                                          <p:nvPr/>
                                        </p:nvSpPr>
                                        <p:spPr>
                                          <a:xfrm rot="10800000" flipH="1">
                                            <a:off x="7978888" y="943042"/>
                                            <a:ext cx="1401469" cy="352428"/>
                                          </a:xfrm>
                                          <a:prstGeom prst="wave">
                                            <a:avLst>
                                              <a:gd name="adj1" fmla="val 20000"/>
                                              <a:gd name="adj2" fmla="val -7281"/>
                                            </a:avLst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>
                                            <a:noFill/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pt-BR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5" name="Ondulado 24"/>
                                          <p:cNvSpPr/>
                                          <p:nvPr/>
                                        </p:nvSpPr>
                                        <p:spPr>
                                          <a:xfrm rot="17598808">
                                            <a:off x="9000721" y="1458827"/>
                                            <a:ext cx="544947" cy="254633"/>
                                          </a:xfrm>
                                          <a:prstGeom prst="wave">
                                            <a:avLst>
                                              <a:gd name="adj1" fmla="val 20000"/>
                                              <a:gd name="adj2" fmla="val -4076"/>
                                            </a:avLst>
                                          </a:prstGeom>
                                          <a:ln>
                                            <a:noFill/>
                                          </a:ln>
                                        </p:spPr>
                                        <p:style>
                                          <a:lnRef idx="2">
                                            <a:schemeClr val="dk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dk1"/>
                                          </a:fillRef>
                                          <a:effectRef idx="0">
                                            <a:schemeClr val="dk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pt-BR"/>
                                          </a:p>
                                        </p:txBody>
                                      </p:sp>
                                    </p:grpSp>
                                  </p:grpSp>
                                </p:grpSp>
                              </p:grpSp>
                              <p:grpSp>
                                <p:nvGrpSpPr>
                                  <p:cNvPr id="1031" name="Grupo 1030"/>
                                  <p:cNvGrpSpPr/>
                                  <p:nvPr/>
                                </p:nvGrpSpPr>
                                <p:grpSpPr>
                                  <a:xfrm>
                                    <a:off x="8131488" y="2504225"/>
                                    <a:ext cx="1800000" cy="2372574"/>
                                    <a:chOff x="8131488" y="2504225"/>
                                    <a:chExt cx="1800000" cy="2372574"/>
                                  </a:xfrm>
                                </p:grpSpPr>
                                <p:sp>
                                  <p:nvSpPr>
                                    <p:cNvPr id="34" name="Fluxograma: Operação manual 33"/>
                                    <p:cNvSpPr/>
                                    <p:nvPr/>
                                  </p:nvSpPr>
                                  <p:spPr>
                                    <a:xfrm rot="10800000">
                                      <a:off x="8601555" y="2504225"/>
                                      <a:ext cx="717269" cy="1192150"/>
                                    </a:xfrm>
                                    <a:custGeom>
                                      <a:avLst/>
                                      <a:gdLst>
                                        <a:gd name="connsiteX0" fmla="*/ 0 w 10000"/>
                                        <a:gd name="connsiteY0" fmla="*/ 0 h 10000"/>
                                        <a:gd name="connsiteX1" fmla="*/ 10000 w 10000"/>
                                        <a:gd name="connsiteY1" fmla="*/ 0 h 10000"/>
                                        <a:gd name="connsiteX2" fmla="*/ 8000 w 10000"/>
                                        <a:gd name="connsiteY2" fmla="*/ 10000 h 10000"/>
                                        <a:gd name="connsiteX3" fmla="*/ 2000 w 10000"/>
                                        <a:gd name="connsiteY3" fmla="*/ 10000 h 10000"/>
                                        <a:gd name="connsiteX4" fmla="*/ 0 w 10000"/>
                                        <a:gd name="connsiteY4" fmla="*/ 0 h 10000"/>
                                        <a:gd name="connsiteX0" fmla="*/ 0 w 10000"/>
                                        <a:gd name="connsiteY0" fmla="*/ 0 h 10195"/>
                                        <a:gd name="connsiteX1" fmla="*/ 10000 w 10000"/>
                                        <a:gd name="connsiteY1" fmla="*/ 0 h 10195"/>
                                        <a:gd name="connsiteX2" fmla="*/ 8893 w 10000"/>
                                        <a:gd name="connsiteY2" fmla="*/ 10195 h 10195"/>
                                        <a:gd name="connsiteX3" fmla="*/ 2000 w 10000"/>
                                        <a:gd name="connsiteY3" fmla="*/ 10000 h 10195"/>
                                        <a:gd name="connsiteX4" fmla="*/ 0 w 10000"/>
                                        <a:gd name="connsiteY4" fmla="*/ 0 h 10195"/>
                                        <a:gd name="connsiteX0" fmla="*/ 0 w 10000"/>
                                        <a:gd name="connsiteY0" fmla="*/ 0 h 10195"/>
                                        <a:gd name="connsiteX1" fmla="*/ 10000 w 10000"/>
                                        <a:gd name="connsiteY1" fmla="*/ 0 h 10195"/>
                                        <a:gd name="connsiteX2" fmla="*/ 8893 w 10000"/>
                                        <a:gd name="connsiteY2" fmla="*/ 10195 h 10195"/>
                                        <a:gd name="connsiteX3" fmla="*/ 2625 w 10000"/>
                                        <a:gd name="connsiteY3" fmla="*/ 10000 h 10195"/>
                                        <a:gd name="connsiteX4" fmla="*/ 0 w 10000"/>
                                        <a:gd name="connsiteY4" fmla="*/ 0 h 10195"/>
                                      </a:gdLst>
                                      <a:ahLst/>
                                      <a:cxnLst>
                                        <a:cxn ang="0">
                                          <a:pos x="connsiteX0" y="connsiteY0"/>
                                        </a:cxn>
                                        <a:cxn ang="0">
                                          <a:pos x="connsiteX1" y="connsiteY1"/>
                                        </a:cxn>
                                        <a:cxn ang="0">
                                          <a:pos x="connsiteX2" y="connsiteY2"/>
                                        </a:cxn>
                                        <a:cxn ang="0">
                                          <a:pos x="connsiteX3" y="connsiteY3"/>
                                        </a:cxn>
                                        <a:cxn ang="0">
                                          <a:pos x="connsiteX4" y="connsiteY4"/>
                                        </a:cxn>
                                      </a:cxnLst>
                                      <a:rect l="l" t="t" r="r" b="b"/>
                                      <a:pathLst>
                                        <a:path w="10000" h="10195">
                                          <a:moveTo>
                                            <a:pt x="0" y="0"/>
                                          </a:moveTo>
                                          <a:lnTo>
                                            <a:pt x="10000" y="0"/>
                                          </a:lnTo>
                                          <a:lnTo>
                                            <a:pt x="8893" y="10195"/>
                                          </a:lnTo>
                                          <a:lnTo>
                                            <a:pt x="2625" y="10000"/>
                                          </a:lnTo>
                                          <a:lnTo>
                                            <a:pt x="0" y="0"/>
                                          </a:lnTo>
                                          <a:close/>
                                        </a:path>
                                      </a:pathLst>
                                    </a:custGeom>
                                    <a:solidFill>
                                      <a:srgbClr val="F6CB9C"/>
                                    </a:solidFill>
                                    <a:ln>
                                      <a:noFill/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pt-BR"/>
                                    </a:p>
                                  </p:txBody>
                                </p:sp>
                                <p:sp>
                                  <p:nvSpPr>
                                    <p:cNvPr id="26" name="Trapezoide 25"/>
                                    <p:cNvSpPr/>
                                    <p:nvPr/>
                                  </p:nvSpPr>
                                  <p:spPr>
                                    <a:xfrm flipV="1">
                                      <a:off x="8131488" y="2862026"/>
                                      <a:ext cx="1800000" cy="2014773"/>
                                    </a:xfrm>
                                    <a:custGeom>
                                      <a:avLst/>
                                      <a:gdLst>
                                        <a:gd name="connsiteX0" fmla="*/ 0 w 1529337"/>
                                        <a:gd name="connsiteY0" fmla="*/ 1615440 h 1615440"/>
                                        <a:gd name="connsiteX1" fmla="*/ 382334 w 1529337"/>
                                        <a:gd name="connsiteY1" fmla="*/ 0 h 1615440"/>
                                        <a:gd name="connsiteX2" fmla="*/ 1147003 w 1529337"/>
                                        <a:gd name="connsiteY2" fmla="*/ 0 h 1615440"/>
                                        <a:gd name="connsiteX3" fmla="*/ 1529337 w 1529337"/>
                                        <a:gd name="connsiteY3" fmla="*/ 1615440 h 1615440"/>
                                        <a:gd name="connsiteX4" fmla="*/ 0 w 1529337"/>
                                        <a:gd name="connsiteY4" fmla="*/ 1615440 h 1615440"/>
                                        <a:gd name="connsiteX0" fmla="*/ 0 w 1529337"/>
                                        <a:gd name="connsiteY0" fmla="*/ 1630680 h 1630680"/>
                                        <a:gd name="connsiteX1" fmla="*/ 146114 w 1529337"/>
                                        <a:gd name="connsiteY1" fmla="*/ 0 h 1630680"/>
                                        <a:gd name="connsiteX2" fmla="*/ 1147003 w 1529337"/>
                                        <a:gd name="connsiteY2" fmla="*/ 15240 h 1630680"/>
                                        <a:gd name="connsiteX3" fmla="*/ 1529337 w 1529337"/>
                                        <a:gd name="connsiteY3" fmla="*/ 1630680 h 1630680"/>
                                        <a:gd name="connsiteX4" fmla="*/ 0 w 1529337"/>
                                        <a:gd name="connsiteY4" fmla="*/ 1630680 h 1630680"/>
                                        <a:gd name="connsiteX0" fmla="*/ 0 w 1529337"/>
                                        <a:gd name="connsiteY0" fmla="*/ 1630680 h 1630680"/>
                                        <a:gd name="connsiteX1" fmla="*/ 146114 w 1529337"/>
                                        <a:gd name="connsiteY1" fmla="*/ 0 h 1630680"/>
                                        <a:gd name="connsiteX2" fmla="*/ 1474663 w 1529337"/>
                                        <a:gd name="connsiteY2" fmla="*/ 7620 h 1630680"/>
                                        <a:gd name="connsiteX3" fmla="*/ 1529337 w 1529337"/>
                                        <a:gd name="connsiteY3" fmla="*/ 1630680 h 1630680"/>
                                        <a:gd name="connsiteX4" fmla="*/ 0 w 1529337"/>
                                        <a:gd name="connsiteY4" fmla="*/ 1630680 h 1630680"/>
                                        <a:gd name="connsiteX0" fmla="*/ 0 w 1529337"/>
                                        <a:gd name="connsiteY0" fmla="*/ 1638300 h 1638300"/>
                                        <a:gd name="connsiteX1" fmla="*/ 191834 w 1529337"/>
                                        <a:gd name="connsiteY1" fmla="*/ 0 h 1638300"/>
                                        <a:gd name="connsiteX2" fmla="*/ 1474663 w 1529337"/>
                                        <a:gd name="connsiteY2" fmla="*/ 15240 h 1638300"/>
                                        <a:gd name="connsiteX3" fmla="*/ 1529337 w 1529337"/>
                                        <a:gd name="connsiteY3" fmla="*/ 1638300 h 1638300"/>
                                        <a:gd name="connsiteX4" fmla="*/ 0 w 1529337"/>
                                        <a:gd name="connsiteY4" fmla="*/ 1638300 h 1638300"/>
                                        <a:gd name="connsiteX0" fmla="*/ 0 w 1588963"/>
                                        <a:gd name="connsiteY0" fmla="*/ 1638300 h 1638300"/>
                                        <a:gd name="connsiteX1" fmla="*/ 191834 w 1588963"/>
                                        <a:gd name="connsiteY1" fmla="*/ 0 h 1638300"/>
                                        <a:gd name="connsiteX2" fmla="*/ 1588963 w 1588963"/>
                                        <a:gd name="connsiteY2" fmla="*/ 15240 h 1638300"/>
                                        <a:gd name="connsiteX3" fmla="*/ 1529337 w 1588963"/>
                                        <a:gd name="connsiteY3" fmla="*/ 1638300 h 1638300"/>
                                        <a:gd name="connsiteX4" fmla="*/ 0 w 1588963"/>
                                        <a:gd name="connsiteY4" fmla="*/ 1638300 h 1638300"/>
                                      </a:gdLst>
                                      <a:ahLst/>
                                      <a:cxnLst>
                                        <a:cxn ang="0">
                                          <a:pos x="connsiteX0" y="connsiteY0"/>
                                        </a:cxn>
                                        <a:cxn ang="0">
                                          <a:pos x="connsiteX1" y="connsiteY1"/>
                                        </a:cxn>
                                        <a:cxn ang="0">
                                          <a:pos x="connsiteX2" y="connsiteY2"/>
                                        </a:cxn>
                                        <a:cxn ang="0">
                                          <a:pos x="connsiteX3" y="connsiteY3"/>
                                        </a:cxn>
                                        <a:cxn ang="0">
                                          <a:pos x="connsiteX4" y="connsiteY4"/>
                                        </a:cxn>
                                      </a:cxnLst>
                                      <a:rect l="l" t="t" r="r" b="b"/>
                                      <a:pathLst>
                                        <a:path w="1588963" h="1638300">
                                          <a:moveTo>
                                            <a:pt x="0" y="1638300"/>
                                          </a:moveTo>
                                          <a:lnTo>
                                            <a:pt x="191834" y="0"/>
                                          </a:lnTo>
                                          <a:lnTo>
                                            <a:pt x="1588963" y="15240"/>
                                          </a:lnTo>
                                          <a:lnTo>
                                            <a:pt x="1529337" y="1638300"/>
                                          </a:lnTo>
                                          <a:lnTo>
                                            <a:pt x="0" y="1638300"/>
                                          </a:lnTo>
                                          <a:close/>
                                        </a:path>
                                      </a:pathLst>
                                    </a:custGeom>
                                    <a:solidFill>
                                      <a:schemeClr val="bg1"/>
                                    </a:solidFill>
                                    <a:ln>
                                      <a:noFill/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pt-BR"/>
                                    </a:p>
                                  </p:txBody>
                                </p:sp>
                                <p:grpSp>
                                  <p:nvGrpSpPr>
                                    <p:cNvPr id="1029" name="Grupo 1028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8624303" y="2819399"/>
                                      <a:ext cx="901081" cy="1851367"/>
                                      <a:chOff x="8624303" y="2819399"/>
                                      <a:chExt cx="901081" cy="1851367"/>
                                    </a:xfrm>
                                  </p:grpSpPr>
                                  <p:grpSp>
                                    <p:nvGrpSpPr>
                                      <p:cNvPr id="60" name="Grupo 59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8871679" y="3285954"/>
                                        <a:ext cx="653705" cy="1384812"/>
                                        <a:chOff x="8871679" y="3354534"/>
                                        <a:chExt cx="653705" cy="1384812"/>
                                      </a:xfrm>
                                    </p:grpSpPr>
                                    <p:sp>
                                      <p:nvSpPr>
                                        <p:cNvPr id="37" name="Triângulo isósceles 32"/>
                                        <p:cNvSpPr/>
                                        <p:nvPr/>
                                      </p:nvSpPr>
                                      <p:spPr>
                                        <a:xfrm rot="20500764">
                                          <a:off x="8871679" y="3354534"/>
                                          <a:ext cx="271737" cy="253217"/>
                                        </a:xfrm>
                                        <a:custGeom>
                                          <a:avLst/>
                                          <a:gdLst>
                                            <a:gd name="connsiteX0" fmla="*/ 0 w 579689"/>
                                            <a:gd name="connsiteY0" fmla="*/ 306557 h 306557"/>
                                            <a:gd name="connsiteX1" fmla="*/ 289845 w 579689"/>
                                            <a:gd name="connsiteY1" fmla="*/ 0 h 306557"/>
                                            <a:gd name="connsiteX2" fmla="*/ 579689 w 579689"/>
                                            <a:gd name="connsiteY2" fmla="*/ 306557 h 306557"/>
                                            <a:gd name="connsiteX3" fmla="*/ 0 w 579689"/>
                                            <a:gd name="connsiteY3" fmla="*/ 306557 h 306557"/>
                                            <a:gd name="connsiteX0" fmla="*/ 0 w 579689"/>
                                            <a:gd name="connsiteY0" fmla="*/ 253217 h 253217"/>
                                            <a:gd name="connsiteX1" fmla="*/ 297465 w 579689"/>
                                            <a:gd name="connsiteY1" fmla="*/ 0 h 253217"/>
                                            <a:gd name="connsiteX2" fmla="*/ 579689 w 579689"/>
                                            <a:gd name="connsiteY2" fmla="*/ 253217 h 253217"/>
                                            <a:gd name="connsiteX3" fmla="*/ 0 w 579689"/>
                                            <a:gd name="connsiteY3" fmla="*/ 253217 h 253217"/>
                                          </a:gdLst>
                                          <a:ahLst/>
                                          <a:cxnLst>
                                            <a:cxn ang="0">
                                              <a:pos x="connsiteX0" y="connsiteY0"/>
                                            </a:cxn>
                                            <a:cxn ang="0">
                                              <a:pos x="connsiteX1" y="connsiteY1"/>
                                            </a:cxn>
                                            <a:cxn ang="0">
                                              <a:pos x="connsiteX2" y="connsiteY2"/>
                                            </a:cxn>
                                            <a:cxn ang="0">
                                              <a:pos x="connsiteX3" y="connsiteY3"/>
                                            </a:cxn>
                                          </a:cxnLst>
                                          <a:rect l="l" t="t" r="r" b="b"/>
                                          <a:pathLst>
                                            <a:path w="579689" h="253217">
                                              <a:moveTo>
                                                <a:pt x="0" y="253217"/>
                                              </a:moveTo>
                                              <a:lnTo>
                                                <a:pt x="297465" y="0"/>
                                              </a:lnTo>
                                              <a:lnTo>
                                                <a:pt x="579689" y="253217"/>
                                              </a:lnTo>
                                              <a:lnTo>
                                                <a:pt x="0" y="253217"/>
                                              </a:lnTo>
                                              <a:close/>
                                            </a:path>
                                          </a:pathLst>
                                        </a:custGeom>
                                      </p:spPr>
                                      <p:style>
                                        <a:lnRef idx="2">
                                          <a:schemeClr val="accent2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2"/>
                                        </a:fillRef>
                                        <a:effectRef idx="0">
                                          <a:schemeClr val="accent2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53" name="Retângulo 52"/>
                                        <p:cNvSpPr/>
                                        <p:nvPr/>
                                      </p:nvSpPr>
                                      <p:spPr>
                                        <a:xfrm rot="20541220">
                                          <a:off x="9073066" y="3581640"/>
                                          <a:ext cx="270000" cy="1044000"/>
                                        </a:xfrm>
                                        <a:prstGeom prst="rect">
                                          <a:avLst/>
                                        </a:prstGeom>
                                        <a:ln/>
                                      </p:spPr>
                                      <p:style>
                                        <a:lnRef idx="2">
                                          <a:schemeClr val="accent2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2"/>
                                        </a:fillRef>
                                        <a:effectRef idx="0">
                                          <a:schemeClr val="accent2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55" name="Triângulo isósceles 54"/>
                                        <p:cNvSpPr/>
                                        <p:nvPr/>
                                      </p:nvSpPr>
                                      <p:spPr>
                                        <a:xfrm rot="9654461">
                                          <a:off x="9262584" y="4608671"/>
                                          <a:ext cx="262800" cy="130675"/>
                                        </a:xfrm>
                                        <a:prstGeom prst="triangle">
                                          <a:avLst/>
                                        </a:prstGeom>
                                        <a:solidFill>
                                          <a:schemeClr val="accent2"/>
                                        </a:solidFill>
                                        <a:ln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54" name="Retângulo 53"/>
                                        <p:cNvSpPr/>
                                        <p:nvPr/>
                                      </p:nvSpPr>
                                      <p:spPr>
                                        <a:xfrm rot="20520000">
                                          <a:off x="9080202" y="3555840"/>
                                          <a:ext cx="262800" cy="10872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2"/>
                                        </a:solidFill>
                                        <a:ln>
                                          <a:noFill/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56" name="Triângulo isósceles 55"/>
                                        <p:cNvSpPr/>
                                        <p:nvPr/>
                                      </p:nvSpPr>
                                      <p:spPr>
                                        <a:xfrm rot="20507320">
                                          <a:off x="9218963" y="4289934"/>
                                          <a:ext cx="209544" cy="346980"/>
                                        </a:xfrm>
                                        <a:prstGeom prst="triangle">
                                          <a:avLst/>
                                        </a:prstGeom>
                                        <a:solidFill>
                                          <a:schemeClr val="accent2"/>
                                        </a:solidFill>
                                        <a:ln>
                                          <a:noFill/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33" name="Triângulo isósceles 32"/>
                                      <p:cNvSpPr/>
                                      <p:nvPr/>
                                    </p:nvSpPr>
                                    <p:spPr>
                                      <a:xfrm rot="10800000">
                                        <a:off x="8722200" y="3141146"/>
                                        <a:ext cx="540000" cy="253217"/>
                                      </a:xfrm>
                                      <a:custGeom>
                                        <a:avLst/>
                                        <a:gdLst>
                                          <a:gd name="connsiteX0" fmla="*/ 0 w 579689"/>
                                          <a:gd name="connsiteY0" fmla="*/ 306557 h 306557"/>
                                          <a:gd name="connsiteX1" fmla="*/ 289845 w 579689"/>
                                          <a:gd name="connsiteY1" fmla="*/ 0 h 306557"/>
                                          <a:gd name="connsiteX2" fmla="*/ 579689 w 579689"/>
                                          <a:gd name="connsiteY2" fmla="*/ 306557 h 306557"/>
                                          <a:gd name="connsiteX3" fmla="*/ 0 w 579689"/>
                                          <a:gd name="connsiteY3" fmla="*/ 306557 h 306557"/>
                                          <a:gd name="connsiteX0" fmla="*/ 0 w 579689"/>
                                          <a:gd name="connsiteY0" fmla="*/ 253217 h 253217"/>
                                          <a:gd name="connsiteX1" fmla="*/ 297465 w 579689"/>
                                          <a:gd name="connsiteY1" fmla="*/ 0 h 253217"/>
                                          <a:gd name="connsiteX2" fmla="*/ 579689 w 579689"/>
                                          <a:gd name="connsiteY2" fmla="*/ 253217 h 253217"/>
                                          <a:gd name="connsiteX3" fmla="*/ 0 w 579689"/>
                                          <a:gd name="connsiteY3" fmla="*/ 253217 h 253217"/>
                                        </a:gdLst>
                                        <a:ahLst/>
                                        <a:cxnLst>
                                          <a:cxn ang="0">
                                            <a:pos x="connsiteX0" y="connsiteY0"/>
                                          </a:cxn>
                                          <a:cxn ang="0">
                                            <a:pos x="connsiteX1" y="connsiteY1"/>
                                          </a:cxn>
                                          <a:cxn ang="0">
                                            <a:pos x="connsiteX2" y="connsiteY2"/>
                                          </a:cxn>
                                          <a:cxn ang="0">
                                            <a:pos x="connsiteX3" y="connsiteY3"/>
                                          </a:cxn>
                                        </a:cxnLst>
                                        <a:rect l="l" t="t" r="r" b="b"/>
                                        <a:pathLst>
                                          <a:path w="579689" h="253217">
                                            <a:moveTo>
                                              <a:pt x="0" y="253217"/>
                                            </a:moveTo>
                                            <a:lnTo>
                                              <a:pt x="297465" y="0"/>
                                            </a:lnTo>
                                            <a:lnTo>
                                              <a:pt x="579689" y="253217"/>
                                            </a:lnTo>
                                            <a:lnTo>
                                              <a:pt x="0" y="253217"/>
                                            </a:lnTo>
                                            <a:close/>
                                          </a:path>
                                        </a:pathLst>
                                      </a:custGeom>
                                    </p:spPr>
                                    <p:style>
                                      <a:lnRef idx="2">
                                        <a:schemeClr val="accent2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2"/>
                                      </a:fillRef>
                                      <a:effectRef idx="0">
                                        <a:schemeClr val="accent2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BR"/>
                                      </a:p>
                                    </p:txBody>
                                  </p:sp>
                                  <p:sp>
                                    <p:nvSpPr>
                                      <p:cNvPr id="32" name="Fluxograma: Operação manual 29"/>
                                      <p:cNvSpPr/>
                                      <p:nvPr/>
                                    </p:nvSpPr>
                                    <p:spPr>
                                      <a:xfrm rot="5400000" flipH="1">
                                        <a:off x="8875122" y="2939030"/>
                                        <a:ext cx="511579" cy="331200"/>
                                      </a:xfrm>
                                      <a:custGeom>
                                        <a:avLst/>
                                        <a:gdLst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8000 w 10000"/>
                                          <a:gd name="connsiteY2" fmla="*/ 10000 h 10000"/>
                                          <a:gd name="connsiteX3" fmla="*/ 2000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6288 w 10000"/>
                                          <a:gd name="connsiteY2" fmla="*/ 9726 h 10000"/>
                                          <a:gd name="connsiteX3" fmla="*/ 2000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6288 w 10000"/>
                                          <a:gd name="connsiteY2" fmla="*/ 9726 h 10000"/>
                                          <a:gd name="connsiteX3" fmla="*/ 3712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9498 w 10000"/>
                                          <a:gd name="connsiteY2" fmla="*/ 9726 h 10000"/>
                                          <a:gd name="connsiteX3" fmla="*/ 3712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821"/>
                                          <a:gd name="connsiteX1" fmla="*/ 10000 w 10000"/>
                                          <a:gd name="connsiteY1" fmla="*/ 0 h 10821"/>
                                          <a:gd name="connsiteX2" fmla="*/ 9498 w 10000"/>
                                          <a:gd name="connsiteY2" fmla="*/ 9726 h 10821"/>
                                          <a:gd name="connsiteX3" fmla="*/ 4568 w 10000"/>
                                          <a:gd name="connsiteY3" fmla="*/ 10821 h 10821"/>
                                          <a:gd name="connsiteX4" fmla="*/ 0 w 10000"/>
                                          <a:gd name="connsiteY4" fmla="*/ 0 h 10821"/>
                                          <a:gd name="connsiteX0" fmla="*/ 0 w 10000"/>
                                          <a:gd name="connsiteY0" fmla="*/ 0 h 10821"/>
                                          <a:gd name="connsiteX1" fmla="*/ 10000 w 10000"/>
                                          <a:gd name="connsiteY1" fmla="*/ 0 h 10821"/>
                                          <a:gd name="connsiteX2" fmla="*/ 9498 w 10000"/>
                                          <a:gd name="connsiteY2" fmla="*/ 9726 h 10821"/>
                                          <a:gd name="connsiteX3" fmla="*/ 3712 w 10000"/>
                                          <a:gd name="connsiteY3" fmla="*/ 10821 h 10821"/>
                                          <a:gd name="connsiteX4" fmla="*/ 0 w 10000"/>
                                          <a:gd name="connsiteY4" fmla="*/ 0 h 10821"/>
                                          <a:gd name="connsiteX0" fmla="*/ 0 w 10000"/>
                                          <a:gd name="connsiteY0" fmla="*/ 0 h 10821"/>
                                          <a:gd name="connsiteX1" fmla="*/ 10000 w 10000"/>
                                          <a:gd name="connsiteY1" fmla="*/ 0 h 10821"/>
                                          <a:gd name="connsiteX2" fmla="*/ 9498 w 10000"/>
                                          <a:gd name="connsiteY2" fmla="*/ 9726 h 10821"/>
                                          <a:gd name="connsiteX3" fmla="*/ 3712 w 10000"/>
                                          <a:gd name="connsiteY3" fmla="*/ 10821 h 10821"/>
                                          <a:gd name="connsiteX4" fmla="*/ 4933 w 10000"/>
                                          <a:gd name="connsiteY4" fmla="*/ 9240 h 10821"/>
                                          <a:gd name="connsiteX5" fmla="*/ 0 w 10000"/>
                                          <a:gd name="connsiteY5" fmla="*/ 0 h 10821"/>
                                          <a:gd name="connsiteX0" fmla="*/ 0 w 10000"/>
                                          <a:gd name="connsiteY0" fmla="*/ 0 h 10547"/>
                                          <a:gd name="connsiteX1" fmla="*/ 10000 w 10000"/>
                                          <a:gd name="connsiteY1" fmla="*/ 0 h 10547"/>
                                          <a:gd name="connsiteX2" fmla="*/ 9498 w 10000"/>
                                          <a:gd name="connsiteY2" fmla="*/ 9726 h 10547"/>
                                          <a:gd name="connsiteX3" fmla="*/ 4997 w 10000"/>
                                          <a:gd name="connsiteY3" fmla="*/ 10547 h 10547"/>
                                          <a:gd name="connsiteX4" fmla="*/ 4933 w 10000"/>
                                          <a:gd name="connsiteY4" fmla="*/ 9240 h 10547"/>
                                          <a:gd name="connsiteX5" fmla="*/ 0 w 10000"/>
                                          <a:gd name="connsiteY5" fmla="*/ 0 h 10547"/>
                                          <a:gd name="connsiteX0" fmla="*/ 0 w 10000"/>
                                          <a:gd name="connsiteY0" fmla="*/ 0 h 9726"/>
                                          <a:gd name="connsiteX1" fmla="*/ 10000 w 10000"/>
                                          <a:gd name="connsiteY1" fmla="*/ 0 h 9726"/>
                                          <a:gd name="connsiteX2" fmla="*/ 9498 w 10000"/>
                                          <a:gd name="connsiteY2" fmla="*/ 9726 h 9726"/>
                                          <a:gd name="connsiteX3" fmla="*/ 6121 w 10000"/>
                                          <a:gd name="connsiteY3" fmla="*/ 8905 h 9726"/>
                                          <a:gd name="connsiteX4" fmla="*/ 4933 w 10000"/>
                                          <a:gd name="connsiteY4" fmla="*/ 9240 h 9726"/>
                                          <a:gd name="connsiteX5" fmla="*/ 0 w 10000"/>
                                          <a:gd name="connsiteY5" fmla="*/ 0 h 9726"/>
                                          <a:gd name="connsiteX0" fmla="*/ 0 w 10803"/>
                                          <a:gd name="connsiteY0" fmla="*/ 1164 h 10000"/>
                                          <a:gd name="connsiteX1" fmla="*/ 10803 w 10803"/>
                                          <a:gd name="connsiteY1" fmla="*/ 0 h 10000"/>
                                          <a:gd name="connsiteX2" fmla="*/ 10301 w 10803"/>
                                          <a:gd name="connsiteY2" fmla="*/ 10000 h 10000"/>
                                          <a:gd name="connsiteX3" fmla="*/ 6924 w 10803"/>
                                          <a:gd name="connsiteY3" fmla="*/ 9156 h 10000"/>
                                          <a:gd name="connsiteX4" fmla="*/ 5736 w 10803"/>
                                          <a:gd name="connsiteY4" fmla="*/ 9500 h 10000"/>
                                          <a:gd name="connsiteX5" fmla="*/ 0 w 10803"/>
                                          <a:gd name="connsiteY5" fmla="*/ 1164 h 10000"/>
                                        </a:gdLst>
                                        <a:ahLst/>
                                        <a:cxnLst>
                                          <a:cxn ang="0">
                                            <a:pos x="connsiteX0" y="connsiteY0"/>
                                          </a:cxn>
                                          <a:cxn ang="0">
                                            <a:pos x="connsiteX1" y="connsiteY1"/>
                                          </a:cxn>
                                          <a:cxn ang="0">
                                            <a:pos x="connsiteX2" y="connsiteY2"/>
                                          </a:cxn>
                                          <a:cxn ang="0">
                                            <a:pos x="connsiteX3" y="connsiteY3"/>
                                          </a:cxn>
                                          <a:cxn ang="0">
                                            <a:pos x="connsiteX4" y="connsiteY4"/>
                                          </a:cxn>
                                          <a:cxn ang="0">
                                            <a:pos x="connsiteX5" y="connsiteY5"/>
                                          </a:cxn>
                                        </a:cxnLst>
                                        <a:rect l="l" t="t" r="r" b="b"/>
                                        <a:pathLst>
                                          <a:path w="10803" h="10000">
                                            <a:moveTo>
                                              <a:pt x="0" y="1164"/>
                                            </a:moveTo>
                                            <a:lnTo>
                                              <a:pt x="10803" y="0"/>
                                            </a:lnTo>
                                            <a:cubicBezTo>
                                              <a:pt x="10636" y="3333"/>
                                              <a:pt x="10468" y="6667"/>
                                              <a:pt x="10301" y="10000"/>
                                            </a:cubicBezTo>
                                            <a:lnTo>
                                              <a:pt x="6924" y="9156"/>
                                            </a:lnTo>
                                            <a:cubicBezTo>
                                              <a:pt x="6831" y="8708"/>
                                              <a:pt x="5829" y="9949"/>
                                              <a:pt x="5736" y="9500"/>
                                            </a:cubicBezTo>
                                            <a:lnTo>
                                              <a:pt x="0" y="1164"/>
                                            </a:lnTo>
                                            <a:close/>
                                          </a:path>
                                        </a:pathLst>
                                      </a:cu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BR"/>
                                      </a:p>
                                    </p:txBody>
                                  </p:sp>
                                  <p:sp>
                                    <p:nvSpPr>
                                      <p:cNvPr id="30" name="Fluxograma: Operação manual 29"/>
                                      <p:cNvSpPr/>
                                      <p:nvPr/>
                                    </p:nvSpPr>
                                    <p:spPr>
                                      <a:xfrm rot="16200000">
                                        <a:off x="8468588" y="2975114"/>
                                        <a:ext cx="601980" cy="290549"/>
                                      </a:xfrm>
                                      <a:custGeom>
                                        <a:avLst/>
                                        <a:gdLst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8000 w 10000"/>
                                          <a:gd name="connsiteY2" fmla="*/ 10000 h 10000"/>
                                          <a:gd name="connsiteX3" fmla="*/ 2000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6288 w 10000"/>
                                          <a:gd name="connsiteY2" fmla="*/ 9726 h 10000"/>
                                          <a:gd name="connsiteX3" fmla="*/ 2000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6288 w 10000"/>
                                          <a:gd name="connsiteY2" fmla="*/ 9726 h 10000"/>
                                          <a:gd name="connsiteX3" fmla="*/ 3712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9498 w 10000"/>
                                          <a:gd name="connsiteY2" fmla="*/ 9726 h 10000"/>
                                          <a:gd name="connsiteX3" fmla="*/ 3712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821"/>
                                          <a:gd name="connsiteX1" fmla="*/ 10000 w 10000"/>
                                          <a:gd name="connsiteY1" fmla="*/ 0 h 10821"/>
                                          <a:gd name="connsiteX2" fmla="*/ 9498 w 10000"/>
                                          <a:gd name="connsiteY2" fmla="*/ 9726 h 10821"/>
                                          <a:gd name="connsiteX3" fmla="*/ 4568 w 10000"/>
                                          <a:gd name="connsiteY3" fmla="*/ 10821 h 10821"/>
                                          <a:gd name="connsiteX4" fmla="*/ 0 w 10000"/>
                                          <a:gd name="connsiteY4" fmla="*/ 0 h 10821"/>
                                          <a:gd name="connsiteX0" fmla="*/ 0 w 10000"/>
                                          <a:gd name="connsiteY0" fmla="*/ 0 h 10821"/>
                                          <a:gd name="connsiteX1" fmla="*/ 10000 w 10000"/>
                                          <a:gd name="connsiteY1" fmla="*/ 0 h 10821"/>
                                          <a:gd name="connsiteX2" fmla="*/ 9498 w 10000"/>
                                          <a:gd name="connsiteY2" fmla="*/ 9726 h 10821"/>
                                          <a:gd name="connsiteX3" fmla="*/ 3712 w 10000"/>
                                          <a:gd name="connsiteY3" fmla="*/ 10821 h 10821"/>
                                          <a:gd name="connsiteX4" fmla="*/ 0 w 10000"/>
                                          <a:gd name="connsiteY4" fmla="*/ 0 h 10821"/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9498 w 10000"/>
                                          <a:gd name="connsiteY2" fmla="*/ 9726 h 10000"/>
                                          <a:gd name="connsiteX3" fmla="*/ 4996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959"/>
                                          <a:gd name="connsiteY0" fmla="*/ 1806 h 10000"/>
                                          <a:gd name="connsiteX1" fmla="*/ 10959 w 10959"/>
                                          <a:gd name="connsiteY1" fmla="*/ 0 h 10000"/>
                                          <a:gd name="connsiteX2" fmla="*/ 10457 w 10959"/>
                                          <a:gd name="connsiteY2" fmla="*/ 9726 h 10000"/>
                                          <a:gd name="connsiteX3" fmla="*/ 5955 w 10959"/>
                                          <a:gd name="connsiteY3" fmla="*/ 10000 h 10000"/>
                                          <a:gd name="connsiteX4" fmla="*/ 0 w 10959"/>
                                          <a:gd name="connsiteY4" fmla="*/ 1806 h 10000"/>
                                        </a:gdLst>
                                        <a:ahLst/>
                                        <a:cxnLst>
                                          <a:cxn ang="0">
                                            <a:pos x="connsiteX0" y="connsiteY0"/>
                                          </a:cxn>
                                          <a:cxn ang="0">
                                            <a:pos x="connsiteX1" y="connsiteY1"/>
                                          </a:cxn>
                                          <a:cxn ang="0">
                                            <a:pos x="connsiteX2" y="connsiteY2"/>
                                          </a:cxn>
                                          <a:cxn ang="0">
                                            <a:pos x="connsiteX3" y="connsiteY3"/>
                                          </a:cxn>
                                          <a:cxn ang="0">
                                            <a:pos x="connsiteX4" y="connsiteY4"/>
                                          </a:cxn>
                                        </a:cxnLst>
                                        <a:rect l="l" t="t" r="r" b="b"/>
                                        <a:pathLst>
                                          <a:path w="10959" h="10000">
                                            <a:moveTo>
                                              <a:pt x="0" y="1806"/>
                                            </a:moveTo>
                                            <a:lnTo>
                                              <a:pt x="10959" y="0"/>
                                            </a:lnTo>
                                            <a:cubicBezTo>
                                              <a:pt x="10792" y="3242"/>
                                              <a:pt x="10624" y="6484"/>
                                              <a:pt x="10457" y="9726"/>
                                            </a:cubicBezTo>
                                            <a:lnTo>
                                              <a:pt x="5955" y="10000"/>
                                            </a:lnTo>
                                            <a:lnTo>
                                              <a:pt x="0" y="1806"/>
                                            </a:lnTo>
                                            <a:close/>
                                          </a:path>
                                        </a:pathLst>
                                      </a:cu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BR"/>
                                      </a:p>
                                    </p:txBody>
                                  </p:sp>
                                  <p:sp>
                                    <p:nvSpPr>
                                      <p:cNvPr id="31" name="Retângulo 30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8801447" y="2854407"/>
                                        <a:ext cx="344402" cy="297061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noFill/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BR"/>
                                      </a:p>
                                    </p:txBody>
                                  </p:sp>
                                  <p:sp>
                                    <p:nvSpPr>
                                      <p:cNvPr id="35" name="Triângulo isósceles 34"/>
                                      <p:cNvSpPr/>
                                      <p:nvPr/>
                                    </p:nvSpPr>
                                    <p:spPr>
                                      <a:xfrm rot="10980000">
                                        <a:off x="8705850" y="2828218"/>
                                        <a:ext cx="486000" cy="252000"/>
                                      </a:xfrm>
                                      <a:custGeom>
                                        <a:avLst/>
                                        <a:gdLst>
                                          <a:gd name="connsiteX0" fmla="*/ 0 w 486000"/>
                                          <a:gd name="connsiteY0" fmla="*/ 234000 h 234000"/>
                                          <a:gd name="connsiteX1" fmla="*/ 184316 w 486000"/>
                                          <a:gd name="connsiteY1" fmla="*/ 0 h 234000"/>
                                          <a:gd name="connsiteX2" fmla="*/ 486000 w 486000"/>
                                          <a:gd name="connsiteY2" fmla="*/ 234000 h 234000"/>
                                          <a:gd name="connsiteX3" fmla="*/ 0 w 486000"/>
                                          <a:gd name="connsiteY3" fmla="*/ 234000 h 234000"/>
                                          <a:gd name="connsiteX0" fmla="*/ 0 w 486000"/>
                                          <a:gd name="connsiteY0" fmla="*/ 234000 h 234000"/>
                                          <a:gd name="connsiteX1" fmla="*/ 230036 w 486000"/>
                                          <a:gd name="connsiteY1" fmla="*/ 0 h 234000"/>
                                          <a:gd name="connsiteX2" fmla="*/ 486000 w 486000"/>
                                          <a:gd name="connsiteY2" fmla="*/ 234000 h 234000"/>
                                          <a:gd name="connsiteX3" fmla="*/ 0 w 486000"/>
                                          <a:gd name="connsiteY3" fmla="*/ 234000 h 234000"/>
                                        </a:gdLst>
                                        <a:ahLst/>
                                        <a:cxnLst>
                                          <a:cxn ang="0">
                                            <a:pos x="connsiteX0" y="connsiteY0"/>
                                          </a:cxn>
                                          <a:cxn ang="0">
                                            <a:pos x="connsiteX1" y="connsiteY1"/>
                                          </a:cxn>
                                          <a:cxn ang="0">
                                            <a:pos x="connsiteX2" y="connsiteY2"/>
                                          </a:cxn>
                                          <a:cxn ang="0">
                                            <a:pos x="connsiteX3" y="connsiteY3"/>
                                          </a:cxn>
                                        </a:cxnLst>
                                        <a:rect l="l" t="t" r="r" b="b"/>
                                        <a:pathLst>
                                          <a:path w="486000" h="234000">
                                            <a:moveTo>
                                              <a:pt x="0" y="234000"/>
                                            </a:moveTo>
                                            <a:lnTo>
                                              <a:pt x="230036" y="0"/>
                                            </a:lnTo>
                                            <a:lnTo>
                                              <a:pt x="486000" y="234000"/>
                                            </a:lnTo>
                                            <a:lnTo>
                                              <a:pt x="0" y="234000"/>
                                            </a:lnTo>
                                            <a:close/>
                                          </a:path>
                                        </a:pathLst>
                                      </a:custGeom>
                                      <a:solidFill>
                                        <a:srgbClr val="F6CB9C"/>
                                      </a:solidFill>
                                      <a:ln>
                                        <a:noFill/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BR"/>
                                      </a:p>
                                    </p:txBody>
                                  </p:sp>
                                </p:grpSp>
                              </p:grpSp>
                            </p:grpSp>
                            <p:sp>
                              <p:nvSpPr>
                                <p:cNvPr id="57" name="Fluxograma: Operação manual 56"/>
                                <p:cNvSpPr/>
                                <p:nvPr/>
                              </p:nvSpPr>
                              <p:spPr>
                                <a:xfrm rot="5008308">
                                  <a:off x="7028294" y="3037640"/>
                                  <a:ext cx="1274029" cy="1029752"/>
                                </a:xfrm>
                                <a:custGeom>
                                  <a:avLst/>
                                  <a:gdLst>
                                    <a:gd name="connsiteX0" fmla="*/ 0 w 10000"/>
                                    <a:gd name="connsiteY0" fmla="*/ 0 h 10000"/>
                                    <a:gd name="connsiteX1" fmla="*/ 10000 w 10000"/>
                                    <a:gd name="connsiteY1" fmla="*/ 0 h 10000"/>
                                    <a:gd name="connsiteX2" fmla="*/ 8000 w 10000"/>
                                    <a:gd name="connsiteY2" fmla="*/ 10000 h 10000"/>
                                    <a:gd name="connsiteX3" fmla="*/ 2000 w 10000"/>
                                    <a:gd name="connsiteY3" fmla="*/ 10000 h 10000"/>
                                    <a:gd name="connsiteX4" fmla="*/ 0 w 10000"/>
                                    <a:gd name="connsiteY4" fmla="*/ 0 h 10000"/>
                                    <a:gd name="connsiteX0" fmla="*/ 0 w 10000"/>
                                    <a:gd name="connsiteY0" fmla="*/ 0 h 10000"/>
                                    <a:gd name="connsiteX1" fmla="*/ 10000 w 10000"/>
                                    <a:gd name="connsiteY1" fmla="*/ 0 h 10000"/>
                                    <a:gd name="connsiteX2" fmla="*/ 8000 w 10000"/>
                                    <a:gd name="connsiteY2" fmla="*/ 10000 h 10000"/>
                                    <a:gd name="connsiteX3" fmla="*/ 3757 w 10000"/>
                                    <a:gd name="connsiteY3" fmla="*/ 9693 h 10000"/>
                                    <a:gd name="connsiteX4" fmla="*/ 0 w 10000"/>
                                    <a:gd name="connsiteY4" fmla="*/ 0 h 10000"/>
                                    <a:gd name="connsiteX0" fmla="*/ 0 w 12305"/>
                                    <a:gd name="connsiteY0" fmla="*/ 0 h 9693"/>
                                    <a:gd name="connsiteX1" fmla="*/ 10000 w 12305"/>
                                    <a:gd name="connsiteY1" fmla="*/ 0 h 9693"/>
                                    <a:gd name="connsiteX2" fmla="*/ 12305 w 12305"/>
                                    <a:gd name="connsiteY2" fmla="*/ 8662 h 9693"/>
                                    <a:gd name="connsiteX3" fmla="*/ 3757 w 12305"/>
                                    <a:gd name="connsiteY3" fmla="*/ 9693 h 9693"/>
                                    <a:gd name="connsiteX4" fmla="*/ 0 w 12305"/>
                                    <a:gd name="connsiteY4" fmla="*/ 0 h 9693"/>
                                    <a:gd name="connsiteX0" fmla="*/ 0 w 12324"/>
                                    <a:gd name="connsiteY0" fmla="*/ 0 h 10000"/>
                                    <a:gd name="connsiteX1" fmla="*/ 8127 w 12324"/>
                                    <a:gd name="connsiteY1" fmla="*/ 0 h 10000"/>
                                    <a:gd name="connsiteX2" fmla="*/ 12324 w 12324"/>
                                    <a:gd name="connsiteY2" fmla="*/ 7805 h 10000"/>
                                    <a:gd name="connsiteX3" fmla="*/ 3053 w 12324"/>
                                    <a:gd name="connsiteY3" fmla="*/ 10000 h 10000"/>
                                    <a:gd name="connsiteX4" fmla="*/ 0 w 12324"/>
                                    <a:gd name="connsiteY4" fmla="*/ 0 h 10000"/>
                                    <a:gd name="connsiteX0" fmla="*/ 0 w 12324"/>
                                    <a:gd name="connsiteY0" fmla="*/ 0 h 8833"/>
                                    <a:gd name="connsiteX1" fmla="*/ 8127 w 12324"/>
                                    <a:gd name="connsiteY1" fmla="*/ 0 h 8833"/>
                                    <a:gd name="connsiteX2" fmla="*/ 12324 w 12324"/>
                                    <a:gd name="connsiteY2" fmla="*/ 7805 h 8833"/>
                                    <a:gd name="connsiteX3" fmla="*/ 5133 w 12324"/>
                                    <a:gd name="connsiteY3" fmla="*/ 8833 h 8833"/>
                                    <a:gd name="connsiteX4" fmla="*/ 0 w 12324"/>
                                    <a:gd name="connsiteY4" fmla="*/ 0 h 8833"/>
                                    <a:gd name="connsiteX0" fmla="*/ 0 w 10000"/>
                                    <a:gd name="connsiteY0" fmla="*/ 0 h 9761"/>
                                    <a:gd name="connsiteX1" fmla="*/ 6594 w 10000"/>
                                    <a:gd name="connsiteY1" fmla="*/ 0 h 9761"/>
                                    <a:gd name="connsiteX2" fmla="*/ 10000 w 10000"/>
                                    <a:gd name="connsiteY2" fmla="*/ 8836 h 9761"/>
                                    <a:gd name="connsiteX3" fmla="*/ 4994 w 10000"/>
                                    <a:gd name="connsiteY3" fmla="*/ 9761 h 9761"/>
                                    <a:gd name="connsiteX4" fmla="*/ 0 w 10000"/>
                                    <a:gd name="connsiteY4" fmla="*/ 0 h 9761"/>
                                    <a:gd name="connsiteX0" fmla="*/ 0 w 10000"/>
                                    <a:gd name="connsiteY0" fmla="*/ 0 h 9784"/>
                                    <a:gd name="connsiteX1" fmla="*/ 6594 w 10000"/>
                                    <a:gd name="connsiteY1" fmla="*/ 0 h 9784"/>
                                    <a:gd name="connsiteX2" fmla="*/ 10000 w 10000"/>
                                    <a:gd name="connsiteY2" fmla="*/ 9052 h 9784"/>
                                    <a:gd name="connsiteX3" fmla="*/ 5486 w 10000"/>
                                    <a:gd name="connsiteY3" fmla="*/ 9784 h 9784"/>
                                    <a:gd name="connsiteX4" fmla="*/ 0 w 10000"/>
                                    <a:gd name="connsiteY4" fmla="*/ 0 h 9784"/>
                                    <a:gd name="connsiteX0" fmla="*/ 0 w 11095"/>
                                    <a:gd name="connsiteY0" fmla="*/ 0 h 10000"/>
                                    <a:gd name="connsiteX1" fmla="*/ 6594 w 11095"/>
                                    <a:gd name="connsiteY1" fmla="*/ 0 h 10000"/>
                                    <a:gd name="connsiteX2" fmla="*/ 11095 w 11095"/>
                                    <a:gd name="connsiteY2" fmla="*/ 8405 h 10000"/>
                                    <a:gd name="connsiteX3" fmla="*/ 5486 w 11095"/>
                                    <a:gd name="connsiteY3" fmla="*/ 10000 h 10000"/>
                                    <a:gd name="connsiteX4" fmla="*/ 0 w 11095"/>
                                    <a:gd name="connsiteY4" fmla="*/ 0 h 10000"/>
                                    <a:gd name="connsiteX0" fmla="*/ 0 w 11095"/>
                                    <a:gd name="connsiteY0" fmla="*/ 0 h 9787"/>
                                    <a:gd name="connsiteX1" fmla="*/ 6594 w 11095"/>
                                    <a:gd name="connsiteY1" fmla="*/ 0 h 9787"/>
                                    <a:gd name="connsiteX2" fmla="*/ 11095 w 11095"/>
                                    <a:gd name="connsiteY2" fmla="*/ 8405 h 9787"/>
                                    <a:gd name="connsiteX3" fmla="*/ 6044 w 11095"/>
                                    <a:gd name="connsiteY3" fmla="*/ 9787 h 9787"/>
                                    <a:gd name="connsiteX4" fmla="*/ 0 w 11095"/>
                                    <a:gd name="connsiteY4" fmla="*/ 0 h 9787"/>
                                    <a:gd name="connsiteX0" fmla="*/ 0 w 10000"/>
                                    <a:gd name="connsiteY0" fmla="*/ 0 h 9587"/>
                                    <a:gd name="connsiteX1" fmla="*/ 5943 w 10000"/>
                                    <a:gd name="connsiteY1" fmla="*/ 0 h 9587"/>
                                    <a:gd name="connsiteX2" fmla="*/ 10000 w 10000"/>
                                    <a:gd name="connsiteY2" fmla="*/ 8588 h 9587"/>
                                    <a:gd name="connsiteX3" fmla="*/ 6089 w 10000"/>
                                    <a:gd name="connsiteY3" fmla="*/ 9587 h 9587"/>
                                    <a:gd name="connsiteX4" fmla="*/ 0 w 10000"/>
                                    <a:gd name="connsiteY4" fmla="*/ 0 h 9587"/>
                                  </a:gdLst>
                                  <a:ahLst/>
                                  <a:cxnLst>
                                    <a:cxn ang="0">
                                      <a:pos x="connsiteX0" y="connsiteY0"/>
                                    </a:cxn>
                                    <a:cxn ang="0">
                                      <a:pos x="connsiteX1" y="connsiteY1"/>
                                    </a:cxn>
                                    <a:cxn ang="0">
                                      <a:pos x="connsiteX2" y="connsiteY2"/>
                                    </a:cxn>
                                    <a:cxn ang="0">
                                      <a:pos x="connsiteX3" y="connsiteY3"/>
                                    </a:cxn>
                                    <a:cxn ang="0">
                                      <a:pos x="connsiteX4" y="connsiteY4"/>
                                    </a:cxn>
                                  </a:cxnLst>
                                  <a:rect l="l" t="t" r="r" b="b"/>
                                  <a:pathLst>
                                    <a:path w="10000" h="9587">
                                      <a:moveTo>
                                        <a:pt x="0" y="0"/>
                                      </a:moveTo>
                                      <a:lnTo>
                                        <a:pt x="5943" y="0"/>
                                      </a:lnTo>
                                      <a:lnTo>
                                        <a:pt x="10000" y="8588"/>
                                      </a:lnTo>
                                      <a:lnTo>
                                        <a:pt x="6089" y="9587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chemeClr val="bg1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  <p:sp>
                              <p:nvSpPr>
                                <p:cNvPr id="58" name="Fluxograma: Operação manual 57"/>
                                <p:cNvSpPr/>
                                <p:nvPr/>
                              </p:nvSpPr>
                              <p:spPr>
                                <a:xfrm rot="8700000">
                                  <a:off x="6659880" y="3267714"/>
                                  <a:ext cx="556260" cy="1114412"/>
                                </a:xfrm>
                                <a:prstGeom prst="flowChartManualOperation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  <p:sp>
                              <p:nvSpPr>
                                <p:cNvPr id="2" name="Retângulo 1"/>
                                <p:cNvSpPr/>
                                <p:nvPr/>
                              </p:nvSpPr>
                              <p:spPr>
                                <a:xfrm rot="8700000">
                                  <a:off x="6306847" y="2915768"/>
                                  <a:ext cx="345600" cy="503947"/>
                                </a:xfrm>
                                <a:prstGeom prst="rect">
                                  <a:avLst/>
                                </a:prstGeom>
                                <a:solidFill>
                                  <a:srgbClr val="F6CB9C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  <p:grpSp>
                              <p:nvGrpSpPr>
                                <p:cNvPr id="38" name="Grupo 37"/>
                                <p:cNvGrpSpPr/>
                                <p:nvPr/>
                              </p:nvGrpSpPr>
                              <p:grpSpPr>
                                <a:xfrm>
                                  <a:off x="5326546" y="1850980"/>
                                  <a:ext cx="1883860" cy="1551433"/>
                                  <a:chOff x="2672594" y="2609395"/>
                                  <a:chExt cx="1883860" cy="1551433"/>
                                </a:xfrm>
                              </p:grpSpPr>
                              <p:sp>
                                <p:nvSpPr>
                                  <p:cNvPr id="8" name="Retângulo 7"/>
                                  <p:cNvSpPr/>
                                  <p:nvPr/>
                                </p:nvSpPr>
                                <p:spPr>
                                  <a:xfrm rot="498490">
                                    <a:off x="2794519" y="3083589"/>
                                    <a:ext cx="1761935" cy="1077239"/>
                                  </a:xfrm>
                                  <a:custGeom>
                                    <a:avLst/>
                                    <a:gdLst>
                                      <a:gd name="connsiteX0" fmla="*/ 0 w 1729740"/>
                                      <a:gd name="connsiteY0" fmla="*/ 0 h 1034033"/>
                                      <a:gd name="connsiteX1" fmla="*/ 1729740 w 1729740"/>
                                      <a:gd name="connsiteY1" fmla="*/ 0 h 1034033"/>
                                      <a:gd name="connsiteX2" fmla="*/ 1729740 w 1729740"/>
                                      <a:gd name="connsiteY2" fmla="*/ 1034033 h 1034033"/>
                                      <a:gd name="connsiteX3" fmla="*/ 0 w 1729740"/>
                                      <a:gd name="connsiteY3" fmla="*/ 1034033 h 1034033"/>
                                      <a:gd name="connsiteX4" fmla="*/ 0 w 1729740"/>
                                      <a:gd name="connsiteY4" fmla="*/ 0 h 1034033"/>
                                      <a:gd name="connsiteX0" fmla="*/ 32195 w 1761935"/>
                                      <a:gd name="connsiteY0" fmla="*/ 0 h 1077239"/>
                                      <a:gd name="connsiteX1" fmla="*/ 1761935 w 1761935"/>
                                      <a:gd name="connsiteY1" fmla="*/ 0 h 1077239"/>
                                      <a:gd name="connsiteX2" fmla="*/ 1761935 w 1761935"/>
                                      <a:gd name="connsiteY2" fmla="*/ 1034033 h 1077239"/>
                                      <a:gd name="connsiteX3" fmla="*/ 0 w 1761935"/>
                                      <a:gd name="connsiteY3" fmla="*/ 1077239 h 1077239"/>
                                      <a:gd name="connsiteX4" fmla="*/ 32195 w 1761935"/>
                                      <a:gd name="connsiteY4" fmla="*/ 0 h 1077239"/>
                                    </a:gdLst>
                                    <a:ahLst/>
                                    <a:cxnLst>
                                      <a:cxn ang="0">
                                        <a:pos x="connsiteX0" y="connsiteY0"/>
                                      </a:cxn>
                                      <a:cxn ang="0">
                                        <a:pos x="connsiteX1" y="connsiteY1"/>
                                      </a:cxn>
                                      <a:cxn ang="0">
                                        <a:pos x="connsiteX2" y="connsiteY2"/>
                                      </a:cxn>
                                      <a:cxn ang="0">
                                        <a:pos x="connsiteX3" y="connsiteY3"/>
                                      </a:cxn>
                                      <a:cxn ang="0">
                                        <a:pos x="connsiteX4" y="connsiteY4"/>
                                      </a:cxn>
                                    </a:cxnLst>
                                    <a:rect l="l" t="t" r="r" b="b"/>
                                    <a:pathLst>
                                      <a:path w="1761935" h="1077239">
                                        <a:moveTo>
                                          <a:pt x="32195" y="0"/>
                                        </a:moveTo>
                                        <a:lnTo>
                                          <a:pt x="1761935" y="0"/>
                                        </a:lnTo>
                                        <a:lnTo>
                                          <a:pt x="1761935" y="1034033"/>
                                        </a:lnTo>
                                        <a:lnTo>
                                          <a:pt x="0" y="1077239"/>
                                        </a:lnTo>
                                        <a:lnTo>
                                          <a:pt x="32195" y="0"/>
                                        </a:lnTo>
                                        <a:close/>
                                      </a:path>
                                    </a:pathLst>
                                  </a:custGeom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n w="28575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</a:ln>
                                  <a:effectLst>
                                    <a:outerShdw blurRad="50800" dist="38100" dir="13500000" algn="br" rotWithShape="0">
                                      <a:prstClr val="black">
                                        <a:alpha val="40000"/>
                                      </a:prstClr>
                                    </a:outerShdw>
                                  </a:effectLst>
                                  <a:scene3d>
                                    <a:camera prst="isometricOffAxis1Top"/>
                                    <a:lightRig rig="threePt" dir="t"/>
                                  </a:scene3d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/>
                                  </a:p>
                                </p:txBody>
                              </p:sp>
                              <p:sp>
                                <p:nvSpPr>
                                  <p:cNvPr id="49" name="Retângulo 48"/>
                                  <p:cNvSpPr/>
                                  <p:nvPr/>
                                </p:nvSpPr>
                                <p:spPr>
                                  <a:xfrm>
                                    <a:off x="2672594" y="2609395"/>
                                    <a:ext cx="1656000" cy="82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n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</a:ln>
                                  <a:effectLst>
                                    <a:outerShdw blurRad="50800" dist="38100" dir="10800000" algn="r" rotWithShape="0">
                                      <a:prstClr val="black">
                                        <a:alpha val="40000"/>
                                      </a:prstClr>
                                    </a:outerShdw>
                                  </a:effectLst>
                                  <a:scene3d>
                                    <a:camera prst="perspectiveRight"/>
                                    <a:lightRig rig="threePt" dir="t"/>
                                  </a:scene3d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/>
                                  </a:p>
                                </p:txBody>
                              </p:sp>
                              <p:sp>
                                <p:nvSpPr>
                                  <p:cNvPr id="43" name="Retângulo 42"/>
                                  <p:cNvSpPr/>
                                  <p:nvPr/>
                                </p:nvSpPr>
                                <p:spPr>
                                  <a:xfrm>
                                    <a:off x="2758440" y="2670356"/>
                                    <a:ext cx="1476000" cy="705961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perspectiveRight"/>
                                    <a:lightRig rig="threePt" dir="t"/>
                                  </a:scene3d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/>
                                  </a:p>
                                </p:txBody>
                              </p:sp>
                              <p:sp>
                                <p:nvSpPr>
                                  <p:cNvPr id="36" name="Retângulo 35"/>
                                  <p:cNvSpPr/>
                                  <p:nvPr/>
                                </p:nvSpPr>
                                <p:spPr>
                                  <a:xfrm>
                                    <a:off x="2861310" y="3481458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50" name="Retângulo 49"/>
                                  <p:cNvSpPr/>
                                  <p:nvPr/>
                                </p:nvSpPr>
                                <p:spPr>
                                  <a:xfrm>
                                    <a:off x="3017520" y="34856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51" name="Retângulo 50"/>
                                  <p:cNvSpPr/>
                                  <p:nvPr/>
                                </p:nvSpPr>
                                <p:spPr>
                                  <a:xfrm>
                                    <a:off x="3329940" y="34856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52" name="Retângulo 51"/>
                                  <p:cNvSpPr/>
                                  <p:nvPr/>
                                </p:nvSpPr>
                                <p:spPr>
                                  <a:xfrm>
                                    <a:off x="3474720" y="34856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59" name="Retângulo 58"/>
                                  <p:cNvSpPr/>
                                  <p:nvPr/>
                                </p:nvSpPr>
                                <p:spPr>
                                  <a:xfrm>
                                    <a:off x="3634740" y="3484531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1" name="Retângulo 60"/>
                                  <p:cNvSpPr/>
                                  <p:nvPr/>
                                </p:nvSpPr>
                                <p:spPr>
                                  <a:xfrm>
                                    <a:off x="3771900" y="347804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2" name="Retângulo 61"/>
                                  <p:cNvSpPr/>
                                  <p:nvPr/>
                                </p:nvSpPr>
                                <p:spPr>
                                  <a:xfrm>
                                    <a:off x="3925830" y="3481882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4" name="Retângulo 63"/>
                                  <p:cNvSpPr/>
                                  <p:nvPr/>
                                </p:nvSpPr>
                                <p:spPr>
                                  <a:xfrm>
                                    <a:off x="3177540" y="34856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5" name="Retângulo 64"/>
                                  <p:cNvSpPr/>
                                  <p:nvPr/>
                                </p:nvSpPr>
                                <p:spPr>
                                  <a:xfrm>
                                    <a:off x="2983230" y="3580518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6" name="Retângulo 65"/>
                                  <p:cNvSpPr/>
                                  <p:nvPr/>
                                </p:nvSpPr>
                                <p:spPr>
                                  <a:xfrm>
                                    <a:off x="3139440" y="358472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7" name="Retângulo 66"/>
                                  <p:cNvSpPr/>
                                  <p:nvPr/>
                                </p:nvSpPr>
                                <p:spPr>
                                  <a:xfrm>
                                    <a:off x="3451860" y="358472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8" name="Retângulo 67"/>
                                  <p:cNvSpPr/>
                                  <p:nvPr/>
                                </p:nvSpPr>
                                <p:spPr>
                                  <a:xfrm>
                                    <a:off x="3596640" y="358472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9" name="Retângulo 68"/>
                                  <p:cNvSpPr/>
                                  <p:nvPr/>
                                </p:nvSpPr>
                                <p:spPr>
                                  <a:xfrm>
                                    <a:off x="3749040" y="3575971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0" name="Retângulo 69"/>
                                  <p:cNvSpPr/>
                                  <p:nvPr/>
                                </p:nvSpPr>
                                <p:spPr>
                                  <a:xfrm>
                                    <a:off x="3893820" y="356948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1" name="Retângulo 70"/>
                                  <p:cNvSpPr/>
                                  <p:nvPr/>
                                </p:nvSpPr>
                                <p:spPr>
                                  <a:xfrm>
                                    <a:off x="4032510" y="3558082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2" name="Retângulo 71"/>
                                  <p:cNvSpPr/>
                                  <p:nvPr/>
                                </p:nvSpPr>
                                <p:spPr>
                                  <a:xfrm>
                                    <a:off x="3299460" y="358472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3" name="Retângulo 72"/>
                                  <p:cNvSpPr/>
                                  <p:nvPr/>
                                </p:nvSpPr>
                                <p:spPr>
                                  <a:xfrm>
                                    <a:off x="4061460" y="347042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4" name="Retângulo 73"/>
                                  <p:cNvSpPr/>
                                  <p:nvPr/>
                                </p:nvSpPr>
                                <p:spPr>
                                  <a:xfrm>
                                    <a:off x="4200150" y="3466642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5" name="Retângulo 74"/>
                                  <p:cNvSpPr/>
                                  <p:nvPr/>
                                </p:nvSpPr>
                                <p:spPr>
                                  <a:xfrm>
                                    <a:off x="4183380" y="35618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6" name="Retângulo 75"/>
                                  <p:cNvSpPr/>
                                  <p:nvPr/>
                                </p:nvSpPr>
                                <p:spPr>
                                  <a:xfrm>
                                    <a:off x="4314450" y="3558082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7" name="Retângulo 76"/>
                                  <p:cNvSpPr/>
                                  <p:nvPr/>
                                </p:nvSpPr>
                                <p:spPr>
                                  <a:xfrm>
                                    <a:off x="3074670" y="3671958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8" name="Retângulo 77"/>
                                  <p:cNvSpPr/>
                                  <p:nvPr/>
                                </p:nvSpPr>
                                <p:spPr>
                                  <a:xfrm>
                                    <a:off x="3230880" y="36761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9" name="Retângulo 78"/>
                                  <p:cNvSpPr/>
                                  <p:nvPr/>
                                </p:nvSpPr>
                                <p:spPr>
                                  <a:xfrm>
                                    <a:off x="3543300" y="36761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80" name="Retângulo 79"/>
                                  <p:cNvSpPr/>
                                  <p:nvPr/>
                                </p:nvSpPr>
                                <p:spPr>
                                  <a:xfrm>
                                    <a:off x="3688080" y="36761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81" name="Retângulo 80"/>
                                  <p:cNvSpPr/>
                                  <p:nvPr/>
                                </p:nvSpPr>
                                <p:spPr>
                                  <a:xfrm>
                                    <a:off x="3848100" y="3675031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82" name="Retângulo 81"/>
                                  <p:cNvSpPr/>
                                  <p:nvPr/>
                                </p:nvSpPr>
                                <p:spPr>
                                  <a:xfrm>
                                    <a:off x="3985260" y="366854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83" name="Retângulo 82"/>
                                  <p:cNvSpPr/>
                                  <p:nvPr/>
                                </p:nvSpPr>
                                <p:spPr>
                                  <a:xfrm>
                                    <a:off x="4139190" y="3672382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84" name="Retângulo 83"/>
                                  <p:cNvSpPr/>
                                  <p:nvPr/>
                                </p:nvSpPr>
                                <p:spPr>
                                  <a:xfrm>
                                    <a:off x="3390900" y="36761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85" name="Retângulo 84"/>
                                  <p:cNvSpPr/>
                                  <p:nvPr/>
                                </p:nvSpPr>
                                <p:spPr>
                                  <a:xfrm>
                                    <a:off x="4274820" y="366092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86" name="Retângulo 85"/>
                                  <p:cNvSpPr/>
                                  <p:nvPr/>
                                </p:nvSpPr>
                                <p:spPr>
                                  <a:xfrm>
                                    <a:off x="4413510" y="3657142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40" name="Elipse 39"/>
                                <p:cNvSpPr/>
                                <p:nvPr/>
                              </p:nvSpPr>
                              <p:spPr>
                                <a:xfrm rot="3295966">
                                  <a:off x="6468450" y="2870705"/>
                                  <a:ext cx="310487" cy="570117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rgbClr val="F6CB9C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  <p:sp>
                              <p:nvSpPr>
                                <p:cNvPr id="87" name="Elipse 86"/>
                                <p:cNvSpPr/>
                                <p:nvPr/>
                              </p:nvSpPr>
                              <p:spPr>
                                <a:xfrm rot="20059969">
                                  <a:off x="6642892" y="2656241"/>
                                  <a:ext cx="161239" cy="512491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rgbClr val="F6CB9C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  <p:sp>
                              <p:nvSpPr>
                                <p:cNvPr id="88" name="Fluxograma: Operação manual 56"/>
                                <p:cNvSpPr/>
                                <p:nvPr/>
                              </p:nvSpPr>
                              <p:spPr>
                                <a:xfrm rot="5681473" flipH="1" flipV="1">
                                  <a:off x="9574554" y="2570266"/>
                                  <a:ext cx="1296000" cy="1029752"/>
                                </a:xfrm>
                                <a:custGeom>
                                  <a:avLst/>
                                  <a:gdLst>
                                    <a:gd name="connsiteX0" fmla="*/ 0 w 10000"/>
                                    <a:gd name="connsiteY0" fmla="*/ 0 h 10000"/>
                                    <a:gd name="connsiteX1" fmla="*/ 10000 w 10000"/>
                                    <a:gd name="connsiteY1" fmla="*/ 0 h 10000"/>
                                    <a:gd name="connsiteX2" fmla="*/ 8000 w 10000"/>
                                    <a:gd name="connsiteY2" fmla="*/ 10000 h 10000"/>
                                    <a:gd name="connsiteX3" fmla="*/ 2000 w 10000"/>
                                    <a:gd name="connsiteY3" fmla="*/ 10000 h 10000"/>
                                    <a:gd name="connsiteX4" fmla="*/ 0 w 10000"/>
                                    <a:gd name="connsiteY4" fmla="*/ 0 h 10000"/>
                                    <a:gd name="connsiteX0" fmla="*/ 0 w 10000"/>
                                    <a:gd name="connsiteY0" fmla="*/ 0 h 10000"/>
                                    <a:gd name="connsiteX1" fmla="*/ 10000 w 10000"/>
                                    <a:gd name="connsiteY1" fmla="*/ 0 h 10000"/>
                                    <a:gd name="connsiteX2" fmla="*/ 8000 w 10000"/>
                                    <a:gd name="connsiteY2" fmla="*/ 10000 h 10000"/>
                                    <a:gd name="connsiteX3" fmla="*/ 3757 w 10000"/>
                                    <a:gd name="connsiteY3" fmla="*/ 9693 h 10000"/>
                                    <a:gd name="connsiteX4" fmla="*/ 0 w 10000"/>
                                    <a:gd name="connsiteY4" fmla="*/ 0 h 10000"/>
                                    <a:gd name="connsiteX0" fmla="*/ 0 w 12305"/>
                                    <a:gd name="connsiteY0" fmla="*/ 0 h 9693"/>
                                    <a:gd name="connsiteX1" fmla="*/ 10000 w 12305"/>
                                    <a:gd name="connsiteY1" fmla="*/ 0 h 9693"/>
                                    <a:gd name="connsiteX2" fmla="*/ 12305 w 12305"/>
                                    <a:gd name="connsiteY2" fmla="*/ 8662 h 9693"/>
                                    <a:gd name="connsiteX3" fmla="*/ 3757 w 12305"/>
                                    <a:gd name="connsiteY3" fmla="*/ 9693 h 9693"/>
                                    <a:gd name="connsiteX4" fmla="*/ 0 w 12305"/>
                                    <a:gd name="connsiteY4" fmla="*/ 0 h 9693"/>
                                    <a:gd name="connsiteX0" fmla="*/ 0 w 12324"/>
                                    <a:gd name="connsiteY0" fmla="*/ 0 h 10000"/>
                                    <a:gd name="connsiteX1" fmla="*/ 8127 w 12324"/>
                                    <a:gd name="connsiteY1" fmla="*/ 0 h 10000"/>
                                    <a:gd name="connsiteX2" fmla="*/ 12324 w 12324"/>
                                    <a:gd name="connsiteY2" fmla="*/ 7805 h 10000"/>
                                    <a:gd name="connsiteX3" fmla="*/ 3053 w 12324"/>
                                    <a:gd name="connsiteY3" fmla="*/ 10000 h 10000"/>
                                    <a:gd name="connsiteX4" fmla="*/ 0 w 12324"/>
                                    <a:gd name="connsiteY4" fmla="*/ 0 h 10000"/>
                                    <a:gd name="connsiteX0" fmla="*/ 0 w 12324"/>
                                    <a:gd name="connsiteY0" fmla="*/ 0 h 8833"/>
                                    <a:gd name="connsiteX1" fmla="*/ 8127 w 12324"/>
                                    <a:gd name="connsiteY1" fmla="*/ 0 h 8833"/>
                                    <a:gd name="connsiteX2" fmla="*/ 12324 w 12324"/>
                                    <a:gd name="connsiteY2" fmla="*/ 7805 h 8833"/>
                                    <a:gd name="connsiteX3" fmla="*/ 5133 w 12324"/>
                                    <a:gd name="connsiteY3" fmla="*/ 8833 h 8833"/>
                                    <a:gd name="connsiteX4" fmla="*/ 0 w 12324"/>
                                    <a:gd name="connsiteY4" fmla="*/ 0 h 8833"/>
                                    <a:gd name="connsiteX0" fmla="*/ 0 w 10000"/>
                                    <a:gd name="connsiteY0" fmla="*/ 0 h 9761"/>
                                    <a:gd name="connsiteX1" fmla="*/ 6594 w 10000"/>
                                    <a:gd name="connsiteY1" fmla="*/ 0 h 9761"/>
                                    <a:gd name="connsiteX2" fmla="*/ 10000 w 10000"/>
                                    <a:gd name="connsiteY2" fmla="*/ 8836 h 9761"/>
                                    <a:gd name="connsiteX3" fmla="*/ 4994 w 10000"/>
                                    <a:gd name="connsiteY3" fmla="*/ 9761 h 9761"/>
                                    <a:gd name="connsiteX4" fmla="*/ 0 w 10000"/>
                                    <a:gd name="connsiteY4" fmla="*/ 0 h 9761"/>
                                    <a:gd name="connsiteX0" fmla="*/ 0 w 10000"/>
                                    <a:gd name="connsiteY0" fmla="*/ 0 h 9784"/>
                                    <a:gd name="connsiteX1" fmla="*/ 6594 w 10000"/>
                                    <a:gd name="connsiteY1" fmla="*/ 0 h 9784"/>
                                    <a:gd name="connsiteX2" fmla="*/ 10000 w 10000"/>
                                    <a:gd name="connsiteY2" fmla="*/ 9052 h 9784"/>
                                    <a:gd name="connsiteX3" fmla="*/ 5486 w 10000"/>
                                    <a:gd name="connsiteY3" fmla="*/ 9784 h 9784"/>
                                    <a:gd name="connsiteX4" fmla="*/ 0 w 10000"/>
                                    <a:gd name="connsiteY4" fmla="*/ 0 h 9784"/>
                                    <a:gd name="connsiteX0" fmla="*/ 0 w 11095"/>
                                    <a:gd name="connsiteY0" fmla="*/ 0 h 10000"/>
                                    <a:gd name="connsiteX1" fmla="*/ 6594 w 11095"/>
                                    <a:gd name="connsiteY1" fmla="*/ 0 h 10000"/>
                                    <a:gd name="connsiteX2" fmla="*/ 11095 w 11095"/>
                                    <a:gd name="connsiteY2" fmla="*/ 8405 h 10000"/>
                                    <a:gd name="connsiteX3" fmla="*/ 5486 w 11095"/>
                                    <a:gd name="connsiteY3" fmla="*/ 10000 h 10000"/>
                                    <a:gd name="connsiteX4" fmla="*/ 0 w 11095"/>
                                    <a:gd name="connsiteY4" fmla="*/ 0 h 10000"/>
                                    <a:gd name="connsiteX0" fmla="*/ 0 w 11095"/>
                                    <a:gd name="connsiteY0" fmla="*/ 0 h 9787"/>
                                    <a:gd name="connsiteX1" fmla="*/ 6594 w 11095"/>
                                    <a:gd name="connsiteY1" fmla="*/ 0 h 9787"/>
                                    <a:gd name="connsiteX2" fmla="*/ 11095 w 11095"/>
                                    <a:gd name="connsiteY2" fmla="*/ 8405 h 9787"/>
                                    <a:gd name="connsiteX3" fmla="*/ 6044 w 11095"/>
                                    <a:gd name="connsiteY3" fmla="*/ 9787 h 9787"/>
                                    <a:gd name="connsiteX4" fmla="*/ 0 w 11095"/>
                                    <a:gd name="connsiteY4" fmla="*/ 0 h 9787"/>
                                    <a:gd name="connsiteX0" fmla="*/ 0 w 10000"/>
                                    <a:gd name="connsiteY0" fmla="*/ 0 h 9587"/>
                                    <a:gd name="connsiteX1" fmla="*/ 5943 w 10000"/>
                                    <a:gd name="connsiteY1" fmla="*/ 0 h 9587"/>
                                    <a:gd name="connsiteX2" fmla="*/ 10000 w 10000"/>
                                    <a:gd name="connsiteY2" fmla="*/ 8588 h 9587"/>
                                    <a:gd name="connsiteX3" fmla="*/ 6089 w 10000"/>
                                    <a:gd name="connsiteY3" fmla="*/ 9587 h 9587"/>
                                    <a:gd name="connsiteX4" fmla="*/ 0 w 10000"/>
                                    <a:gd name="connsiteY4" fmla="*/ 0 h 9587"/>
                                  </a:gdLst>
                                  <a:ahLst/>
                                  <a:cxnLst>
                                    <a:cxn ang="0">
                                      <a:pos x="connsiteX0" y="connsiteY0"/>
                                    </a:cxn>
                                    <a:cxn ang="0">
                                      <a:pos x="connsiteX1" y="connsiteY1"/>
                                    </a:cxn>
                                    <a:cxn ang="0">
                                      <a:pos x="connsiteX2" y="connsiteY2"/>
                                    </a:cxn>
                                    <a:cxn ang="0">
                                      <a:pos x="connsiteX3" y="connsiteY3"/>
                                    </a:cxn>
                                    <a:cxn ang="0">
                                      <a:pos x="connsiteX4" y="connsiteY4"/>
                                    </a:cxn>
                                  </a:cxnLst>
                                  <a:rect l="l" t="t" r="r" b="b"/>
                                  <a:pathLst>
                                    <a:path w="10000" h="9587">
                                      <a:moveTo>
                                        <a:pt x="0" y="0"/>
                                      </a:moveTo>
                                      <a:lnTo>
                                        <a:pt x="5943" y="0"/>
                                      </a:lnTo>
                                      <a:lnTo>
                                        <a:pt x="10000" y="8588"/>
                                      </a:lnTo>
                                      <a:lnTo>
                                        <a:pt x="6089" y="9587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chemeClr val="bg1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  <p:sp>
                              <p:nvSpPr>
                                <p:cNvPr id="89" name="Fluxograma: Operação manual 88"/>
                                <p:cNvSpPr/>
                                <p:nvPr/>
                              </p:nvSpPr>
                              <p:spPr>
                                <a:xfrm rot="18285807">
                                  <a:off x="10808808" y="2412842"/>
                                  <a:ext cx="556260" cy="1368328"/>
                                </a:xfrm>
                                <a:prstGeom prst="flowChartManualOperation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</p:grpSp>
                          <p:sp>
                            <p:nvSpPr>
                              <p:cNvPr id="16" name="Lua 15"/>
                              <p:cNvSpPr/>
                              <p:nvPr/>
                            </p:nvSpPr>
                            <p:spPr>
                              <a:xfrm rot="10800000">
                                <a:off x="5584765" y="1703009"/>
                                <a:ext cx="458934" cy="623296"/>
                              </a:xfrm>
                              <a:prstGeom prst="moon">
                                <a:avLst>
                                  <a:gd name="adj" fmla="val 66604"/>
                                </a:avLst>
                              </a:prstGeom>
                              <a:solidFill>
                                <a:srgbClr val="F6CB9C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</p:grpSp>
                        <p:grpSp>
                          <p:nvGrpSpPr>
                            <p:cNvPr id="1038" name="Grupo 1037"/>
                            <p:cNvGrpSpPr/>
                            <p:nvPr/>
                          </p:nvGrpSpPr>
                          <p:grpSpPr>
                            <a:xfrm>
                              <a:off x="5425638" y="873506"/>
                              <a:ext cx="734209" cy="740168"/>
                              <a:chOff x="8732968" y="1016223"/>
                              <a:chExt cx="734209" cy="740168"/>
                            </a:xfrm>
                          </p:grpSpPr>
                          <p:sp>
                            <p:nvSpPr>
                              <p:cNvPr id="11" name="Ondulado 10"/>
                              <p:cNvSpPr/>
                              <p:nvPr/>
                            </p:nvSpPr>
                            <p:spPr>
                              <a:xfrm rot="12292761">
                                <a:off x="8842694" y="1023084"/>
                                <a:ext cx="440350" cy="437953"/>
                              </a:xfrm>
                              <a:prstGeom prst="wav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2" name="Ondulado 11"/>
                              <p:cNvSpPr/>
                              <p:nvPr/>
                            </p:nvSpPr>
                            <p:spPr>
                              <a:xfrm rot="13118665">
                                <a:off x="8732968" y="1136007"/>
                                <a:ext cx="734209" cy="320598"/>
                              </a:xfrm>
                              <a:prstGeom prst="wave">
                                <a:avLst>
                                  <a:gd name="adj1" fmla="val 9491"/>
                                  <a:gd name="adj2" fmla="val -10000"/>
                                </a:avLst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3" name="Ondulado 12"/>
                              <p:cNvSpPr/>
                              <p:nvPr/>
                            </p:nvSpPr>
                            <p:spPr>
                              <a:xfrm rot="14095249">
                                <a:off x="8791004" y="1248076"/>
                                <a:ext cx="740168" cy="276461"/>
                              </a:xfrm>
                              <a:prstGeom prst="wave">
                                <a:avLst>
                                  <a:gd name="adj1" fmla="val 5931"/>
                                  <a:gd name="adj2" fmla="val -10000"/>
                                </a:avLst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</p:grpSp>
                      </p:grpSp>
                      <p:sp>
                        <p:nvSpPr>
                          <p:cNvPr id="14" name="Elipse 13"/>
                          <p:cNvSpPr/>
                          <p:nvPr/>
                        </p:nvSpPr>
                        <p:spPr>
                          <a:xfrm>
                            <a:off x="5745327" y="1601369"/>
                            <a:ext cx="216000" cy="200025"/>
                          </a:xfrm>
                          <a:prstGeom prst="ellipse">
                            <a:avLst/>
                          </a:prstGeom>
                          <a:solidFill>
                            <a:srgbClr val="F6CB9C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  <p:sp>
                      <p:nvSpPr>
                        <p:cNvPr id="121" name="Retângulo 120"/>
                        <p:cNvSpPr/>
                        <p:nvPr/>
                      </p:nvSpPr>
                      <p:spPr>
                        <a:xfrm rot="10355089">
                          <a:off x="3676746" y="1808223"/>
                          <a:ext cx="353549" cy="503947"/>
                        </a:xfrm>
                        <a:prstGeom prst="rect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20" name="Fluxograma: Operação manual 119"/>
                        <p:cNvSpPr/>
                        <p:nvPr/>
                      </p:nvSpPr>
                      <p:spPr>
                        <a:xfrm rot="10535371">
                          <a:off x="3636392" y="2211869"/>
                          <a:ext cx="556260" cy="1114412"/>
                        </a:xfrm>
                        <a:prstGeom prst="flowChartManualOperation">
                          <a:avLst/>
                        </a:prstGeom>
                        <a:solidFill>
                          <a:schemeClr val="bg1">
                            <a:lumMod val="9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grpSp>
                      <p:nvGrpSpPr>
                        <p:cNvPr id="170" name="Agrupar 52"/>
                        <p:cNvGrpSpPr/>
                        <p:nvPr/>
                      </p:nvGrpSpPr>
                      <p:grpSpPr>
                        <a:xfrm rot="987202">
                          <a:off x="3589217" y="1047769"/>
                          <a:ext cx="491635" cy="1016697"/>
                          <a:chOff x="1308298" y="1184743"/>
                          <a:chExt cx="2146024" cy="4278270"/>
                        </a:xfrm>
                      </p:grpSpPr>
                      <p:sp>
                        <p:nvSpPr>
                          <p:cNvPr id="171" name="Retângulo Arredondado 19"/>
                          <p:cNvSpPr/>
                          <p:nvPr/>
                        </p:nvSpPr>
                        <p:spPr>
                          <a:xfrm>
                            <a:off x="1308298" y="1184743"/>
                            <a:ext cx="2146024" cy="4278270"/>
                          </a:xfrm>
                          <a:prstGeom prst="round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algn="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scene3d>
                            <a:camera prst="orthographicFront"/>
                            <a:lightRig rig="threePt" dir="t"/>
                          </a:scene3d>
                          <a:sp3d>
                            <a:bevelT w="165100" prst="coolSlant"/>
                          </a:sp3d>
                        </p:spPr>
                        <p:style>
                          <a:lnRef idx="0">
                            <a:schemeClr val="dk1"/>
                          </a:lnRef>
                          <a:fillRef idx="3">
                            <a:schemeClr val="dk1"/>
                          </a:fillRef>
                          <a:effectRef idx="3">
                            <a:schemeClr val="dk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172" name="Retângulo Arredondado 21"/>
                          <p:cNvSpPr/>
                          <p:nvPr/>
                        </p:nvSpPr>
                        <p:spPr>
                          <a:xfrm>
                            <a:off x="2218292" y="1458573"/>
                            <a:ext cx="499994" cy="72663"/>
                          </a:xfrm>
                          <a:prstGeom prst="round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  <a:effectLst>
                            <a:softEdge rad="12700"/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173" name="Retângulo 172"/>
                          <p:cNvSpPr/>
                          <p:nvPr/>
                        </p:nvSpPr>
                        <p:spPr>
                          <a:xfrm>
                            <a:off x="1420250" y="1728739"/>
                            <a:ext cx="1846987" cy="3156053"/>
                          </a:xfrm>
                          <a:prstGeom prst="rect">
                            <a:avLst/>
                          </a:prstGeom>
                          <a:gradFill>
                            <a:gsLst>
                              <a:gs pos="12000">
                                <a:srgbClr val="00FF99"/>
                              </a:gs>
                              <a:gs pos="34000">
                                <a:srgbClr val="66FF99"/>
                              </a:gs>
                              <a:gs pos="74000">
                                <a:srgbClr val="99FFCC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0"/>
                          </a:gradFill>
                          <a:ln>
                            <a:solidFill>
                              <a:schemeClr val="bg1">
                                <a:lumMod val="75000"/>
                              </a:schemeClr>
                            </a:solidFill>
                          </a:ln>
                          <a:effectLst>
                            <a:softEdge rad="12700"/>
                          </a:effectLst>
                        </p:spPr>
                        <p:style>
                          <a:lnRef idx="0">
                            <a:schemeClr val="dk1"/>
                          </a:lnRef>
                          <a:fillRef idx="3">
                            <a:schemeClr val="dk1"/>
                          </a:fillRef>
                          <a:effectRef idx="3">
                            <a:schemeClr val="dk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t" anchorCtr="0"/>
                          <a:lstStyle/>
                          <a:p>
                            <a:pPr algn="ctr"/>
                            <a:endParaRPr lang="pt-BR" sz="500" dirty="0" smtClean="0">
                              <a:latin typeface="Century Gothic" panose="020B0502020202020204" pitchFamily="34" charset="0"/>
                              <a:cs typeface="Arial" panose="020B0604020202020204" pitchFamily="34" charset="0"/>
                            </a:endParaRPr>
                          </a:p>
                          <a:p>
                            <a:pPr algn="ctr"/>
                            <a:r>
                              <a:rPr lang="pt-BR" sz="700" dirty="0" smtClean="0">
                                <a:solidFill>
                                  <a:schemeClr val="tx1"/>
                                </a:solidFill>
                                <a:latin typeface="Century Gothic" panose="020B0502020202020204" pitchFamily="34" charset="0"/>
                                <a:cs typeface="Arial" panose="020B0604020202020204" pitchFamily="34" charset="0"/>
                              </a:rPr>
                              <a:t>06:15</a:t>
                            </a:r>
                            <a:endParaRPr lang="pt-BR" sz="1050" dirty="0">
                              <a:solidFill>
                                <a:schemeClr val="tx1"/>
                              </a:solidFill>
                              <a:latin typeface="Century Gothic" panose="020B0502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74" name="Fluxograma: Conector 173"/>
                          <p:cNvSpPr/>
                          <p:nvPr/>
                        </p:nvSpPr>
                        <p:spPr>
                          <a:xfrm>
                            <a:off x="2626211" y="1310667"/>
                            <a:ext cx="72000" cy="72000"/>
                          </a:xfrm>
                          <a:prstGeom prst="flowChartConnector">
                            <a:avLst/>
                          </a:prstGeom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175" name="Fluxograma: Conector 174"/>
                          <p:cNvSpPr/>
                          <p:nvPr/>
                        </p:nvSpPr>
                        <p:spPr>
                          <a:xfrm>
                            <a:off x="2426964" y="1309007"/>
                            <a:ext cx="72000" cy="72000"/>
                          </a:xfrm>
                          <a:prstGeom prst="flowChartConnector">
                            <a:avLst/>
                          </a:prstGeom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176" name="Fluxograma: Conector 175"/>
                          <p:cNvSpPr/>
                          <p:nvPr/>
                        </p:nvSpPr>
                        <p:spPr>
                          <a:xfrm>
                            <a:off x="1962679" y="1434931"/>
                            <a:ext cx="126000" cy="108000"/>
                          </a:xfrm>
                          <a:prstGeom prst="flowChartConnector">
                            <a:avLst/>
                          </a:prstGeom>
                          <a:ln>
                            <a:noFill/>
                          </a:ln>
                          <a:effectLst>
                            <a:softEdge rad="12700"/>
                          </a:effectLst>
                        </p:spPr>
                        <p:style>
                          <a:lnRef idx="1">
                            <a:schemeClr val="dk1"/>
                          </a:lnRef>
                          <a:fillRef idx="3">
                            <a:schemeClr val="dk1"/>
                          </a:fillRef>
                          <a:effectRef idx="2">
                            <a:schemeClr val="dk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177" name="Fluxograma: Conector 176"/>
                          <p:cNvSpPr/>
                          <p:nvPr/>
                        </p:nvSpPr>
                        <p:spPr>
                          <a:xfrm>
                            <a:off x="2127982" y="4888445"/>
                            <a:ext cx="396336" cy="413706"/>
                          </a:xfrm>
                          <a:prstGeom prst="flowChartConnector">
                            <a:avLst/>
                          </a:prstGeom>
                          <a:ln w="19050">
                            <a:solidFill>
                              <a:schemeClr val="bg1">
                                <a:lumMod val="50000"/>
                              </a:schemeClr>
                            </a:solidFill>
                          </a:ln>
                          <a:scene3d>
                            <a:camera prst="obliqueBottomRight"/>
                            <a:lightRig rig="threePt" dir="t"/>
                          </a:scene3d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grpSp>
                        <p:nvGrpSpPr>
                          <p:cNvPr id="178" name="Agrupar 51"/>
                          <p:cNvGrpSpPr/>
                          <p:nvPr/>
                        </p:nvGrpSpPr>
                        <p:grpSpPr>
                          <a:xfrm>
                            <a:off x="1566566" y="3199357"/>
                            <a:ext cx="1589599" cy="550355"/>
                            <a:chOff x="1566566" y="3199357"/>
                            <a:chExt cx="1589599" cy="550355"/>
                          </a:xfrm>
                        </p:grpSpPr>
                        <p:sp>
                          <p:nvSpPr>
                            <p:cNvPr id="189" name="Retângulo Arredondado 30"/>
                            <p:cNvSpPr/>
                            <p:nvPr/>
                          </p:nvSpPr>
                          <p:spPr>
                            <a:xfrm>
                              <a:off x="1575696" y="3199357"/>
                              <a:ext cx="1580469" cy="550355"/>
                            </a:xfrm>
                            <a:prstGeom prst="roundRect">
                              <a:avLst/>
                            </a:prstGeom>
                            <a:solidFill>
                              <a:schemeClr val="bg1">
                                <a:alpha val="64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t" anchorCtr="0"/>
                            <a:lstStyle/>
                            <a:p>
                              <a:pPr algn="ctr"/>
                              <a:r>
                                <a:rPr lang="pt-BR" sz="900" dirty="0" smtClean="0">
                                  <a:solidFill>
                                    <a:schemeClr val="tx1"/>
                                  </a:solidFill>
                                  <a:latin typeface="Century Gothic" panose="020B0502020202020204" pitchFamily="34" charset="0"/>
                                </a:rPr>
                                <a:t>  </a:t>
                              </a:r>
                              <a:endParaRPr lang="pt-BR" sz="200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entury Gothic" panose="020B0502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90" name="Retângulo Arredondado 40"/>
                            <p:cNvSpPr/>
                            <p:nvPr/>
                          </p:nvSpPr>
                          <p:spPr>
                            <a:xfrm>
                              <a:off x="1566566" y="3214963"/>
                              <a:ext cx="1580460" cy="332791"/>
                            </a:xfrm>
                            <a:prstGeom prst="roundRect">
                              <a:avLst/>
                            </a:prstGeom>
                            <a:solidFill>
                              <a:schemeClr val="bg1">
                                <a:alpha val="66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 sz="600" dirty="0">
                                <a:solidFill>
                                  <a:schemeClr val="tx1"/>
                                </a:solidFill>
                                <a:latin typeface="Century Gothic" panose="020B0502020202020204" pitchFamily="34" charset="0"/>
                              </a:endParaRPr>
                            </a:p>
                          </p:txBody>
                        </p:sp>
                        <p:grpSp>
                          <p:nvGrpSpPr>
                            <p:cNvPr id="191" name="Agrupar 39"/>
                            <p:cNvGrpSpPr/>
                            <p:nvPr/>
                          </p:nvGrpSpPr>
                          <p:grpSpPr>
                            <a:xfrm>
                              <a:off x="1685480" y="3272123"/>
                              <a:ext cx="216000" cy="251999"/>
                              <a:chOff x="5109894" y="1527522"/>
                              <a:chExt cx="463613" cy="540935"/>
                            </a:xfrm>
                          </p:grpSpPr>
                          <p:sp>
                            <p:nvSpPr>
                              <p:cNvPr id="192" name="Lágrima 191"/>
                              <p:cNvSpPr/>
                              <p:nvPr/>
                            </p:nvSpPr>
                            <p:spPr>
                              <a:xfrm flipH="1" flipV="1">
                                <a:off x="5109894" y="1527522"/>
                                <a:ext cx="463613" cy="540935"/>
                              </a:xfrm>
                              <a:prstGeom prst="teardrop">
                                <a:avLst/>
                              </a:prstGeom>
                              <a:solidFill>
                                <a:srgbClr val="00FF00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93" name="Forma Livre 38"/>
                              <p:cNvSpPr/>
                              <p:nvPr/>
                            </p:nvSpPr>
                            <p:spPr>
                              <a:xfrm rot="20580000">
                                <a:off x="5264826" y="1619254"/>
                                <a:ext cx="153746" cy="387366"/>
                              </a:xfrm>
                              <a:custGeom>
                                <a:avLst/>
                                <a:gdLst>
                                  <a:gd name="connsiteX0" fmla="*/ 308490 w 786846"/>
                                  <a:gd name="connsiteY0" fmla="*/ 223011 h 773726"/>
                                  <a:gd name="connsiteX1" fmla="*/ 730521 w 786846"/>
                                  <a:gd name="connsiteY1" fmla="*/ 223011 h 773726"/>
                                  <a:gd name="connsiteX2" fmla="*/ 730521 w 786846"/>
                                  <a:gd name="connsiteY2" fmla="*/ 40131 h 773726"/>
                                  <a:gd name="connsiteX3" fmla="*/ 252219 w 786846"/>
                                  <a:gd name="connsiteY3" fmla="*/ 11996 h 773726"/>
                                  <a:gd name="connsiteX4" fmla="*/ 41204 w 786846"/>
                                  <a:gd name="connsiteY4" fmla="*/ 194876 h 773726"/>
                                  <a:gd name="connsiteX5" fmla="*/ 55272 w 786846"/>
                                  <a:gd name="connsiteY5" fmla="*/ 630974 h 773726"/>
                                  <a:gd name="connsiteX6" fmla="*/ 603912 w 786846"/>
                                  <a:gd name="connsiteY6" fmla="*/ 771651 h 773726"/>
                                  <a:gd name="connsiteX7" fmla="*/ 646115 w 786846"/>
                                  <a:gd name="connsiteY7" fmla="*/ 546568 h 773726"/>
                                  <a:gd name="connsiteX8" fmla="*/ 195949 w 786846"/>
                                  <a:gd name="connsiteY8" fmla="*/ 448094 h 773726"/>
                                  <a:gd name="connsiteX9" fmla="*/ 308490 w 786846"/>
                                  <a:gd name="connsiteY9" fmla="*/ 223011 h 773726"/>
                                </a:gdLst>
                                <a:ahLst/>
                                <a:cxnLst>
                                  <a:cxn ang="0">
                                    <a:pos x="connsiteX0" y="connsiteY0"/>
                                  </a:cxn>
                                  <a:cxn ang="0">
                                    <a:pos x="connsiteX1" y="connsiteY1"/>
                                  </a:cxn>
                                  <a:cxn ang="0">
                                    <a:pos x="connsiteX2" y="connsiteY2"/>
                                  </a:cxn>
                                  <a:cxn ang="0">
                                    <a:pos x="connsiteX3" y="connsiteY3"/>
                                  </a:cxn>
                                  <a:cxn ang="0">
                                    <a:pos x="connsiteX4" y="connsiteY4"/>
                                  </a:cxn>
                                  <a:cxn ang="0">
                                    <a:pos x="connsiteX5" y="connsiteY5"/>
                                  </a:cxn>
                                  <a:cxn ang="0">
                                    <a:pos x="connsiteX6" y="connsiteY6"/>
                                  </a:cxn>
                                  <a:cxn ang="0">
                                    <a:pos x="connsiteX7" y="connsiteY7"/>
                                  </a:cxn>
                                  <a:cxn ang="0">
                                    <a:pos x="connsiteX8" y="connsiteY8"/>
                                  </a:cxn>
                                  <a:cxn ang="0">
                                    <a:pos x="connsiteX9" y="connsiteY9"/>
                                  </a:cxn>
                                </a:cxnLst>
                                <a:rect l="l" t="t" r="r" b="b"/>
                                <a:pathLst>
                                  <a:path w="786846" h="773726">
                                    <a:moveTo>
                                      <a:pt x="308490" y="223011"/>
                                    </a:moveTo>
                                    <a:cubicBezTo>
                                      <a:pt x="397585" y="185497"/>
                                      <a:pt x="660183" y="253491"/>
                                      <a:pt x="730521" y="223011"/>
                                    </a:cubicBezTo>
                                    <a:cubicBezTo>
                                      <a:pt x="800859" y="192531"/>
                                      <a:pt x="810238" y="75300"/>
                                      <a:pt x="730521" y="40131"/>
                                    </a:cubicBezTo>
                                    <a:cubicBezTo>
                                      <a:pt x="650804" y="4962"/>
                                      <a:pt x="367105" y="-13795"/>
                                      <a:pt x="252219" y="11996"/>
                                    </a:cubicBezTo>
                                    <a:cubicBezTo>
                                      <a:pt x="137333" y="37787"/>
                                      <a:pt x="74029" y="91713"/>
                                      <a:pt x="41204" y="194876"/>
                                    </a:cubicBezTo>
                                    <a:cubicBezTo>
                                      <a:pt x="8379" y="298039"/>
                                      <a:pt x="-38513" y="534845"/>
                                      <a:pt x="55272" y="630974"/>
                                    </a:cubicBezTo>
                                    <a:cubicBezTo>
                                      <a:pt x="149057" y="727103"/>
                                      <a:pt x="505438" y="785719"/>
                                      <a:pt x="603912" y="771651"/>
                                    </a:cubicBezTo>
                                    <a:cubicBezTo>
                                      <a:pt x="702386" y="757583"/>
                                      <a:pt x="714109" y="600494"/>
                                      <a:pt x="646115" y="546568"/>
                                    </a:cubicBezTo>
                                    <a:cubicBezTo>
                                      <a:pt x="578121" y="492642"/>
                                      <a:pt x="256909" y="497331"/>
                                      <a:pt x="195949" y="448094"/>
                                    </a:cubicBezTo>
                                    <a:cubicBezTo>
                                      <a:pt x="134989" y="398857"/>
                                      <a:pt x="219395" y="260525"/>
                                      <a:pt x="308490" y="223011"/>
                                    </a:cubicBezTo>
                                    <a:close/>
                                  </a:path>
                                </a:pathLst>
                              </a:custGeom>
                              <a:solidFill>
                                <a:schemeClr val="bg1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79" name="Agrupar 50"/>
                          <p:cNvGrpSpPr/>
                          <p:nvPr/>
                        </p:nvGrpSpPr>
                        <p:grpSpPr>
                          <a:xfrm>
                            <a:off x="1509409" y="3967389"/>
                            <a:ext cx="1628560" cy="475897"/>
                            <a:chOff x="1509409" y="3967389"/>
                            <a:chExt cx="1628560" cy="475897"/>
                          </a:xfrm>
                        </p:grpSpPr>
                        <p:grpSp>
                          <p:nvGrpSpPr>
                            <p:cNvPr id="180" name="Agrupar 49"/>
                            <p:cNvGrpSpPr/>
                            <p:nvPr/>
                          </p:nvGrpSpPr>
                          <p:grpSpPr>
                            <a:xfrm>
                              <a:off x="1509409" y="3967389"/>
                              <a:ext cx="1628560" cy="475897"/>
                              <a:chOff x="1509409" y="3967389"/>
                              <a:chExt cx="1628560" cy="475897"/>
                            </a:xfrm>
                          </p:grpSpPr>
                          <p:sp>
                            <p:nvSpPr>
                              <p:cNvPr id="187" name="Retângulo Arredondado 31"/>
                              <p:cNvSpPr/>
                              <p:nvPr/>
                            </p:nvSpPr>
                            <p:spPr>
                              <a:xfrm>
                                <a:off x="1509409" y="3999695"/>
                                <a:ext cx="1614682" cy="443591"/>
                              </a:xfrm>
                              <a:prstGeom prst="roundRect">
                                <a:avLst/>
                              </a:prstGeom>
                              <a:solidFill>
                                <a:schemeClr val="bg1">
                                  <a:alpha val="64000"/>
                                </a:schemeClr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 sz="900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entury Gothic" panose="020B050202020202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88" name="Retângulo Arredondado 41"/>
                              <p:cNvSpPr/>
                              <p:nvPr/>
                            </p:nvSpPr>
                            <p:spPr>
                              <a:xfrm>
                                <a:off x="1523285" y="3967389"/>
                                <a:ext cx="1614684" cy="431022"/>
                              </a:xfrm>
                              <a:prstGeom prst="roundRect">
                                <a:avLst/>
                              </a:prstGeom>
                              <a:solidFill>
                                <a:schemeClr val="bg1">
                                  <a:alpha val="66000"/>
                                </a:schemeClr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tIns="180000" rtlCol="0" anchor="b"/>
                              <a:lstStyle/>
                              <a:p>
                                <a:pPr algn="just"/>
                                <a:r>
                                  <a:rPr lang="pt-BR" sz="1400" dirty="0">
                                    <a:solidFill>
                                      <a:schemeClr val="tx1"/>
                                    </a:solidFill>
                                    <a:latin typeface="Century Gothic" panose="020B0502020202020204" pitchFamily="34" charset="0"/>
                                  </a:rPr>
                                  <a:t> </a:t>
                                </a:r>
                                <a:r>
                                  <a:rPr lang="pt-BR" sz="1400" dirty="0" smtClean="0">
                                    <a:solidFill>
                                      <a:schemeClr val="tx1"/>
                                    </a:solidFill>
                                    <a:latin typeface="Century Gothic" panose="020B0502020202020204" pitchFamily="34" charset="0"/>
                                  </a:rPr>
                                  <a:t>  </a:t>
                                </a:r>
                                <a:endParaRPr lang="pt-BR" sz="800" dirty="0" smtClean="0">
                                  <a:solidFill>
                                    <a:schemeClr val="tx1"/>
                                  </a:solidFill>
                                  <a:latin typeface="Century Gothic" panose="020B0502020202020204" pitchFamily="34" charset="0"/>
                                </a:endParaRPr>
                              </a:p>
                              <a:p>
                                <a:pPr algn="just"/>
                                <a:endParaRPr lang="pt-BR" sz="800" dirty="0">
                                  <a:solidFill>
                                    <a:schemeClr val="tx1"/>
                                  </a:solidFill>
                                  <a:latin typeface="Century Gothic" panose="020B0502020202020204" pitchFamily="34" charset="0"/>
                                </a:endParaRPr>
                              </a:p>
                              <a:p>
                                <a:pPr algn="just"/>
                                <a:r>
                                  <a:rPr lang="pt-BR" sz="800" dirty="0" smtClean="0">
                                    <a:solidFill>
                                      <a:schemeClr val="tx1"/>
                                    </a:solidFill>
                                    <a:latin typeface="Century Gothic" panose="020B0502020202020204" pitchFamily="34" charset="0"/>
                                  </a:rPr>
                                  <a:t>   </a:t>
                                </a:r>
                              </a:p>
                              <a:p>
                                <a:pPr algn="just"/>
                                <a:endParaRPr lang="pt-BR" sz="800" dirty="0">
                                  <a:solidFill>
                                    <a:schemeClr val="tx1"/>
                                  </a:solidFill>
                                  <a:latin typeface="Century Gothic" panose="020B0502020202020204" pitchFamily="34" charset="0"/>
                                </a:endParaRPr>
                              </a:p>
                              <a:p>
                                <a:pPr algn="just"/>
                                <a:r>
                                  <a:rPr lang="pt-BR" sz="800" dirty="0" smtClean="0">
                                    <a:solidFill>
                                      <a:schemeClr val="tx1"/>
                                    </a:solidFill>
                                    <a:latin typeface="Century Gothic" panose="020B0502020202020204" pitchFamily="34" charset="0"/>
                                  </a:rPr>
                                  <a:t>   </a:t>
                                </a:r>
                                <a:endParaRPr lang="pt-BR" sz="600" dirty="0">
                                  <a:solidFill>
                                    <a:schemeClr val="tx1"/>
                                  </a:solidFill>
                                  <a:latin typeface="Century Gothic" panose="020B0502020202020204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181" name="Agrupar 47"/>
                            <p:cNvGrpSpPr/>
                            <p:nvPr/>
                          </p:nvGrpSpPr>
                          <p:grpSpPr>
                            <a:xfrm>
                              <a:off x="1633055" y="4079852"/>
                              <a:ext cx="342671" cy="188583"/>
                              <a:chOff x="6347984" y="5670244"/>
                              <a:chExt cx="575897" cy="283318"/>
                            </a:xfrm>
                          </p:grpSpPr>
                          <p:sp>
                            <p:nvSpPr>
                              <p:cNvPr id="182" name="Retângulo 181"/>
                              <p:cNvSpPr/>
                              <p:nvPr/>
                            </p:nvSpPr>
                            <p:spPr>
                              <a:xfrm>
                                <a:off x="6370555" y="5674272"/>
                                <a:ext cx="535484" cy="257523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83" name="Retângulo 182"/>
                              <p:cNvSpPr/>
                              <p:nvPr/>
                            </p:nvSpPr>
                            <p:spPr>
                              <a:xfrm>
                                <a:off x="6351513" y="5670244"/>
                                <a:ext cx="53999" cy="280977"/>
                              </a:xfrm>
                              <a:prstGeom prst="rect">
                                <a:avLst/>
                              </a:prstGeom>
                              <a:solidFill>
                                <a:srgbClr val="C00000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84" name="Retângulo 183"/>
                              <p:cNvSpPr/>
                              <p:nvPr/>
                            </p:nvSpPr>
                            <p:spPr>
                              <a:xfrm>
                                <a:off x="6843129" y="5672597"/>
                                <a:ext cx="53999" cy="280965"/>
                              </a:xfrm>
                              <a:prstGeom prst="rect">
                                <a:avLst/>
                              </a:prstGeom>
                              <a:solidFill>
                                <a:srgbClr val="C00000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85" name="Retângulo 184"/>
                              <p:cNvSpPr/>
                              <p:nvPr/>
                            </p:nvSpPr>
                            <p:spPr>
                              <a:xfrm rot="3780000">
                                <a:off x="6718858" y="5567698"/>
                                <a:ext cx="54001" cy="356045"/>
                              </a:xfrm>
                              <a:prstGeom prst="rect">
                                <a:avLst/>
                              </a:prstGeom>
                              <a:solidFill>
                                <a:srgbClr val="C00000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86" name="Retângulo 185"/>
                              <p:cNvSpPr/>
                              <p:nvPr/>
                            </p:nvSpPr>
                            <p:spPr>
                              <a:xfrm rot="17820000" flipH="1" flipV="1">
                                <a:off x="6462383" y="5619457"/>
                                <a:ext cx="54001" cy="282799"/>
                              </a:xfrm>
                              <a:prstGeom prst="rect">
                                <a:avLst/>
                              </a:prstGeom>
                              <a:solidFill>
                                <a:srgbClr val="C00000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</p:grpSp>
                      </p:grpSp>
                    </p:grpSp>
                    <p:sp>
                      <p:nvSpPr>
                        <p:cNvPr id="194" name="Elipse 193"/>
                        <p:cNvSpPr/>
                        <p:nvPr/>
                      </p:nvSpPr>
                      <p:spPr>
                        <a:xfrm rot="864072">
                          <a:off x="3952817" y="1565378"/>
                          <a:ext cx="183442" cy="648000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95" name="Elipse 194"/>
                        <p:cNvSpPr/>
                        <p:nvPr/>
                      </p:nvSpPr>
                      <p:spPr>
                        <a:xfrm rot="19181100">
                          <a:off x="3951887" y="1368006"/>
                          <a:ext cx="151035" cy="398688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96" name="Elipse 195"/>
                        <p:cNvSpPr/>
                        <p:nvPr/>
                      </p:nvSpPr>
                      <p:spPr>
                        <a:xfrm rot="19181100">
                          <a:off x="3531478" y="1471337"/>
                          <a:ext cx="90000" cy="252000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97" name="Elipse 196"/>
                        <p:cNvSpPr/>
                        <p:nvPr/>
                      </p:nvSpPr>
                      <p:spPr>
                        <a:xfrm rot="19181100">
                          <a:off x="3645761" y="1251689"/>
                          <a:ext cx="108000" cy="288000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98" name="Elipse 197"/>
                        <p:cNvSpPr/>
                        <p:nvPr/>
                      </p:nvSpPr>
                      <p:spPr>
                        <a:xfrm rot="19181100">
                          <a:off x="3712080" y="1146655"/>
                          <a:ext cx="108000" cy="288000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99" name="Elipse 198"/>
                        <p:cNvSpPr/>
                        <p:nvPr/>
                      </p:nvSpPr>
                      <p:spPr>
                        <a:xfrm rot="19181100">
                          <a:off x="3579103" y="1357037"/>
                          <a:ext cx="90000" cy="252000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</p:grpSp>
                </p:grpSp>
                <p:sp>
                  <p:nvSpPr>
                    <p:cNvPr id="204" name="Fluxograma: Operação manual 203"/>
                    <p:cNvSpPr/>
                    <p:nvPr/>
                  </p:nvSpPr>
                  <p:spPr>
                    <a:xfrm rot="10800000">
                      <a:off x="6799859" y="1468221"/>
                      <a:ext cx="512451" cy="1092955"/>
                    </a:xfrm>
                    <a:prstGeom prst="flowChartManualOperation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1050" name="Grupo 1049"/>
                    <p:cNvGrpSpPr/>
                    <p:nvPr/>
                  </p:nvGrpSpPr>
                  <p:grpSpPr>
                    <a:xfrm>
                      <a:off x="6457310" y="442155"/>
                      <a:ext cx="1373944" cy="1418657"/>
                      <a:chOff x="6279905" y="656517"/>
                      <a:chExt cx="1373944" cy="1418657"/>
                    </a:xfrm>
                  </p:grpSpPr>
                  <p:sp>
                    <p:nvSpPr>
                      <p:cNvPr id="1046" name="Elipse 1045"/>
                      <p:cNvSpPr/>
                      <p:nvPr/>
                    </p:nvSpPr>
                    <p:spPr>
                      <a:xfrm>
                        <a:off x="6279905" y="656517"/>
                        <a:ext cx="1373944" cy="1418657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6" name="Elipse 205"/>
                      <p:cNvSpPr/>
                      <p:nvPr/>
                    </p:nvSpPr>
                    <p:spPr>
                      <a:xfrm>
                        <a:off x="6291485" y="676983"/>
                        <a:ext cx="1314000" cy="1346400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7" name="Elipse 206"/>
                      <p:cNvSpPr/>
                      <p:nvPr/>
                    </p:nvSpPr>
                    <p:spPr>
                      <a:xfrm>
                        <a:off x="6438095" y="823418"/>
                        <a:ext cx="1044000" cy="108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047" name="Retângulo 1046"/>
                      <p:cNvSpPr/>
                      <p:nvPr/>
                    </p:nvSpPr>
                    <p:spPr>
                      <a:xfrm>
                        <a:off x="6942736" y="1764706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9" name="Retângulo 208"/>
                      <p:cNvSpPr/>
                      <p:nvPr/>
                    </p:nvSpPr>
                    <p:spPr>
                      <a:xfrm>
                        <a:off x="6942736" y="821731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0" name="Retângulo 209"/>
                      <p:cNvSpPr/>
                      <p:nvPr/>
                    </p:nvSpPr>
                    <p:spPr>
                      <a:xfrm rot="16200000">
                        <a:off x="6488356" y="1306857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1" name="Retângulo 210"/>
                      <p:cNvSpPr/>
                      <p:nvPr/>
                    </p:nvSpPr>
                    <p:spPr>
                      <a:xfrm rot="16200000">
                        <a:off x="7393231" y="1325907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2" name="Retângulo 211"/>
                      <p:cNvSpPr/>
                      <p:nvPr/>
                    </p:nvSpPr>
                    <p:spPr>
                      <a:xfrm rot="2700000">
                        <a:off x="6625252" y="1640162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3" name="Retângulo 212"/>
                      <p:cNvSpPr/>
                      <p:nvPr/>
                    </p:nvSpPr>
                    <p:spPr>
                      <a:xfrm rot="2700000">
                        <a:off x="7272952" y="973412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4" name="Retângulo 213"/>
                      <p:cNvSpPr/>
                      <p:nvPr/>
                    </p:nvSpPr>
                    <p:spPr>
                      <a:xfrm rot="-2700000">
                        <a:off x="7245128" y="1643725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5" name="Retângulo 214"/>
                      <p:cNvSpPr/>
                      <p:nvPr/>
                    </p:nvSpPr>
                    <p:spPr>
                      <a:xfrm rot="-2700000">
                        <a:off x="6604692" y="976164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049" name="Retângulo de cantos arredondados 1048"/>
                      <p:cNvSpPr/>
                      <p:nvPr/>
                    </p:nvSpPr>
                    <p:spPr>
                      <a:xfrm rot="480000">
                        <a:off x="6916516" y="1396284"/>
                        <a:ext cx="45719" cy="206925"/>
                      </a:xfrm>
                      <a:prstGeom prst="roundRect">
                        <a:avLst/>
                      </a:prstGeom>
                      <a:ln/>
                    </p:spPr>
                    <p:style>
                      <a:lnRef idx="1">
                        <a:schemeClr val="accent2"/>
                      </a:lnRef>
                      <a:fillRef idx="2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8" name="Retângulo de cantos arredondados 217"/>
                      <p:cNvSpPr/>
                      <p:nvPr/>
                    </p:nvSpPr>
                    <p:spPr>
                      <a:xfrm rot="1860000">
                        <a:off x="7014133" y="1100223"/>
                        <a:ext cx="45719" cy="288000"/>
                      </a:xfrm>
                      <a:prstGeom prst="roundRect">
                        <a:avLst/>
                      </a:prstGeom>
                      <a:ln/>
                    </p:spPr>
                    <p:style>
                      <a:lnRef idx="1">
                        <a:schemeClr val="accent2"/>
                      </a:lnRef>
                      <a:fillRef idx="2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048" name="Elipse 1047"/>
                      <p:cNvSpPr/>
                      <p:nvPr/>
                    </p:nvSpPr>
                    <p:spPr>
                      <a:xfrm>
                        <a:off x="6914161" y="1331134"/>
                        <a:ext cx="86400" cy="85210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solidFill>
                          <a:schemeClr val="accent5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sp>
                <p:nvSpPr>
                  <p:cNvPr id="222" name="Fluxograma: Operação manual 221"/>
                  <p:cNvSpPr/>
                  <p:nvPr/>
                </p:nvSpPr>
                <p:spPr>
                  <a:xfrm rot="2611033">
                    <a:off x="3465825" y="4963481"/>
                    <a:ext cx="504000" cy="1125497"/>
                  </a:xfrm>
                  <a:prstGeom prst="flowChartManualOperation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47" name="Grupo 246"/>
                  <p:cNvGrpSpPr/>
                  <p:nvPr/>
                </p:nvGrpSpPr>
                <p:grpSpPr>
                  <a:xfrm rot="21036611">
                    <a:off x="2139769" y="5201008"/>
                    <a:ext cx="1080022" cy="1411210"/>
                    <a:chOff x="771525" y="3523887"/>
                    <a:chExt cx="1080022" cy="1411210"/>
                  </a:xfrm>
                </p:grpSpPr>
                <p:sp>
                  <p:nvSpPr>
                    <p:cNvPr id="1052" name="Retângulo 1051"/>
                    <p:cNvSpPr/>
                    <p:nvPr/>
                  </p:nvSpPr>
                  <p:spPr>
                    <a:xfrm>
                      <a:off x="771525" y="3523887"/>
                      <a:ext cx="1080022" cy="1411210"/>
                    </a:xfrm>
                    <a:prstGeom prst="rect">
                      <a:avLst/>
                    </a:prstGeom>
                    <a:solidFill>
                      <a:srgbClr val="EB6C15"/>
                    </a:solidFill>
                    <a:ln>
                      <a:solidFill>
                        <a:schemeClr val="accent2">
                          <a:lumMod val="50000"/>
                        </a:schemeClr>
                      </a:solidFill>
                    </a:ln>
                    <a:effectLst>
                      <a:outerShdw blurRad="50800" dist="38100" dir="10800000" algn="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27" name="Retângulo 226"/>
                    <p:cNvSpPr/>
                    <p:nvPr/>
                  </p:nvSpPr>
                  <p:spPr>
                    <a:xfrm>
                      <a:off x="852681" y="3581276"/>
                      <a:ext cx="936000" cy="1260000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53" name="Trapezoide 1052"/>
                    <p:cNvSpPr/>
                    <p:nvPr/>
                  </p:nvSpPr>
                  <p:spPr>
                    <a:xfrm flipV="1">
                      <a:off x="1135490" y="3532841"/>
                      <a:ext cx="347905" cy="108000"/>
                    </a:xfrm>
                    <a:prstGeom prst="trapezoid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accent2">
                          <a:lumMod val="50000"/>
                        </a:schemeClr>
                      </a:solidFill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28" name="Retângulo 227"/>
                    <p:cNvSpPr/>
                    <p:nvPr/>
                  </p:nvSpPr>
                  <p:spPr>
                    <a:xfrm>
                      <a:off x="990600" y="3750922"/>
                      <a:ext cx="144890" cy="152514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9050">
                      <a:solidFill>
                        <a:schemeClr val="bg1">
                          <a:lumMod val="75000"/>
                        </a:schemeClr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 w="152400" h="50800" prst="softRound"/>
                    </a:sp3d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33" name="Retângulo 232"/>
                    <p:cNvSpPr/>
                    <p:nvPr/>
                  </p:nvSpPr>
                  <p:spPr>
                    <a:xfrm>
                      <a:off x="998110" y="4008997"/>
                      <a:ext cx="144890" cy="152514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9050">
                      <a:solidFill>
                        <a:schemeClr val="bg1">
                          <a:lumMod val="75000"/>
                        </a:schemeClr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 w="152400" h="50800" prst="softRound"/>
                    </a:sp3d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34" name="Retângulo 233"/>
                    <p:cNvSpPr/>
                    <p:nvPr/>
                  </p:nvSpPr>
                  <p:spPr>
                    <a:xfrm>
                      <a:off x="996095" y="4249483"/>
                      <a:ext cx="144890" cy="152514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9050">
                      <a:solidFill>
                        <a:schemeClr val="bg1">
                          <a:lumMod val="75000"/>
                        </a:schemeClr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 w="152400" h="50800" prst="softRound"/>
                    </a:sp3d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35" name="Retângulo 234"/>
                    <p:cNvSpPr/>
                    <p:nvPr/>
                  </p:nvSpPr>
                  <p:spPr>
                    <a:xfrm>
                      <a:off x="996095" y="4494081"/>
                      <a:ext cx="144890" cy="152514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9050">
                      <a:solidFill>
                        <a:schemeClr val="bg1">
                          <a:lumMod val="75000"/>
                        </a:schemeClr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 w="152400" h="50800" prst="softRound"/>
                    </a:sp3d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32" name="Forma livre 231"/>
                    <p:cNvSpPr/>
                    <p:nvPr/>
                  </p:nvSpPr>
                  <p:spPr>
                    <a:xfrm>
                      <a:off x="999293" y="3711732"/>
                      <a:ext cx="224436" cy="160954"/>
                    </a:xfrm>
                    <a:custGeom>
                      <a:avLst/>
                      <a:gdLst>
                        <a:gd name="connsiteX0" fmla="*/ 0 w 438150"/>
                        <a:gd name="connsiteY0" fmla="*/ 209550 h 371475"/>
                        <a:gd name="connsiteX1" fmla="*/ 47625 w 438150"/>
                        <a:gd name="connsiteY1" fmla="*/ 257175 h 371475"/>
                        <a:gd name="connsiteX2" fmla="*/ 66675 w 438150"/>
                        <a:gd name="connsiteY2" fmla="*/ 314325 h 371475"/>
                        <a:gd name="connsiteX3" fmla="*/ 104775 w 438150"/>
                        <a:gd name="connsiteY3" fmla="*/ 371475 h 371475"/>
                        <a:gd name="connsiteX4" fmla="*/ 114300 w 438150"/>
                        <a:gd name="connsiteY4" fmla="*/ 333375 h 371475"/>
                        <a:gd name="connsiteX5" fmla="*/ 123825 w 438150"/>
                        <a:gd name="connsiteY5" fmla="*/ 276225 h 371475"/>
                        <a:gd name="connsiteX6" fmla="*/ 152400 w 438150"/>
                        <a:gd name="connsiteY6" fmla="*/ 238125 h 371475"/>
                        <a:gd name="connsiteX7" fmla="*/ 190500 w 438150"/>
                        <a:gd name="connsiteY7" fmla="*/ 171450 h 371475"/>
                        <a:gd name="connsiteX8" fmla="*/ 238125 w 438150"/>
                        <a:gd name="connsiteY8" fmla="*/ 104775 h 371475"/>
                        <a:gd name="connsiteX9" fmla="*/ 314325 w 438150"/>
                        <a:gd name="connsiteY9" fmla="*/ 57150 h 371475"/>
                        <a:gd name="connsiteX10" fmla="*/ 342900 w 438150"/>
                        <a:gd name="connsiteY10" fmla="*/ 47625 h 371475"/>
                        <a:gd name="connsiteX11" fmla="*/ 381000 w 438150"/>
                        <a:gd name="connsiteY11" fmla="*/ 19050 h 371475"/>
                        <a:gd name="connsiteX12" fmla="*/ 419100 w 438150"/>
                        <a:gd name="connsiteY12" fmla="*/ 9525 h 371475"/>
                        <a:gd name="connsiteX13" fmla="*/ 438150 w 438150"/>
                        <a:gd name="connsiteY13" fmla="*/ 0 h 371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438150" h="371475">
                          <a:moveTo>
                            <a:pt x="0" y="209550"/>
                          </a:moveTo>
                          <a:cubicBezTo>
                            <a:pt x="15875" y="225425"/>
                            <a:pt x="35572" y="238234"/>
                            <a:pt x="47625" y="257175"/>
                          </a:cubicBezTo>
                          <a:cubicBezTo>
                            <a:pt x="58406" y="274116"/>
                            <a:pt x="55536" y="297617"/>
                            <a:pt x="66675" y="314325"/>
                          </a:cubicBezTo>
                          <a:lnTo>
                            <a:pt x="104775" y="371475"/>
                          </a:lnTo>
                          <a:cubicBezTo>
                            <a:pt x="107950" y="358775"/>
                            <a:pt x="111733" y="346212"/>
                            <a:pt x="114300" y="333375"/>
                          </a:cubicBezTo>
                          <a:cubicBezTo>
                            <a:pt x="118088" y="314437"/>
                            <a:pt x="116652" y="294156"/>
                            <a:pt x="123825" y="276225"/>
                          </a:cubicBezTo>
                          <a:cubicBezTo>
                            <a:pt x="129721" y="261485"/>
                            <a:pt x="142875" y="250825"/>
                            <a:pt x="152400" y="238125"/>
                          </a:cubicBezTo>
                          <a:cubicBezTo>
                            <a:pt x="167857" y="191754"/>
                            <a:pt x="154459" y="221907"/>
                            <a:pt x="190500" y="171450"/>
                          </a:cubicBezTo>
                          <a:cubicBezTo>
                            <a:pt x="204021" y="152521"/>
                            <a:pt x="222560" y="120340"/>
                            <a:pt x="238125" y="104775"/>
                          </a:cubicBezTo>
                          <a:cubicBezTo>
                            <a:pt x="258637" y="84263"/>
                            <a:pt x="287917" y="68468"/>
                            <a:pt x="314325" y="57150"/>
                          </a:cubicBezTo>
                          <a:cubicBezTo>
                            <a:pt x="323553" y="53195"/>
                            <a:pt x="333375" y="50800"/>
                            <a:pt x="342900" y="47625"/>
                          </a:cubicBezTo>
                          <a:cubicBezTo>
                            <a:pt x="355600" y="38100"/>
                            <a:pt x="366801" y="26150"/>
                            <a:pt x="381000" y="19050"/>
                          </a:cubicBezTo>
                          <a:cubicBezTo>
                            <a:pt x="392709" y="13196"/>
                            <a:pt x="406681" y="13665"/>
                            <a:pt x="419100" y="9525"/>
                          </a:cubicBezTo>
                          <a:cubicBezTo>
                            <a:pt x="425835" y="7280"/>
                            <a:pt x="431800" y="3175"/>
                            <a:pt x="438150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0" name="Forma livre 239"/>
                    <p:cNvSpPr/>
                    <p:nvPr/>
                  </p:nvSpPr>
                  <p:spPr>
                    <a:xfrm>
                      <a:off x="990600" y="3973575"/>
                      <a:ext cx="224436" cy="160954"/>
                    </a:xfrm>
                    <a:custGeom>
                      <a:avLst/>
                      <a:gdLst>
                        <a:gd name="connsiteX0" fmla="*/ 0 w 438150"/>
                        <a:gd name="connsiteY0" fmla="*/ 209550 h 371475"/>
                        <a:gd name="connsiteX1" fmla="*/ 47625 w 438150"/>
                        <a:gd name="connsiteY1" fmla="*/ 257175 h 371475"/>
                        <a:gd name="connsiteX2" fmla="*/ 66675 w 438150"/>
                        <a:gd name="connsiteY2" fmla="*/ 314325 h 371475"/>
                        <a:gd name="connsiteX3" fmla="*/ 104775 w 438150"/>
                        <a:gd name="connsiteY3" fmla="*/ 371475 h 371475"/>
                        <a:gd name="connsiteX4" fmla="*/ 114300 w 438150"/>
                        <a:gd name="connsiteY4" fmla="*/ 333375 h 371475"/>
                        <a:gd name="connsiteX5" fmla="*/ 123825 w 438150"/>
                        <a:gd name="connsiteY5" fmla="*/ 276225 h 371475"/>
                        <a:gd name="connsiteX6" fmla="*/ 152400 w 438150"/>
                        <a:gd name="connsiteY6" fmla="*/ 238125 h 371475"/>
                        <a:gd name="connsiteX7" fmla="*/ 190500 w 438150"/>
                        <a:gd name="connsiteY7" fmla="*/ 171450 h 371475"/>
                        <a:gd name="connsiteX8" fmla="*/ 238125 w 438150"/>
                        <a:gd name="connsiteY8" fmla="*/ 104775 h 371475"/>
                        <a:gd name="connsiteX9" fmla="*/ 314325 w 438150"/>
                        <a:gd name="connsiteY9" fmla="*/ 57150 h 371475"/>
                        <a:gd name="connsiteX10" fmla="*/ 342900 w 438150"/>
                        <a:gd name="connsiteY10" fmla="*/ 47625 h 371475"/>
                        <a:gd name="connsiteX11" fmla="*/ 381000 w 438150"/>
                        <a:gd name="connsiteY11" fmla="*/ 19050 h 371475"/>
                        <a:gd name="connsiteX12" fmla="*/ 419100 w 438150"/>
                        <a:gd name="connsiteY12" fmla="*/ 9525 h 371475"/>
                        <a:gd name="connsiteX13" fmla="*/ 438150 w 438150"/>
                        <a:gd name="connsiteY13" fmla="*/ 0 h 371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438150" h="371475">
                          <a:moveTo>
                            <a:pt x="0" y="209550"/>
                          </a:moveTo>
                          <a:cubicBezTo>
                            <a:pt x="15875" y="225425"/>
                            <a:pt x="35572" y="238234"/>
                            <a:pt x="47625" y="257175"/>
                          </a:cubicBezTo>
                          <a:cubicBezTo>
                            <a:pt x="58406" y="274116"/>
                            <a:pt x="55536" y="297617"/>
                            <a:pt x="66675" y="314325"/>
                          </a:cubicBezTo>
                          <a:lnTo>
                            <a:pt x="104775" y="371475"/>
                          </a:lnTo>
                          <a:cubicBezTo>
                            <a:pt x="107950" y="358775"/>
                            <a:pt x="111733" y="346212"/>
                            <a:pt x="114300" y="333375"/>
                          </a:cubicBezTo>
                          <a:cubicBezTo>
                            <a:pt x="118088" y="314437"/>
                            <a:pt x="116652" y="294156"/>
                            <a:pt x="123825" y="276225"/>
                          </a:cubicBezTo>
                          <a:cubicBezTo>
                            <a:pt x="129721" y="261485"/>
                            <a:pt x="142875" y="250825"/>
                            <a:pt x="152400" y="238125"/>
                          </a:cubicBezTo>
                          <a:cubicBezTo>
                            <a:pt x="167857" y="191754"/>
                            <a:pt x="154459" y="221907"/>
                            <a:pt x="190500" y="171450"/>
                          </a:cubicBezTo>
                          <a:cubicBezTo>
                            <a:pt x="204021" y="152521"/>
                            <a:pt x="222560" y="120340"/>
                            <a:pt x="238125" y="104775"/>
                          </a:cubicBezTo>
                          <a:cubicBezTo>
                            <a:pt x="258637" y="84263"/>
                            <a:pt x="287917" y="68468"/>
                            <a:pt x="314325" y="57150"/>
                          </a:cubicBezTo>
                          <a:cubicBezTo>
                            <a:pt x="323553" y="53195"/>
                            <a:pt x="333375" y="50800"/>
                            <a:pt x="342900" y="47625"/>
                          </a:cubicBezTo>
                          <a:cubicBezTo>
                            <a:pt x="355600" y="38100"/>
                            <a:pt x="366801" y="26150"/>
                            <a:pt x="381000" y="19050"/>
                          </a:cubicBezTo>
                          <a:cubicBezTo>
                            <a:pt x="392709" y="13196"/>
                            <a:pt x="406681" y="13665"/>
                            <a:pt x="419100" y="9525"/>
                          </a:cubicBezTo>
                          <a:cubicBezTo>
                            <a:pt x="425835" y="7280"/>
                            <a:pt x="431800" y="3175"/>
                            <a:pt x="438150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1" name="Forma livre 240"/>
                    <p:cNvSpPr/>
                    <p:nvPr/>
                  </p:nvSpPr>
                  <p:spPr>
                    <a:xfrm>
                      <a:off x="990600" y="4233111"/>
                      <a:ext cx="224436" cy="160954"/>
                    </a:xfrm>
                    <a:custGeom>
                      <a:avLst/>
                      <a:gdLst>
                        <a:gd name="connsiteX0" fmla="*/ 0 w 438150"/>
                        <a:gd name="connsiteY0" fmla="*/ 209550 h 371475"/>
                        <a:gd name="connsiteX1" fmla="*/ 47625 w 438150"/>
                        <a:gd name="connsiteY1" fmla="*/ 257175 h 371475"/>
                        <a:gd name="connsiteX2" fmla="*/ 66675 w 438150"/>
                        <a:gd name="connsiteY2" fmla="*/ 314325 h 371475"/>
                        <a:gd name="connsiteX3" fmla="*/ 104775 w 438150"/>
                        <a:gd name="connsiteY3" fmla="*/ 371475 h 371475"/>
                        <a:gd name="connsiteX4" fmla="*/ 114300 w 438150"/>
                        <a:gd name="connsiteY4" fmla="*/ 333375 h 371475"/>
                        <a:gd name="connsiteX5" fmla="*/ 123825 w 438150"/>
                        <a:gd name="connsiteY5" fmla="*/ 276225 h 371475"/>
                        <a:gd name="connsiteX6" fmla="*/ 152400 w 438150"/>
                        <a:gd name="connsiteY6" fmla="*/ 238125 h 371475"/>
                        <a:gd name="connsiteX7" fmla="*/ 190500 w 438150"/>
                        <a:gd name="connsiteY7" fmla="*/ 171450 h 371475"/>
                        <a:gd name="connsiteX8" fmla="*/ 238125 w 438150"/>
                        <a:gd name="connsiteY8" fmla="*/ 104775 h 371475"/>
                        <a:gd name="connsiteX9" fmla="*/ 314325 w 438150"/>
                        <a:gd name="connsiteY9" fmla="*/ 57150 h 371475"/>
                        <a:gd name="connsiteX10" fmla="*/ 342900 w 438150"/>
                        <a:gd name="connsiteY10" fmla="*/ 47625 h 371475"/>
                        <a:gd name="connsiteX11" fmla="*/ 381000 w 438150"/>
                        <a:gd name="connsiteY11" fmla="*/ 19050 h 371475"/>
                        <a:gd name="connsiteX12" fmla="*/ 419100 w 438150"/>
                        <a:gd name="connsiteY12" fmla="*/ 9525 h 371475"/>
                        <a:gd name="connsiteX13" fmla="*/ 438150 w 438150"/>
                        <a:gd name="connsiteY13" fmla="*/ 0 h 371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438150" h="371475">
                          <a:moveTo>
                            <a:pt x="0" y="209550"/>
                          </a:moveTo>
                          <a:cubicBezTo>
                            <a:pt x="15875" y="225425"/>
                            <a:pt x="35572" y="238234"/>
                            <a:pt x="47625" y="257175"/>
                          </a:cubicBezTo>
                          <a:cubicBezTo>
                            <a:pt x="58406" y="274116"/>
                            <a:pt x="55536" y="297617"/>
                            <a:pt x="66675" y="314325"/>
                          </a:cubicBezTo>
                          <a:lnTo>
                            <a:pt x="104775" y="371475"/>
                          </a:lnTo>
                          <a:cubicBezTo>
                            <a:pt x="107950" y="358775"/>
                            <a:pt x="111733" y="346212"/>
                            <a:pt x="114300" y="333375"/>
                          </a:cubicBezTo>
                          <a:cubicBezTo>
                            <a:pt x="118088" y="314437"/>
                            <a:pt x="116652" y="294156"/>
                            <a:pt x="123825" y="276225"/>
                          </a:cubicBezTo>
                          <a:cubicBezTo>
                            <a:pt x="129721" y="261485"/>
                            <a:pt x="142875" y="250825"/>
                            <a:pt x="152400" y="238125"/>
                          </a:cubicBezTo>
                          <a:cubicBezTo>
                            <a:pt x="167857" y="191754"/>
                            <a:pt x="154459" y="221907"/>
                            <a:pt x="190500" y="171450"/>
                          </a:cubicBezTo>
                          <a:cubicBezTo>
                            <a:pt x="204021" y="152521"/>
                            <a:pt x="222560" y="120340"/>
                            <a:pt x="238125" y="104775"/>
                          </a:cubicBezTo>
                          <a:cubicBezTo>
                            <a:pt x="258637" y="84263"/>
                            <a:pt x="287917" y="68468"/>
                            <a:pt x="314325" y="57150"/>
                          </a:cubicBezTo>
                          <a:cubicBezTo>
                            <a:pt x="323553" y="53195"/>
                            <a:pt x="333375" y="50800"/>
                            <a:pt x="342900" y="47625"/>
                          </a:cubicBezTo>
                          <a:cubicBezTo>
                            <a:pt x="355600" y="38100"/>
                            <a:pt x="366801" y="26150"/>
                            <a:pt x="381000" y="19050"/>
                          </a:cubicBezTo>
                          <a:cubicBezTo>
                            <a:pt x="392709" y="13196"/>
                            <a:pt x="406681" y="13665"/>
                            <a:pt x="419100" y="9525"/>
                          </a:cubicBezTo>
                          <a:cubicBezTo>
                            <a:pt x="425835" y="7280"/>
                            <a:pt x="431800" y="3175"/>
                            <a:pt x="438150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2" name="Forma livre 241"/>
                    <p:cNvSpPr/>
                    <p:nvPr/>
                  </p:nvSpPr>
                  <p:spPr>
                    <a:xfrm>
                      <a:off x="990600" y="4469340"/>
                      <a:ext cx="224436" cy="160954"/>
                    </a:xfrm>
                    <a:custGeom>
                      <a:avLst/>
                      <a:gdLst>
                        <a:gd name="connsiteX0" fmla="*/ 0 w 438150"/>
                        <a:gd name="connsiteY0" fmla="*/ 209550 h 371475"/>
                        <a:gd name="connsiteX1" fmla="*/ 47625 w 438150"/>
                        <a:gd name="connsiteY1" fmla="*/ 257175 h 371475"/>
                        <a:gd name="connsiteX2" fmla="*/ 66675 w 438150"/>
                        <a:gd name="connsiteY2" fmla="*/ 314325 h 371475"/>
                        <a:gd name="connsiteX3" fmla="*/ 104775 w 438150"/>
                        <a:gd name="connsiteY3" fmla="*/ 371475 h 371475"/>
                        <a:gd name="connsiteX4" fmla="*/ 114300 w 438150"/>
                        <a:gd name="connsiteY4" fmla="*/ 333375 h 371475"/>
                        <a:gd name="connsiteX5" fmla="*/ 123825 w 438150"/>
                        <a:gd name="connsiteY5" fmla="*/ 276225 h 371475"/>
                        <a:gd name="connsiteX6" fmla="*/ 152400 w 438150"/>
                        <a:gd name="connsiteY6" fmla="*/ 238125 h 371475"/>
                        <a:gd name="connsiteX7" fmla="*/ 190500 w 438150"/>
                        <a:gd name="connsiteY7" fmla="*/ 171450 h 371475"/>
                        <a:gd name="connsiteX8" fmla="*/ 238125 w 438150"/>
                        <a:gd name="connsiteY8" fmla="*/ 104775 h 371475"/>
                        <a:gd name="connsiteX9" fmla="*/ 314325 w 438150"/>
                        <a:gd name="connsiteY9" fmla="*/ 57150 h 371475"/>
                        <a:gd name="connsiteX10" fmla="*/ 342900 w 438150"/>
                        <a:gd name="connsiteY10" fmla="*/ 47625 h 371475"/>
                        <a:gd name="connsiteX11" fmla="*/ 381000 w 438150"/>
                        <a:gd name="connsiteY11" fmla="*/ 19050 h 371475"/>
                        <a:gd name="connsiteX12" fmla="*/ 419100 w 438150"/>
                        <a:gd name="connsiteY12" fmla="*/ 9525 h 371475"/>
                        <a:gd name="connsiteX13" fmla="*/ 438150 w 438150"/>
                        <a:gd name="connsiteY13" fmla="*/ 0 h 371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438150" h="371475">
                          <a:moveTo>
                            <a:pt x="0" y="209550"/>
                          </a:moveTo>
                          <a:cubicBezTo>
                            <a:pt x="15875" y="225425"/>
                            <a:pt x="35572" y="238234"/>
                            <a:pt x="47625" y="257175"/>
                          </a:cubicBezTo>
                          <a:cubicBezTo>
                            <a:pt x="58406" y="274116"/>
                            <a:pt x="55536" y="297617"/>
                            <a:pt x="66675" y="314325"/>
                          </a:cubicBezTo>
                          <a:lnTo>
                            <a:pt x="104775" y="371475"/>
                          </a:lnTo>
                          <a:cubicBezTo>
                            <a:pt x="107950" y="358775"/>
                            <a:pt x="111733" y="346212"/>
                            <a:pt x="114300" y="333375"/>
                          </a:cubicBezTo>
                          <a:cubicBezTo>
                            <a:pt x="118088" y="314437"/>
                            <a:pt x="116652" y="294156"/>
                            <a:pt x="123825" y="276225"/>
                          </a:cubicBezTo>
                          <a:cubicBezTo>
                            <a:pt x="129721" y="261485"/>
                            <a:pt x="142875" y="250825"/>
                            <a:pt x="152400" y="238125"/>
                          </a:cubicBezTo>
                          <a:cubicBezTo>
                            <a:pt x="167857" y="191754"/>
                            <a:pt x="154459" y="221907"/>
                            <a:pt x="190500" y="171450"/>
                          </a:cubicBezTo>
                          <a:cubicBezTo>
                            <a:pt x="204021" y="152521"/>
                            <a:pt x="222560" y="120340"/>
                            <a:pt x="238125" y="104775"/>
                          </a:cubicBezTo>
                          <a:cubicBezTo>
                            <a:pt x="258637" y="84263"/>
                            <a:pt x="287917" y="68468"/>
                            <a:pt x="314325" y="57150"/>
                          </a:cubicBezTo>
                          <a:cubicBezTo>
                            <a:pt x="323553" y="53195"/>
                            <a:pt x="333375" y="50800"/>
                            <a:pt x="342900" y="47625"/>
                          </a:cubicBezTo>
                          <a:cubicBezTo>
                            <a:pt x="355600" y="38100"/>
                            <a:pt x="366801" y="26150"/>
                            <a:pt x="381000" y="19050"/>
                          </a:cubicBezTo>
                          <a:cubicBezTo>
                            <a:pt x="392709" y="13196"/>
                            <a:pt x="406681" y="13665"/>
                            <a:pt x="419100" y="9525"/>
                          </a:cubicBezTo>
                          <a:cubicBezTo>
                            <a:pt x="425835" y="7280"/>
                            <a:pt x="431800" y="3175"/>
                            <a:pt x="438150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3" name="Forma livre 242"/>
                    <p:cNvSpPr/>
                    <p:nvPr/>
                  </p:nvSpPr>
                  <p:spPr>
                    <a:xfrm>
                      <a:off x="1190625" y="3781425"/>
                      <a:ext cx="581025" cy="104775"/>
                    </a:xfrm>
                    <a:custGeom>
                      <a:avLst/>
                      <a:gdLst>
                        <a:gd name="connsiteX0" fmla="*/ 0 w 581025"/>
                        <a:gd name="connsiteY0" fmla="*/ 104775 h 104775"/>
                        <a:gd name="connsiteX1" fmla="*/ 9525 w 581025"/>
                        <a:gd name="connsiteY1" fmla="*/ 57150 h 104775"/>
                        <a:gd name="connsiteX2" fmla="*/ 28575 w 581025"/>
                        <a:gd name="connsiteY2" fmla="*/ 85725 h 104775"/>
                        <a:gd name="connsiteX3" fmla="*/ 38100 w 581025"/>
                        <a:gd name="connsiteY3" fmla="*/ 57150 h 104775"/>
                        <a:gd name="connsiteX4" fmla="*/ 57150 w 581025"/>
                        <a:gd name="connsiteY4" fmla="*/ 85725 h 104775"/>
                        <a:gd name="connsiteX5" fmla="*/ 66675 w 581025"/>
                        <a:gd name="connsiteY5" fmla="*/ 57150 h 104775"/>
                        <a:gd name="connsiteX6" fmla="*/ 76200 w 581025"/>
                        <a:gd name="connsiteY6" fmla="*/ 9525 h 104775"/>
                        <a:gd name="connsiteX7" fmla="*/ 104775 w 581025"/>
                        <a:gd name="connsiteY7" fmla="*/ 0 h 104775"/>
                        <a:gd name="connsiteX8" fmla="*/ 133350 w 581025"/>
                        <a:gd name="connsiteY8" fmla="*/ 95250 h 104775"/>
                        <a:gd name="connsiteX9" fmla="*/ 142875 w 581025"/>
                        <a:gd name="connsiteY9" fmla="*/ 66675 h 104775"/>
                        <a:gd name="connsiteX10" fmla="*/ 152400 w 581025"/>
                        <a:gd name="connsiteY10" fmla="*/ 9525 h 104775"/>
                        <a:gd name="connsiteX11" fmla="*/ 180975 w 581025"/>
                        <a:gd name="connsiteY11" fmla="*/ 28575 h 104775"/>
                        <a:gd name="connsiteX12" fmla="*/ 219075 w 581025"/>
                        <a:gd name="connsiteY12" fmla="*/ 76200 h 104775"/>
                        <a:gd name="connsiteX13" fmla="*/ 247650 w 581025"/>
                        <a:gd name="connsiteY13" fmla="*/ 47625 h 104775"/>
                        <a:gd name="connsiteX14" fmla="*/ 276225 w 581025"/>
                        <a:gd name="connsiteY14" fmla="*/ 38100 h 104775"/>
                        <a:gd name="connsiteX15" fmla="*/ 581025 w 581025"/>
                        <a:gd name="connsiteY15" fmla="*/ 28575 h 1047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581025" h="104775">
                          <a:moveTo>
                            <a:pt x="0" y="104775"/>
                          </a:moveTo>
                          <a:cubicBezTo>
                            <a:pt x="3175" y="88900"/>
                            <a:pt x="-3945" y="66130"/>
                            <a:pt x="9525" y="57150"/>
                          </a:cubicBezTo>
                          <a:cubicBezTo>
                            <a:pt x="19050" y="50800"/>
                            <a:pt x="17127" y="85725"/>
                            <a:pt x="28575" y="85725"/>
                          </a:cubicBezTo>
                          <a:cubicBezTo>
                            <a:pt x="38615" y="85725"/>
                            <a:pt x="34925" y="66675"/>
                            <a:pt x="38100" y="57150"/>
                          </a:cubicBezTo>
                          <a:cubicBezTo>
                            <a:pt x="44450" y="66675"/>
                            <a:pt x="45702" y="85725"/>
                            <a:pt x="57150" y="85725"/>
                          </a:cubicBezTo>
                          <a:cubicBezTo>
                            <a:pt x="67190" y="85725"/>
                            <a:pt x="64240" y="66890"/>
                            <a:pt x="66675" y="57150"/>
                          </a:cubicBezTo>
                          <a:cubicBezTo>
                            <a:pt x="70602" y="41444"/>
                            <a:pt x="67220" y="22995"/>
                            <a:pt x="76200" y="9525"/>
                          </a:cubicBezTo>
                          <a:cubicBezTo>
                            <a:pt x="81769" y="1171"/>
                            <a:pt x="95250" y="3175"/>
                            <a:pt x="104775" y="0"/>
                          </a:cubicBezTo>
                          <a:cubicBezTo>
                            <a:pt x="127965" y="69569"/>
                            <a:pt x="118955" y="37669"/>
                            <a:pt x="133350" y="95250"/>
                          </a:cubicBezTo>
                          <a:cubicBezTo>
                            <a:pt x="136525" y="85725"/>
                            <a:pt x="140697" y="76476"/>
                            <a:pt x="142875" y="66675"/>
                          </a:cubicBezTo>
                          <a:cubicBezTo>
                            <a:pt x="147065" y="47822"/>
                            <a:pt x="138744" y="23181"/>
                            <a:pt x="152400" y="9525"/>
                          </a:cubicBezTo>
                          <a:cubicBezTo>
                            <a:pt x="160495" y="1430"/>
                            <a:pt x="171450" y="22225"/>
                            <a:pt x="180975" y="28575"/>
                          </a:cubicBezTo>
                          <a:cubicBezTo>
                            <a:pt x="185597" y="42440"/>
                            <a:pt x="191864" y="80735"/>
                            <a:pt x="219075" y="76200"/>
                          </a:cubicBezTo>
                          <a:cubicBezTo>
                            <a:pt x="232362" y="73985"/>
                            <a:pt x="236442" y="55097"/>
                            <a:pt x="247650" y="47625"/>
                          </a:cubicBezTo>
                          <a:cubicBezTo>
                            <a:pt x="256004" y="42056"/>
                            <a:pt x="266230" y="39052"/>
                            <a:pt x="276225" y="38100"/>
                          </a:cubicBezTo>
                          <a:cubicBezTo>
                            <a:pt x="402127" y="26109"/>
                            <a:pt x="460275" y="28575"/>
                            <a:pt x="581025" y="28575"/>
                          </a:cubicBezTo>
                        </a:path>
                      </a:pathLst>
                    </a:custGeom>
                    <a:noFill/>
                    <a:ln w="1397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4" name="Forma livre 243"/>
                    <p:cNvSpPr/>
                    <p:nvPr/>
                  </p:nvSpPr>
                  <p:spPr>
                    <a:xfrm>
                      <a:off x="1181100" y="4029075"/>
                      <a:ext cx="504825" cy="95250"/>
                    </a:xfrm>
                    <a:custGeom>
                      <a:avLst/>
                      <a:gdLst>
                        <a:gd name="connsiteX0" fmla="*/ 0 w 504825"/>
                        <a:gd name="connsiteY0" fmla="*/ 95250 h 95250"/>
                        <a:gd name="connsiteX1" fmla="*/ 57150 w 504825"/>
                        <a:gd name="connsiteY1" fmla="*/ 38100 h 95250"/>
                        <a:gd name="connsiteX2" fmla="*/ 66675 w 504825"/>
                        <a:gd name="connsiteY2" fmla="*/ 66675 h 95250"/>
                        <a:gd name="connsiteX3" fmla="*/ 95250 w 504825"/>
                        <a:gd name="connsiteY3" fmla="*/ 38100 h 95250"/>
                        <a:gd name="connsiteX4" fmla="*/ 123825 w 504825"/>
                        <a:gd name="connsiteY4" fmla="*/ 38100 h 95250"/>
                        <a:gd name="connsiteX5" fmla="*/ 133350 w 504825"/>
                        <a:gd name="connsiteY5" fmla="*/ 85725 h 95250"/>
                        <a:gd name="connsiteX6" fmla="*/ 161925 w 504825"/>
                        <a:gd name="connsiteY6" fmla="*/ 66675 h 95250"/>
                        <a:gd name="connsiteX7" fmla="*/ 180975 w 504825"/>
                        <a:gd name="connsiteY7" fmla="*/ 38100 h 95250"/>
                        <a:gd name="connsiteX8" fmla="*/ 190500 w 504825"/>
                        <a:gd name="connsiteY8" fmla="*/ 9525 h 95250"/>
                        <a:gd name="connsiteX9" fmla="*/ 219075 w 504825"/>
                        <a:gd name="connsiteY9" fmla="*/ 0 h 95250"/>
                        <a:gd name="connsiteX10" fmla="*/ 209550 w 504825"/>
                        <a:gd name="connsiteY10" fmla="*/ 76200 h 95250"/>
                        <a:gd name="connsiteX11" fmla="*/ 266700 w 504825"/>
                        <a:gd name="connsiteY11" fmla="*/ 38100 h 95250"/>
                        <a:gd name="connsiteX12" fmla="*/ 400050 w 504825"/>
                        <a:gd name="connsiteY12" fmla="*/ 19050 h 95250"/>
                        <a:gd name="connsiteX13" fmla="*/ 504825 w 504825"/>
                        <a:gd name="connsiteY13" fmla="*/ 9525 h 952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504825" h="95250">
                          <a:moveTo>
                            <a:pt x="0" y="95250"/>
                          </a:moveTo>
                          <a:cubicBezTo>
                            <a:pt x="1020" y="93551"/>
                            <a:pt x="28757" y="23904"/>
                            <a:pt x="57150" y="38100"/>
                          </a:cubicBezTo>
                          <a:cubicBezTo>
                            <a:pt x="66130" y="42590"/>
                            <a:pt x="63500" y="57150"/>
                            <a:pt x="66675" y="66675"/>
                          </a:cubicBezTo>
                          <a:cubicBezTo>
                            <a:pt x="76200" y="57150"/>
                            <a:pt x="87778" y="49308"/>
                            <a:pt x="95250" y="38100"/>
                          </a:cubicBezTo>
                          <a:cubicBezTo>
                            <a:pt x="114968" y="8524"/>
                            <a:pt x="91712" y="-10070"/>
                            <a:pt x="123825" y="38100"/>
                          </a:cubicBezTo>
                          <a:cubicBezTo>
                            <a:pt x="127000" y="53975"/>
                            <a:pt x="120398" y="76011"/>
                            <a:pt x="133350" y="85725"/>
                          </a:cubicBezTo>
                          <a:cubicBezTo>
                            <a:pt x="142508" y="92594"/>
                            <a:pt x="153830" y="74770"/>
                            <a:pt x="161925" y="66675"/>
                          </a:cubicBezTo>
                          <a:cubicBezTo>
                            <a:pt x="170020" y="58580"/>
                            <a:pt x="175855" y="48339"/>
                            <a:pt x="180975" y="38100"/>
                          </a:cubicBezTo>
                          <a:cubicBezTo>
                            <a:pt x="185465" y="29120"/>
                            <a:pt x="183400" y="16625"/>
                            <a:pt x="190500" y="9525"/>
                          </a:cubicBezTo>
                          <a:cubicBezTo>
                            <a:pt x="197600" y="2425"/>
                            <a:pt x="209550" y="3175"/>
                            <a:pt x="219075" y="0"/>
                          </a:cubicBezTo>
                          <a:cubicBezTo>
                            <a:pt x="215900" y="25400"/>
                            <a:pt x="189562" y="60209"/>
                            <a:pt x="209550" y="76200"/>
                          </a:cubicBezTo>
                          <a:cubicBezTo>
                            <a:pt x="227428" y="90503"/>
                            <a:pt x="244980" y="45340"/>
                            <a:pt x="266700" y="38100"/>
                          </a:cubicBezTo>
                          <a:cubicBezTo>
                            <a:pt x="328544" y="17485"/>
                            <a:pt x="285276" y="29484"/>
                            <a:pt x="400050" y="19050"/>
                          </a:cubicBezTo>
                          <a:cubicBezTo>
                            <a:pt x="452722" y="1493"/>
                            <a:pt x="418585" y="9525"/>
                            <a:pt x="504825" y="9525"/>
                          </a:cubicBezTo>
                        </a:path>
                      </a:pathLst>
                    </a:custGeom>
                    <a:noFill/>
                    <a:ln w="1397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5" name="Forma livre 244"/>
                    <p:cNvSpPr/>
                    <p:nvPr/>
                  </p:nvSpPr>
                  <p:spPr>
                    <a:xfrm>
                      <a:off x="1209675" y="4286250"/>
                      <a:ext cx="504825" cy="104775"/>
                    </a:xfrm>
                    <a:custGeom>
                      <a:avLst/>
                      <a:gdLst>
                        <a:gd name="connsiteX0" fmla="*/ 0 w 504825"/>
                        <a:gd name="connsiteY0" fmla="*/ 104775 h 104775"/>
                        <a:gd name="connsiteX1" fmla="*/ 28575 w 504825"/>
                        <a:gd name="connsiteY1" fmla="*/ 57150 h 104775"/>
                        <a:gd name="connsiteX2" fmla="*/ 38100 w 504825"/>
                        <a:gd name="connsiteY2" fmla="*/ 28575 h 104775"/>
                        <a:gd name="connsiteX3" fmla="*/ 57150 w 504825"/>
                        <a:gd name="connsiteY3" fmla="*/ 57150 h 104775"/>
                        <a:gd name="connsiteX4" fmla="*/ 104775 w 504825"/>
                        <a:gd name="connsiteY4" fmla="*/ 47625 h 104775"/>
                        <a:gd name="connsiteX5" fmla="*/ 114300 w 504825"/>
                        <a:gd name="connsiteY5" fmla="*/ 19050 h 104775"/>
                        <a:gd name="connsiteX6" fmla="*/ 123825 w 504825"/>
                        <a:gd name="connsiteY6" fmla="*/ 57150 h 104775"/>
                        <a:gd name="connsiteX7" fmla="*/ 142875 w 504825"/>
                        <a:gd name="connsiteY7" fmla="*/ 85725 h 104775"/>
                        <a:gd name="connsiteX8" fmla="*/ 190500 w 504825"/>
                        <a:gd name="connsiteY8" fmla="*/ 19050 h 104775"/>
                        <a:gd name="connsiteX9" fmla="*/ 190500 w 504825"/>
                        <a:gd name="connsiteY9" fmla="*/ 19050 h 104775"/>
                        <a:gd name="connsiteX10" fmla="*/ 219075 w 504825"/>
                        <a:gd name="connsiteY10" fmla="*/ 0 h 104775"/>
                        <a:gd name="connsiteX11" fmla="*/ 266700 w 504825"/>
                        <a:gd name="connsiteY11" fmla="*/ 9525 h 104775"/>
                        <a:gd name="connsiteX12" fmla="*/ 323850 w 504825"/>
                        <a:gd name="connsiteY12" fmla="*/ 66675 h 104775"/>
                        <a:gd name="connsiteX13" fmla="*/ 390525 w 504825"/>
                        <a:gd name="connsiteY13" fmla="*/ 57150 h 104775"/>
                        <a:gd name="connsiteX14" fmla="*/ 447675 w 504825"/>
                        <a:gd name="connsiteY14" fmla="*/ 38100 h 104775"/>
                        <a:gd name="connsiteX15" fmla="*/ 504825 w 504825"/>
                        <a:gd name="connsiteY15" fmla="*/ 38100 h 1047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504825" h="104775">
                          <a:moveTo>
                            <a:pt x="0" y="104775"/>
                          </a:moveTo>
                          <a:cubicBezTo>
                            <a:pt x="9525" y="88900"/>
                            <a:pt x="20296" y="73709"/>
                            <a:pt x="28575" y="57150"/>
                          </a:cubicBezTo>
                          <a:cubicBezTo>
                            <a:pt x="33065" y="48170"/>
                            <a:pt x="28060" y="28575"/>
                            <a:pt x="38100" y="28575"/>
                          </a:cubicBezTo>
                          <a:cubicBezTo>
                            <a:pt x="49548" y="28575"/>
                            <a:pt x="50800" y="47625"/>
                            <a:pt x="57150" y="57150"/>
                          </a:cubicBezTo>
                          <a:cubicBezTo>
                            <a:pt x="73025" y="53975"/>
                            <a:pt x="91305" y="56605"/>
                            <a:pt x="104775" y="47625"/>
                          </a:cubicBezTo>
                          <a:cubicBezTo>
                            <a:pt x="113129" y="42056"/>
                            <a:pt x="105320" y="14560"/>
                            <a:pt x="114300" y="19050"/>
                          </a:cubicBezTo>
                          <a:cubicBezTo>
                            <a:pt x="126009" y="24904"/>
                            <a:pt x="118668" y="45118"/>
                            <a:pt x="123825" y="57150"/>
                          </a:cubicBezTo>
                          <a:cubicBezTo>
                            <a:pt x="128334" y="67672"/>
                            <a:pt x="136525" y="76200"/>
                            <a:pt x="142875" y="85725"/>
                          </a:cubicBezTo>
                          <a:cubicBezTo>
                            <a:pt x="190500" y="69850"/>
                            <a:pt x="168275" y="85725"/>
                            <a:pt x="190500" y="19050"/>
                          </a:cubicBezTo>
                          <a:lnTo>
                            <a:pt x="190500" y="19050"/>
                          </a:lnTo>
                          <a:lnTo>
                            <a:pt x="219075" y="0"/>
                          </a:lnTo>
                          <a:cubicBezTo>
                            <a:pt x="234950" y="3175"/>
                            <a:pt x="251541" y="3841"/>
                            <a:pt x="266700" y="9525"/>
                          </a:cubicBezTo>
                          <a:cubicBezTo>
                            <a:pt x="295767" y="20425"/>
                            <a:pt x="306041" y="42930"/>
                            <a:pt x="323850" y="66675"/>
                          </a:cubicBezTo>
                          <a:cubicBezTo>
                            <a:pt x="346075" y="63500"/>
                            <a:pt x="368649" y="62198"/>
                            <a:pt x="390525" y="57150"/>
                          </a:cubicBezTo>
                          <a:cubicBezTo>
                            <a:pt x="410091" y="52635"/>
                            <a:pt x="427595" y="38100"/>
                            <a:pt x="447675" y="38100"/>
                          </a:cubicBezTo>
                          <a:lnTo>
                            <a:pt x="504825" y="38100"/>
                          </a:lnTo>
                        </a:path>
                      </a:pathLst>
                    </a:custGeom>
                    <a:noFill/>
                    <a:ln w="1397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6" name="Forma livre 245"/>
                    <p:cNvSpPr/>
                    <p:nvPr/>
                  </p:nvSpPr>
                  <p:spPr>
                    <a:xfrm>
                      <a:off x="1171575" y="4541525"/>
                      <a:ext cx="495300" cy="87625"/>
                    </a:xfrm>
                    <a:custGeom>
                      <a:avLst/>
                      <a:gdLst>
                        <a:gd name="connsiteX0" fmla="*/ 0 w 495300"/>
                        <a:gd name="connsiteY0" fmla="*/ 87625 h 87625"/>
                        <a:gd name="connsiteX1" fmla="*/ 9525 w 495300"/>
                        <a:gd name="connsiteY1" fmla="*/ 40000 h 87625"/>
                        <a:gd name="connsiteX2" fmla="*/ 19050 w 495300"/>
                        <a:gd name="connsiteY2" fmla="*/ 1900 h 87625"/>
                        <a:gd name="connsiteX3" fmla="*/ 57150 w 495300"/>
                        <a:gd name="connsiteY3" fmla="*/ 11425 h 87625"/>
                        <a:gd name="connsiteX4" fmla="*/ 85725 w 495300"/>
                        <a:gd name="connsiteY4" fmla="*/ 11425 h 87625"/>
                        <a:gd name="connsiteX5" fmla="*/ 114300 w 495300"/>
                        <a:gd name="connsiteY5" fmla="*/ 1900 h 87625"/>
                        <a:gd name="connsiteX6" fmla="*/ 142875 w 495300"/>
                        <a:gd name="connsiteY6" fmla="*/ 30475 h 87625"/>
                        <a:gd name="connsiteX7" fmla="*/ 152400 w 495300"/>
                        <a:gd name="connsiteY7" fmla="*/ 59050 h 87625"/>
                        <a:gd name="connsiteX8" fmla="*/ 180975 w 495300"/>
                        <a:gd name="connsiteY8" fmla="*/ 68575 h 87625"/>
                        <a:gd name="connsiteX9" fmla="*/ 190500 w 495300"/>
                        <a:gd name="connsiteY9" fmla="*/ 40000 h 87625"/>
                        <a:gd name="connsiteX10" fmla="*/ 285750 w 495300"/>
                        <a:gd name="connsiteY10" fmla="*/ 20950 h 87625"/>
                        <a:gd name="connsiteX11" fmla="*/ 342900 w 495300"/>
                        <a:gd name="connsiteY11" fmla="*/ 20950 h 87625"/>
                        <a:gd name="connsiteX12" fmla="*/ 495300 w 495300"/>
                        <a:gd name="connsiteY12" fmla="*/ 20950 h 8762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495300" h="87625">
                          <a:moveTo>
                            <a:pt x="0" y="87625"/>
                          </a:moveTo>
                          <a:cubicBezTo>
                            <a:pt x="3175" y="71750"/>
                            <a:pt x="6013" y="55804"/>
                            <a:pt x="9525" y="40000"/>
                          </a:cubicBezTo>
                          <a:cubicBezTo>
                            <a:pt x="12365" y="27221"/>
                            <a:pt x="7825" y="8635"/>
                            <a:pt x="19050" y="1900"/>
                          </a:cubicBezTo>
                          <a:cubicBezTo>
                            <a:pt x="30275" y="-4835"/>
                            <a:pt x="44450" y="8250"/>
                            <a:pt x="57150" y="11425"/>
                          </a:cubicBezTo>
                          <a:cubicBezTo>
                            <a:pt x="93759" y="66339"/>
                            <a:pt x="62064" y="35086"/>
                            <a:pt x="85725" y="11425"/>
                          </a:cubicBezTo>
                          <a:cubicBezTo>
                            <a:pt x="92825" y="4325"/>
                            <a:pt x="104775" y="5075"/>
                            <a:pt x="114300" y="1900"/>
                          </a:cubicBezTo>
                          <a:cubicBezTo>
                            <a:pt x="123825" y="11425"/>
                            <a:pt x="135403" y="19267"/>
                            <a:pt x="142875" y="30475"/>
                          </a:cubicBezTo>
                          <a:cubicBezTo>
                            <a:pt x="148444" y="38829"/>
                            <a:pt x="145300" y="51950"/>
                            <a:pt x="152400" y="59050"/>
                          </a:cubicBezTo>
                          <a:cubicBezTo>
                            <a:pt x="159500" y="66150"/>
                            <a:pt x="171450" y="65400"/>
                            <a:pt x="180975" y="68575"/>
                          </a:cubicBezTo>
                          <a:cubicBezTo>
                            <a:pt x="184150" y="59050"/>
                            <a:pt x="186010" y="48980"/>
                            <a:pt x="190500" y="40000"/>
                          </a:cubicBezTo>
                          <a:cubicBezTo>
                            <a:pt x="215926" y="-10851"/>
                            <a:pt x="215684" y="12192"/>
                            <a:pt x="285750" y="20950"/>
                          </a:cubicBezTo>
                          <a:cubicBezTo>
                            <a:pt x="351559" y="42886"/>
                            <a:pt x="277091" y="24414"/>
                            <a:pt x="342900" y="20950"/>
                          </a:cubicBezTo>
                          <a:cubicBezTo>
                            <a:pt x="393630" y="18280"/>
                            <a:pt x="444500" y="20950"/>
                            <a:pt x="495300" y="20950"/>
                          </a:cubicBezTo>
                        </a:path>
                      </a:pathLst>
                    </a:custGeom>
                    <a:noFill/>
                    <a:ln w="1397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24" name="Elipse 223"/>
                  <p:cNvSpPr/>
                  <p:nvPr/>
                </p:nvSpPr>
                <p:spPr>
                  <a:xfrm rot="20916623">
                    <a:off x="3095930" y="5656506"/>
                    <a:ext cx="225589" cy="495939"/>
                  </a:xfrm>
                  <a:prstGeom prst="ellipse">
                    <a:avLst/>
                  </a:prstGeom>
                  <a:solidFill>
                    <a:srgbClr val="F6CB9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5" name="Elipse 224"/>
                  <p:cNvSpPr/>
                  <p:nvPr/>
                </p:nvSpPr>
                <p:spPr>
                  <a:xfrm rot="15480000">
                    <a:off x="2957476" y="5536993"/>
                    <a:ext cx="144000" cy="396000"/>
                  </a:xfrm>
                  <a:prstGeom prst="ellipse">
                    <a:avLst/>
                  </a:prstGeom>
                  <a:solidFill>
                    <a:srgbClr val="F6CB9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55" name="Retângulo 254"/>
                <p:cNvSpPr/>
                <p:nvPr/>
              </p:nvSpPr>
              <p:spPr>
                <a:xfrm rot="10138178">
                  <a:off x="5382398" y="5736289"/>
                  <a:ext cx="288000" cy="503947"/>
                </a:xfrm>
                <a:prstGeom prst="rect">
                  <a:avLst/>
                </a:prstGeom>
                <a:solidFill>
                  <a:srgbClr val="F6CB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4" name="Fluxograma: Operação manual 253"/>
                <p:cNvSpPr/>
                <p:nvPr/>
              </p:nvSpPr>
              <p:spPr>
                <a:xfrm rot="20975829">
                  <a:off x="5178047" y="4856724"/>
                  <a:ext cx="504000" cy="1125497"/>
                </a:xfrm>
                <a:prstGeom prst="flowChartManualOperati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8" name="Elipse 207"/>
                <p:cNvSpPr/>
                <p:nvPr/>
              </p:nvSpPr>
              <p:spPr>
                <a:xfrm rot="3395892">
                  <a:off x="5425070" y="6087963"/>
                  <a:ext cx="324000" cy="432000"/>
                </a:xfrm>
                <a:prstGeom prst="ellipse">
                  <a:avLst/>
                </a:prstGeom>
                <a:solidFill>
                  <a:srgbClr val="F6CB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29" name="Grupo 228"/>
                <p:cNvGrpSpPr/>
                <p:nvPr/>
              </p:nvGrpSpPr>
              <p:grpSpPr>
                <a:xfrm rot="20388724">
                  <a:off x="5240527" y="6328520"/>
                  <a:ext cx="705286" cy="95747"/>
                  <a:chOff x="5723945" y="6427495"/>
                  <a:chExt cx="705286" cy="95747"/>
                </a:xfrm>
                <a:effectLst/>
              </p:grpSpPr>
              <p:sp>
                <p:nvSpPr>
                  <p:cNvPr id="252" name="Retângulo 251"/>
                  <p:cNvSpPr/>
                  <p:nvPr/>
                </p:nvSpPr>
                <p:spPr>
                  <a:xfrm>
                    <a:off x="5725473" y="6442767"/>
                    <a:ext cx="576000" cy="720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20000"/>
                          <a:lumOff val="80000"/>
                        </a:schemeClr>
                      </a:gs>
                      <a:gs pos="50000">
                        <a:schemeClr val="accent2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2">
                          <a:lumMod val="99000"/>
                          <a:satMod val="120000"/>
                          <a:shade val="78000"/>
                        </a:schemeClr>
                      </a:gs>
                    </a:gsLst>
                  </a:gradFill>
                  <a:effectLst/>
                </p:spPr>
                <p:style>
                  <a:lnRef idx="0">
                    <a:schemeClr val="accent2"/>
                  </a:lnRef>
                  <a:fillRef idx="3">
                    <a:schemeClr val="accent2"/>
                  </a:fillRef>
                  <a:effectRef idx="3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6" name="Retângulo de cantos arredondados 95"/>
                  <p:cNvSpPr/>
                  <p:nvPr/>
                </p:nvSpPr>
                <p:spPr>
                  <a:xfrm>
                    <a:off x="5723945" y="6427495"/>
                    <a:ext cx="54000" cy="93600"/>
                  </a:xfrm>
                  <a:prstGeom prst="round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7" name="Triângulo isósceles 96"/>
                  <p:cNvSpPr/>
                  <p:nvPr/>
                </p:nvSpPr>
                <p:spPr>
                  <a:xfrm rot="5400000" flipH="1">
                    <a:off x="6301431" y="6395442"/>
                    <a:ext cx="90000" cy="165600"/>
                  </a:xfrm>
                  <a:prstGeom prst="triangle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63" name="Triângulo isósceles 262"/>
                  <p:cNvSpPr/>
                  <p:nvPr/>
                </p:nvSpPr>
                <p:spPr>
                  <a:xfrm rot="5400000" flipH="1">
                    <a:off x="6383706" y="6471342"/>
                    <a:ext cx="36000" cy="36000"/>
                  </a:xfrm>
                  <a:prstGeom prst="triangl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21" name="Elipse 220"/>
                <p:cNvSpPr/>
                <p:nvPr/>
              </p:nvSpPr>
              <p:spPr>
                <a:xfrm rot="20580000">
                  <a:off x="5454518" y="6290131"/>
                  <a:ext cx="104400" cy="252000"/>
                </a:xfrm>
                <a:prstGeom prst="ellipse">
                  <a:avLst/>
                </a:prstGeom>
                <a:solidFill>
                  <a:srgbClr val="F6CB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0" name="Elipse 229"/>
                <p:cNvSpPr/>
                <p:nvPr/>
              </p:nvSpPr>
              <p:spPr>
                <a:xfrm rot="20220000">
                  <a:off x="5621431" y="6238445"/>
                  <a:ext cx="108000" cy="234000"/>
                </a:xfrm>
                <a:prstGeom prst="ellipse">
                  <a:avLst/>
                </a:prstGeom>
                <a:solidFill>
                  <a:srgbClr val="F6CB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1" name="Elipse 230"/>
                <p:cNvSpPr/>
                <p:nvPr/>
              </p:nvSpPr>
              <p:spPr>
                <a:xfrm rot="20220000">
                  <a:off x="5692351" y="6201087"/>
                  <a:ext cx="108000" cy="208800"/>
                </a:xfrm>
                <a:prstGeom prst="ellipse">
                  <a:avLst/>
                </a:prstGeom>
                <a:solidFill>
                  <a:srgbClr val="F6CB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6" name="Elipse 235"/>
                <p:cNvSpPr/>
                <p:nvPr/>
              </p:nvSpPr>
              <p:spPr>
                <a:xfrm rot="20220000">
                  <a:off x="5545810" y="6307774"/>
                  <a:ext cx="115200" cy="212400"/>
                </a:xfrm>
                <a:prstGeom prst="ellipse">
                  <a:avLst/>
                </a:prstGeom>
                <a:solidFill>
                  <a:srgbClr val="F6CB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8" name="Forma livre 47"/>
              <p:cNvSpPr/>
              <p:nvPr/>
            </p:nvSpPr>
            <p:spPr>
              <a:xfrm rot="-1260000">
                <a:off x="3886279" y="2603058"/>
                <a:ext cx="101973" cy="180000"/>
              </a:xfrm>
              <a:custGeom>
                <a:avLst/>
                <a:gdLst>
                  <a:gd name="connsiteX0" fmla="*/ 95250 w 257175"/>
                  <a:gd name="connsiteY0" fmla="*/ 3611 h 594161"/>
                  <a:gd name="connsiteX1" fmla="*/ 76200 w 257175"/>
                  <a:gd name="connsiteY1" fmla="*/ 51236 h 594161"/>
                  <a:gd name="connsiteX2" fmla="*/ 66675 w 257175"/>
                  <a:gd name="connsiteY2" fmla="*/ 79811 h 594161"/>
                  <a:gd name="connsiteX3" fmla="*/ 47625 w 257175"/>
                  <a:gd name="connsiteY3" fmla="*/ 117911 h 594161"/>
                  <a:gd name="connsiteX4" fmla="*/ 38100 w 257175"/>
                  <a:gd name="connsiteY4" fmla="*/ 156011 h 594161"/>
                  <a:gd name="connsiteX5" fmla="*/ 19050 w 257175"/>
                  <a:gd name="connsiteY5" fmla="*/ 194111 h 594161"/>
                  <a:gd name="connsiteX6" fmla="*/ 0 w 257175"/>
                  <a:gd name="connsiteY6" fmla="*/ 251261 h 594161"/>
                  <a:gd name="connsiteX7" fmla="*/ 19050 w 257175"/>
                  <a:gd name="connsiteY7" fmla="*/ 508436 h 594161"/>
                  <a:gd name="connsiteX8" fmla="*/ 38100 w 257175"/>
                  <a:gd name="connsiteY8" fmla="*/ 565586 h 594161"/>
                  <a:gd name="connsiteX9" fmla="*/ 57150 w 257175"/>
                  <a:gd name="connsiteY9" fmla="*/ 594161 h 594161"/>
                  <a:gd name="connsiteX10" fmla="*/ 200025 w 257175"/>
                  <a:gd name="connsiteY10" fmla="*/ 575111 h 594161"/>
                  <a:gd name="connsiteX11" fmla="*/ 228600 w 257175"/>
                  <a:gd name="connsiteY11" fmla="*/ 556061 h 594161"/>
                  <a:gd name="connsiteX12" fmla="*/ 238125 w 257175"/>
                  <a:gd name="connsiteY12" fmla="*/ 527486 h 594161"/>
                  <a:gd name="connsiteX13" fmla="*/ 257175 w 257175"/>
                  <a:gd name="connsiteY13" fmla="*/ 460811 h 594161"/>
                  <a:gd name="connsiteX14" fmla="*/ 247650 w 257175"/>
                  <a:gd name="connsiteY14" fmla="*/ 384611 h 594161"/>
                  <a:gd name="connsiteX15" fmla="*/ 238125 w 257175"/>
                  <a:gd name="connsiteY15" fmla="*/ 356036 h 594161"/>
                  <a:gd name="connsiteX16" fmla="*/ 209550 w 257175"/>
                  <a:gd name="connsiteY16" fmla="*/ 260786 h 594161"/>
                  <a:gd name="connsiteX17" fmla="*/ 190500 w 257175"/>
                  <a:gd name="connsiteY17" fmla="*/ 232211 h 594161"/>
                  <a:gd name="connsiteX18" fmla="*/ 171450 w 257175"/>
                  <a:gd name="connsiteY18" fmla="*/ 175061 h 594161"/>
                  <a:gd name="connsiteX19" fmla="*/ 142875 w 257175"/>
                  <a:gd name="connsiteY19" fmla="*/ 89336 h 594161"/>
                  <a:gd name="connsiteX20" fmla="*/ 114300 w 257175"/>
                  <a:gd name="connsiteY20" fmla="*/ 32186 h 594161"/>
                  <a:gd name="connsiteX21" fmla="*/ 95250 w 257175"/>
                  <a:gd name="connsiteY21" fmla="*/ 3611 h 594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57175" h="594161">
                    <a:moveTo>
                      <a:pt x="95250" y="3611"/>
                    </a:moveTo>
                    <a:cubicBezTo>
                      <a:pt x="88900" y="6786"/>
                      <a:pt x="82203" y="35227"/>
                      <a:pt x="76200" y="51236"/>
                    </a:cubicBezTo>
                    <a:cubicBezTo>
                      <a:pt x="72675" y="60637"/>
                      <a:pt x="70630" y="70583"/>
                      <a:pt x="66675" y="79811"/>
                    </a:cubicBezTo>
                    <a:cubicBezTo>
                      <a:pt x="61082" y="92862"/>
                      <a:pt x="52611" y="104616"/>
                      <a:pt x="47625" y="117911"/>
                    </a:cubicBezTo>
                    <a:cubicBezTo>
                      <a:pt x="43028" y="130168"/>
                      <a:pt x="42697" y="143754"/>
                      <a:pt x="38100" y="156011"/>
                    </a:cubicBezTo>
                    <a:cubicBezTo>
                      <a:pt x="33114" y="169306"/>
                      <a:pt x="24323" y="180928"/>
                      <a:pt x="19050" y="194111"/>
                    </a:cubicBezTo>
                    <a:cubicBezTo>
                      <a:pt x="11592" y="212755"/>
                      <a:pt x="6350" y="232211"/>
                      <a:pt x="0" y="251261"/>
                    </a:cubicBezTo>
                    <a:cubicBezTo>
                      <a:pt x="2961" y="316400"/>
                      <a:pt x="-2498" y="429427"/>
                      <a:pt x="19050" y="508436"/>
                    </a:cubicBezTo>
                    <a:cubicBezTo>
                      <a:pt x="24334" y="527809"/>
                      <a:pt x="26961" y="548878"/>
                      <a:pt x="38100" y="565586"/>
                    </a:cubicBezTo>
                    <a:lnTo>
                      <a:pt x="57150" y="594161"/>
                    </a:lnTo>
                    <a:cubicBezTo>
                      <a:pt x="82686" y="592033"/>
                      <a:pt x="161118" y="594565"/>
                      <a:pt x="200025" y="575111"/>
                    </a:cubicBezTo>
                    <a:cubicBezTo>
                      <a:pt x="210264" y="569991"/>
                      <a:pt x="219075" y="562411"/>
                      <a:pt x="228600" y="556061"/>
                    </a:cubicBezTo>
                    <a:cubicBezTo>
                      <a:pt x="231775" y="546536"/>
                      <a:pt x="235367" y="537140"/>
                      <a:pt x="238125" y="527486"/>
                    </a:cubicBezTo>
                    <a:cubicBezTo>
                      <a:pt x="262045" y="443765"/>
                      <a:pt x="234337" y="529324"/>
                      <a:pt x="257175" y="460811"/>
                    </a:cubicBezTo>
                    <a:cubicBezTo>
                      <a:pt x="254000" y="435411"/>
                      <a:pt x="252229" y="409796"/>
                      <a:pt x="247650" y="384611"/>
                    </a:cubicBezTo>
                    <a:cubicBezTo>
                      <a:pt x="245854" y="374733"/>
                      <a:pt x="240883" y="365690"/>
                      <a:pt x="238125" y="356036"/>
                    </a:cubicBezTo>
                    <a:cubicBezTo>
                      <a:pt x="231469" y="332741"/>
                      <a:pt x="220868" y="277763"/>
                      <a:pt x="209550" y="260786"/>
                    </a:cubicBezTo>
                    <a:cubicBezTo>
                      <a:pt x="203200" y="251261"/>
                      <a:pt x="195149" y="242672"/>
                      <a:pt x="190500" y="232211"/>
                    </a:cubicBezTo>
                    <a:cubicBezTo>
                      <a:pt x="182345" y="213861"/>
                      <a:pt x="177800" y="194111"/>
                      <a:pt x="171450" y="175061"/>
                    </a:cubicBezTo>
                    <a:lnTo>
                      <a:pt x="142875" y="89336"/>
                    </a:lnTo>
                    <a:cubicBezTo>
                      <a:pt x="131079" y="53949"/>
                      <a:pt x="137381" y="64499"/>
                      <a:pt x="114300" y="32186"/>
                    </a:cubicBezTo>
                    <a:cubicBezTo>
                      <a:pt x="83820" y="-10486"/>
                      <a:pt x="101600" y="436"/>
                      <a:pt x="95250" y="3611"/>
                    </a:cubicBezTo>
                    <a:close/>
                  </a:path>
                </a:pathLst>
              </a:custGeom>
              <a:solidFill>
                <a:srgbClr val="ECF3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6" name="Forma livre 255"/>
              <p:cNvSpPr/>
              <p:nvPr/>
            </p:nvSpPr>
            <p:spPr>
              <a:xfrm rot="-2640000">
                <a:off x="4192865" y="2389415"/>
                <a:ext cx="101973" cy="180000"/>
              </a:xfrm>
              <a:custGeom>
                <a:avLst/>
                <a:gdLst>
                  <a:gd name="connsiteX0" fmla="*/ 95250 w 257175"/>
                  <a:gd name="connsiteY0" fmla="*/ 3611 h 594161"/>
                  <a:gd name="connsiteX1" fmla="*/ 76200 w 257175"/>
                  <a:gd name="connsiteY1" fmla="*/ 51236 h 594161"/>
                  <a:gd name="connsiteX2" fmla="*/ 66675 w 257175"/>
                  <a:gd name="connsiteY2" fmla="*/ 79811 h 594161"/>
                  <a:gd name="connsiteX3" fmla="*/ 47625 w 257175"/>
                  <a:gd name="connsiteY3" fmla="*/ 117911 h 594161"/>
                  <a:gd name="connsiteX4" fmla="*/ 38100 w 257175"/>
                  <a:gd name="connsiteY4" fmla="*/ 156011 h 594161"/>
                  <a:gd name="connsiteX5" fmla="*/ 19050 w 257175"/>
                  <a:gd name="connsiteY5" fmla="*/ 194111 h 594161"/>
                  <a:gd name="connsiteX6" fmla="*/ 0 w 257175"/>
                  <a:gd name="connsiteY6" fmla="*/ 251261 h 594161"/>
                  <a:gd name="connsiteX7" fmla="*/ 19050 w 257175"/>
                  <a:gd name="connsiteY7" fmla="*/ 508436 h 594161"/>
                  <a:gd name="connsiteX8" fmla="*/ 38100 w 257175"/>
                  <a:gd name="connsiteY8" fmla="*/ 565586 h 594161"/>
                  <a:gd name="connsiteX9" fmla="*/ 57150 w 257175"/>
                  <a:gd name="connsiteY9" fmla="*/ 594161 h 594161"/>
                  <a:gd name="connsiteX10" fmla="*/ 200025 w 257175"/>
                  <a:gd name="connsiteY10" fmla="*/ 575111 h 594161"/>
                  <a:gd name="connsiteX11" fmla="*/ 228600 w 257175"/>
                  <a:gd name="connsiteY11" fmla="*/ 556061 h 594161"/>
                  <a:gd name="connsiteX12" fmla="*/ 238125 w 257175"/>
                  <a:gd name="connsiteY12" fmla="*/ 527486 h 594161"/>
                  <a:gd name="connsiteX13" fmla="*/ 257175 w 257175"/>
                  <a:gd name="connsiteY13" fmla="*/ 460811 h 594161"/>
                  <a:gd name="connsiteX14" fmla="*/ 247650 w 257175"/>
                  <a:gd name="connsiteY14" fmla="*/ 384611 h 594161"/>
                  <a:gd name="connsiteX15" fmla="*/ 238125 w 257175"/>
                  <a:gd name="connsiteY15" fmla="*/ 356036 h 594161"/>
                  <a:gd name="connsiteX16" fmla="*/ 209550 w 257175"/>
                  <a:gd name="connsiteY16" fmla="*/ 260786 h 594161"/>
                  <a:gd name="connsiteX17" fmla="*/ 190500 w 257175"/>
                  <a:gd name="connsiteY17" fmla="*/ 232211 h 594161"/>
                  <a:gd name="connsiteX18" fmla="*/ 171450 w 257175"/>
                  <a:gd name="connsiteY18" fmla="*/ 175061 h 594161"/>
                  <a:gd name="connsiteX19" fmla="*/ 142875 w 257175"/>
                  <a:gd name="connsiteY19" fmla="*/ 89336 h 594161"/>
                  <a:gd name="connsiteX20" fmla="*/ 114300 w 257175"/>
                  <a:gd name="connsiteY20" fmla="*/ 32186 h 594161"/>
                  <a:gd name="connsiteX21" fmla="*/ 95250 w 257175"/>
                  <a:gd name="connsiteY21" fmla="*/ 3611 h 594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57175" h="594161">
                    <a:moveTo>
                      <a:pt x="95250" y="3611"/>
                    </a:moveTo>
                    <a:cubicBezTo>
                      <a:pt x="88900" y="6786"/>
                      <a:pt x="82203" y="35227"/>
                      <a:pt x="76200" y="51236"/>
                    </a:cubicBezTo>
                    <a:cubicBezTo>
                      <a:pt x="72675" y="60637"/>
                      <a:pt x="70630" y="70583"/>
                      <a:pt x="66675" y="79811"/>
                    </a:cubicBezTo>
                    <a:cubicBezTo>
                      <a:pt x="61082" y="92862"/>
                      <a:pt x="52611" y="104616"/>
                      <a:pt x="47625" y="117911"/>
                    </a:cubicBezTo>
                    <a:cubicBezTo>
                      <a:pt x="43028" y="130168"/>
                      <a:pt x="42697" y="143754"/>
                      <a:pt x="38100" y="156011"/>
                    </a:cubicBezTo>
                    <a:cubicBezTo>
                      <a:pt x="33114" y="169306"/>
                      <a:pt x="24323" y="180928"/>
                      <a:pt x="19050" y="194111"/>
                    </a:cubicBezTo>
                    <a:cubicBezTo>
                      <a:pt x="11592" y="212755"/>
                      <a:pt x="6350" y="232211"/>
                      <a:pt x="0" y="251261"/>
                    </a:cubicBezTo>
                    <a:cubicBezTo>
                      <a:pt x="2961" y="316400"/>
                      <a:pt x="-2498" y="429427"/>
                      <a:pt x="19050" y="508436"/>
                    </a:cubicBezTo>
                    <a:cubicBezTo>
                      <a:pt x="24334" y="527809"/>
                      <a:pt x="26961" y="548878"/>
                      <a:pt x="38100" y="565586"/>
                    </a:cubicBezTo>
                    <a:lnTo>
                      <a:pt x="57150" y="594161"/>
                    </a:lnTo>
                    <a:cubicBezTo>
                      <a:pt x="82686" y="592033"/>
                      <a:pt x="161118" y="594565"/>
                      <a:pt x="200025" y="575111"/>
                    </a:cubicBezTo>
                    <a:cubicBezTo>
                      <a:pt x="210264" y="569991"/>
                      <a:pt x="219075" y="562411"/>
                      <a:pt x="228600" y="556061"/>
                    </a:cubicBezTo>
                    <a:cubicBezTo>
                      <a:pt x="231775" y="546536"/>
                      <a:pt x="235367" y="537140"/>
                      <a:pt x="238125" y="527486"/>
                    </a:cubicBezTo>
                    <a:cubicBezTo>
                      <a:pt x="262045" y="443765"/>
                      <a:pt x="234337" y="529324"/>
                      <a:pt x="257175" y="460811"/>
                    </a:cubicBezTo>
                    <a:cubicBezTo>
                      <a:pt x="254000" y="435411"/>
                      <a:pt x="252229" y="409796"/>
                      <a:pt x="247650" y="384611"/>
                    </a:cubicBezTo>
                    <a:cubicBezTo>
                      <a:pt x="245854" y="374733"/>
                      <a:pt x="240883" y="365690"/>
                      <a:pt x="238125" y="356036"/>
                    </a:cubicBezTo>
                    <a:cubicBezTo>
                      <a:pt x="231469" y="332741"/>
                      <a:pt x="220868" y="277763"/>
                      <a:pt x="209550" y="260786"/>
                    </a:cubicBezTo>
                    <a:cubicBezTo>
                      <a:pt x="203200" y="251261"/>
                      <a:pt x="195149" y="242672"/>
                      <a:pt x="190500" y="232211"/>
                    </a:cubicBezTo>
                    <a:cubicBezTo>
                      <a:pt x="182345" y="213861"/>
                      <a:pt x="177800" y="194111"/>
                      <a:pt x="171450" y="175061"/>
                    </a:cubicBezTo>
                    <a:lnTo>
                      <a:pt x="142875" y="89336"/>
                    </a:lnTo>
                    <a:cubicBezTo>
                      <a:pt x="131079" y="53949"/>
                      <a:pt x="137381" y="64499"/>
                      <a:pt x="114300" y="32186"/>
                    </a:cubicBezTo>
                    <a:cubicBezTo>
                      <a:pt x="83820" y="-10486"/>
                      <a:pt x="101600" y="436"/>
                      <a:pt x="95250" y="3611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cxnSp>
          <p:nvCxnSpPr>
            <p:cNvPr id="99" name="Conector reto 98"/>
            <p:cNvCxnSpPr/>
            <p:nvPr/>
          </p:nvCxnSpPr>
          <p:spPr>
            <a:xfrm>
              <a:off x="4209683" y="6136061"/>
              <a:ext cx="52263" cy="720000"/>
            </a:xfrm>
            <a:prstGeom prst="line">
              <a:avLst/>
            </a:prstGeom>
            <a:ln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2621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1170139" y="1516831"/>
            <a:ext cx="9937104" cy="4166940"/>
            <a:chOff x="-684584" y="1253908"/>
            <a:chExt cx="9937104" cy="4166940"/>
          </a:xfrm>
        </p:grpSpPr>
        <p:grpSp>
          <p:nvGrpSpPr>
            <p:cNvPr id="5" name="Grupo 4"/>
            <p:cNvGrpSpPr/>
            <p:nvPr/>
          </p:nvGrpSpPr>
          <p:grpSpPr>
            <a:xfrm>
              <a:off x="-684584" y="1253908"/>
              <a:ext cx="7812348" cy="4166940"/>
              <a:chOff x="12" y="1149400"/>
              <a:chExt cx="7812348" cy="4166940"/>
            </a:xfrm>
          </p:grpSpPr>
          <p:grpSp>
            <p:nvGrpSpPr>
              <p:cNvPr id="26" name="Grupo 25"/>
              <p:cNvGrpSpPr/>
              <p:nvPr/>
            </p:nvGrpSpPr>
            <p:grpSpPr>
              <a:xfrm>
                <a:off x="12" y="1149400"/>
                <a:ext cx="7812348" cy="4166940"/>
                <a:chOff x="12" y="1149400"/>
                <a:chExt cx="7812348" cy="4166940"/>
              </a:xfrm>
            </p:grpSpPr>
            <p:grpSp>
              <p:nvGrpSpPr>
                <p:cNvPr id="28" name="Grupo 27"/>
                <p:cNvGrpSpPr/>
                <p:nvPr/>
              </p:nvGrpSpPr>
              <p:grpSpPr>
                <a:xfrm>
                  <a:off x="12" y="1149400"/>
                  <a:ext cx="7812348" cy="4166940"/>
                  <a:chOff x="12" y="1149400"/>
                  <a:chExt cx="7812348" cy="4166940"/>
                </a:xfrm>
              </p:grpSpPr>
              <p:grpSp>
                <p:nvGrpSpPr>
                  <p:cNvPr id="31" name="Grupo 30"/>
                  <p:cNvGrpSpPr/>
                  <p:nvPr/>
                </p:nvGrpSpPr>
                <p:grpSpPr>
                  <a:xfrm>
                    <a:off x="35544" y="1149400"/>
                    <a:ext cx="7776816" cy="3455908"/>
                    <a:chOff x="-291704" y="1087976"/>
                    <a:chExt cx="7776816" cy="3455908"/>
                  </a:xfrm>
                </p:grpSpPr>
                <p:grpSp>
                  <p:nvGrpSpPr>
                    <p:cNvPr id="45" name="Grupo 44"/>
                    <p:cNvGrpSpPr/>
                    <p:nvPr/>
                  </p:nvGrpSpPr>
                  <p:grpSpPr>
                    <a:xfrm>
                      <a:off x="199250" y="1087976"/>
                      <a:ext cx="7285862" cy="3455908"/>
                      <a:chOff x="-193582" y="1125220"/>
                      <a:chExt cx="7285862" cy="3455908"/>
                    </a:xfrm>
                  </p:grpSpPr>
                  <p:sp>
                    <p:nvSpPr>
                      <p:cNvPr id="61" name="Retângulo de cantos arredondados 60"/>
                      <p:cNvSpPr/>
                      <p:nvPr/>
                    </p:nvSpPr>
                    <p:spPr>
                      <a:xfrm>
                        <a:off x="1907704" y="1196752"/>
                        <a:ext cx="4752528" cy="3240000"/>
                      </a:xfrm>
                      <a:prstGeom prst="roundRect">
                        <a:avLst>
                          <a:gd name="adj" fmla="val 6924"/>
                        </a:avLst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 w="38100"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2" name="Elipse 61"/>
                      <p:cNvSpPr/>
                      <p:nvPr/>
                    </p:nvSpPr>
                    <p:spPr>
                      <a:xfrm>
                        <a:off x="4208368" y="1288149"/>
                        <a:ext cx="151200" cy="144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3" name="Retângulo de cantos arredondados 62"/>
                      <p:cNvSpPr/>
                      <p:nvPr/>
                    </p:nvSpPr>
                    <p:spPr>
                      <a:xfrm>
                        <a:off x="2163560" y="1484760"/>
                        <a:ext cx="4248000" cy="2376288"/>
                      </a:xfrm>
                      <a:prstGeom prst="roundRect">
                        <a:avLst>
                          <a:gd name="adj" fmla="val 4298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4" name="Retângulo de cantos arredondados 63"/>
                      <p:cNvSpPr/>
                      <p:nvPr/>
                    </p:nvSpPr>
                    <p:spPr>
                      <a:xfrm>
                        <a:off x="1475656" y="4077072"/>
                        <a:ext cx="5616624" cy="504056"/>
                      </a:xfrm>
                      <a:prstGeom prst="roundRect">
                        <a:avLst>
                          <a:gd name="adj" fmla="val 8028"/>
                        </a:avLst>
                      </a:prstGeom>
                      <a:solidFill>
                        <a:srgbClr val="C9C9C9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5" name="Retângulo de cantos arredondados 64"/>
                      <p:cNvSpPr/>
                      <p:nvPr/>
                    </p:nvSpPr>
                    <p:spPr>
                      <a:xfrm>
                        <a:off x="3477560" y="4077072"/>
                        <a:ext cx="1620000" cy="108000"/>
                      </a:xfrm>
                      <a:prstGeom prst="roundRect">
                        <a:avLst>
                          <a:gd name="adj" fmla="val 43877"/>
                        </a:avLst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6" name="Retângulo de cantos arredondados 65"/>
                      <p:cNvSpPr/>
                      <p:nvPr/>
                    </p:nvSpPr>
                    <p:spPr>
                      <a:xfrm>
                        <a:off x="2159968" y="1484760"/>
                        <a:ext cx="4248000" cy="612000"/>
                      </a:xfrm>
                      <a:prstGeom prst="roundRect">
                        <a:avLst>
                          <a:gd name="adj" fmla="val 15096"/>
                        </a:avLst>
                      </a:prstGeom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7" name="Retângulo 66"/>
                      <p:cNvSpPr/>
                      <p:nvPr/>
                    </p:nvSpPr>
                    <p:spPr>
                      <a:xfrm>
                        <a:off x="2159968" y="1988840"/>
                        <a:ext cx="4248000" cy="1368152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8" name="Retângulo de cantos arredondados 67"/>
                      <p:cNvSpPr/>
                      <p:nvPr/>
                    </p:nvSpPr>
                    <p:spPr>
                      <a:xfrm>
                        <a:off x="2755684" y="1630246"/>
                        <a:ext cx="721876" cy="161960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9" name="Retângulo de cantos arredondados 68"/>
                      <p:cNvSpPr/>
                      <p:nvPr/>
                    </p:nvSpPr>
                    <p:spPr>
                      <a:xfrm>
                        <a:off x="2455517" y="2131107"/>
                        <a:ext cx="1022043" cy="1548264"/>
                      </a:xfrm>
                      <a:prstGeom prst="roundRect">
                        <a:avLst>
                          <a:gd name="adj" fmla="val 11774"/>
                        </a:avLst>
                      </a:prstGeom>
                      <a:solidFill>
                        <a:srgbClr val="FAAA94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0" name="Retângulo de cantos arredondados 69"/>
                      <p:cNvSpPr/>
                      <p:nvPr/>
                    </p:nvSpPr>
                    <p:spPr>
                      <a:xfrm>
                        <a:off x="3772946" y="2131107"/>
                        <a:ext cx="1022043" cy="1548264"/>
                      </a:xfrm>
                      <a:prstGeom prst="roundRect">
                        <a:avLst>
                          <a:gd name="adj" fmla="val 11774"/>
                        </a:avLst>
                      </a:prstGeom>
                      <a:solidFill>
                        <a:srgbClr val="FAAA94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1" name="Retângulo de cantos arredondados 70"/>
                      <p:cNvSpPr/>
                      <p:nvPr/>
                    </p:nvSpPr>
                    <p:spPr>
                      <a:xfrm>
                        <a:off x="5097560" y="2131107"/>
                        <a:ext cx="1022043" cy="1548264"/>
                      </a:xfrm>
                      <a:prstGeom prst="roundRect">
                        <a:avLst>
                          <a:gd name="adj" fmla="val 11774"/>
                        </a:avLst>
                      </a:prstGeom>
                      <a:solidFill>
                        <a:srgbClr val="FAAA94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2" name="Retângulo de cantos arredondados 71"/>
                      <p:cNvSpPr/>
                      <p:nvPr/>
                    </p:nvSpPr>
                    <p:spPr>
                      <a:xfrm>
                        <a:off x="2555776" y="2348880"/>
                        <a:ext cx="792088" cy="288000"/>
                      </a:xfrm>
                      <a:prstGeom prst="roundRect">
                        <a:avLst/>
                      </a:prstGeom>
                      <a:solidFill>
                        <a:srgbClr val="FEFA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3" name="Retângulo de cantos arredondados 72"/>
                      <p:cNvSpPr/>
                      <p:nvPr/>
                    </p:nvSpPr>
                    <p:spPr>
                      <a:xfrm>
                        <a:off x="2570494" y="2761239"/>
                        <a:ext cx="792088" cy="288000"/>
                      </a:xfrm>
                      <a:prstGeom prst="roundRect">
                        <a:avLst/>
                      </a:prstGeom>
                      <a:solidFill>
                        <a:srgbClr val="FEFA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4" name="Retângulo de cantos arredondados 73"/>
                      <p:cNvSpPr/>
                      <p:nvPr/>
                    </p:nvSpPr>
                    <p:spPr>
                      <a:xfrm>
                        <a:off x="2555776" y="3212992"/>
                        <a:ext cx="792088" cy="288000"/>
                      </a:xfrm>
                      <a:prstGeom prst="roundRect">
                        <a:avLst/>
                      </a:prstGeom>
                      <a:solidFill>
                        <a:srgbClr val="FEFA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5" name="Retângulo de cantos arredondados 74"/>
                      <p:cNvSpPr/>
                      <p:nvPr/>
                    </p:nvSpPr>
                    <p:spPr>
                      <a:xfrm>
                        <a:off x="3887923" y="2333024"/>
                        <a:ext cx="792088" cy="483727"/>
                      </a:xfrm>
                      <a:prstGeom prst="roundRect">
                        <a:avLst/>
                      </a:prstGeom>
                      <a:solidFill>
                        <a:srgbClr val="FEFA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6" name="Retângulo de cantos arredondados 75"/>
                      <p:cNvSpPr/>
                      <p:nvPr/>
                    </p:nvSpPr>
                    <p:spPr>
                      <a:xfrm>
                        <a:off x="3891516" y="2953238"/>
                        <a:ext cx="792088" cy="483727"/>
                      </a:xfrm>
                      <a:prstGeom prst="roundRect">
                        <a:avLst/>
                      </a:prstGeom>
                      <a:solidFill>
                        <a:srgbClr val="FEFA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7" name="Retângulo 76"/>
                      <p:cNvSpPr/>
                      <p:nvPr/>
                    </p:nvSpPr>
                    <p:spPr>
                      <a:xfrm>
                        <a:off x="5220072" y="2420888"/>
                        <a:ext cx="792088" cy="1008112"/>
                      </a:xfrm>
                      <a:prstGeom prst="rect">
                        <a:avLst/>
                      </a:prstGeom>
                      <a:solidFill>
                        <a:srgbClr val="FEFA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8" name="Elipse 77"/>
                      <p:cNvSpPr/>
                      <p:nvPr/>
                    </p:nvSpPr>
                    <p:spPr>
                      <a:xfrm>
                        <a:off x="5724128" y="1565740"/>
                        <a:ext cx="252000" cy="226466"/>
                      </a:xfrm>
                      <a:prstGeom prst="ellipse">
                        <a:avLst/>
                      </a:prstGeom>
                      <a:blipFill dpi="0" rotWithShape="1">
                        <a:blip r:embed="rId2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9" name="Retângulo de cantos arredondados 78"/>
                      <p:cNvSpPr/>
                      <p:nvPr/>
                    </p:nvSpPr>
                    <p:spPr>
                      <a:xfrm>
                        <a:off x="2555864" y="2348880"/>
                        <a:ext cx="792000" cy="108000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FDE06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0" name="Retângulo de cantos arredondados 79"/>
                      <p:cNvSpPr/>
                      <p:nvPr/>
                    </p:nvSpPr>
                    <p:spPr>
                      <a:xfrm>
                        <a:off x="2570582" y="2761239"/>
                        <a:ext cx="792000" cy="108000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FDE06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1" name="Retângulo de cantos arredondados 80"/>
                      <p:cNvSpPr/>
                      <p:nvPr/>
                    </p:nvSpPr>
                    <p:spPr>
                      <a:xfrm>
                        <a:off x="2555776" y="3212992"/>
                        <a:ext cx="792000" cy="108000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FDE06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2" name="Retângulo de cantos arredondados 81"/>
                      <p:cNvSpPr/>
                      <p:nvPr/>
                    </p:nvSpPr>
                    <p:spPr>
                      <a:xfrm>
                        <a:off x="5313379" y="2492896"/>
                        <a:ext cx="108000" cy="108000"/>
                      </a:xfrm>
                      <a:prstGeom prst="roundRect">
                        <a:avLst>
                          <a:gd name="adj" fmla="val 5017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3" name="Retângulo de cantos arredondados 82"/>
                      <p:cNvSpPr/>
                      <p:nvPr/>
                    </p:nvSpPr>
                    <p:spPr>
                      <a:xfrm>
                        <a:off x="5313379" y="2645296"/>
                        <a:ext cx="108000" cy="108000"/>
                      </a:xfrm>
                      <a:prstGeom prst="roundRect">
                        <a:avLst>
                          <a:gd name="adj" fmla="val 5017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4" name="Retângulo de cantos arredondados 83"/>
                      <p:cNvSpPr/>
                      <p:nvPr/>
                    </p:nvSpPr>
                    <p:spPr>
                      <a:xfrm>
                        <a:off x="5313379" y="2797696"/>
                        <a:ext cx="108000" cy="108000"/>
                      </a:xfrm>
                      <a:prstGeom prst="roundRect">
                        <a:avLst>
                          <a:gd name="adj" fmla="val 5017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5" name="Retângulo de cantos arredondados 84"/>
                      <p:cNvSpPr/>
                      <p:nvPr/>
                    </p:nvSpPr>
                    <p:spPr>
                      <a:xfrm>
                        <a:off x="5313379" y="2950096"/>
                        <a:ext cx="108000" cy="108000"/>
                      </a:xfrm>
                      <a:prstGeom prst="roundRect">
                        <a:avLst>
                          <a:gd name="adj" fmla="val 5017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6" name="Retângulo de cantos arredondados 85"/>
                      <p:cNvSpPr/>
                      <p:nvPr/>
                    </p:nvSpPr>
                    <p:spPr>
                      <a:xfrm>
                        <a:off x="5313379" y="3102496"/>
                        <a:ext cx="108000" cy="108000"/>
                      </a:xfrm>
                      <a:prstGeom prst="roundRect">
                        <a:avLst>
                          <a:gd name="adj" fmla="val 5017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7" name="Retângulo de cantos arredondados 86"/>
                      <p:cNvSpPr/>
                      <p:nvPr/>
                    </p:nvSpPr>
                    <p:spPr>
                      <a:xfrm>
                        <a:off x="5313379" y="3254896"/>
                        <a:ext cx="108000" cy="108000"/>
                      </a:xfrm>
                      <a:prstGeom prst="roundRect">
                        <a:avLst>
                          <a:gd name="adj" fmla="val 5017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8" name="CaixaDeTexto 87"/>
                      <p:cNvSpPr txBox="1"/>
                      <p:nvPr/>
                    </p:nvSpPr>
                    <p:spPr>
                      <a:xfrm>
                        <a:off x="-193582" y="1125220"/>
                        <a:ext cx="2160117" cy="206210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pt-BR" sz="2400" dirty="0" smtClean="0">
                            <a:latin typeface="Berlin Sans FB Demi" panose="020E0802020502020306" pitchFamily="34" charset="0"/>
                          </a:rPr>
                          <a:t>Planeje sua semana</a:t>
                        </a:r>
                      </a:p>
                      <a:p>
                        <a:r>
                          <a:rPr lang="pt-BR" sz="1600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Berlin Sans FB" panose="020E0602020502020306" pitchFamily="34" charset="0"/>
                          </a:rPr>
                          <a:t>Mostra seus compromissos e eventos de cada dia, incluindo horário e local.</a:t>
                        </a:r>
                        <a:endParaRPr lang="pt-BR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Berlin Sans FB" panose="020E0602020502020306" pitchFamily="34" charset="0"/>
                        </a:endParaRPr>
                      </a:p>
                    </p:txBody>
                  </p:sp>
                </p:grpSp>
                <p:grpSp>
                  <p:nvGrpSpPr>
                    <p:cNvPr id="46" name="Grupo 45"/>
                    <p:cNvGrpSpPr/>
                    <p:nvPr/>
                  </p:nvGrpSpPr>
                  <p:grpSpPr>
                    <a:xfrm>
                      <a:off x="-291704" y="1087976"/>
                      <a:ext cx="432000" cy="396808"/>
                      <a:chOff x="-189549" y="2396212"/>
                      <a:chExt cx="432000" cy="396808"/>
                    </a:xfrm>
                  </p:grpSpPr>
                  <p:grpSp>
                    <p:nvGrpSpPr>
                      <p:cNvPr id="47" name="Grupo 46"/>
                      <p:cNvGrpSpPr/>
                      <p:nvPr/>
                    </p:nvGrpSpPr>
                    <p:grpSpPr>
                      <a:xfrm>
                        <a:off x="-189549" y="2397021"/>
                        <a:ext cx="432000" cy="395999"/>
                        <a:chOff x="-189549" y="2397021"/>
                        <a:chExt cx="432000" cy="395999"/>
                      </a:xfrm>
                    </p:grpSpPr>
                    <p:grpSp>
                      <p:nvGrpSpPr>
                        <p:cNvPr id="52" name="Grupo 51"/>
                        <p:cNvGrpSpPr/>
                        <p:nvPr/>
                      </p:nvGrpSpPr>
                      <p:grpSpPr>
                        <a:xfrm>
                          <a:off x="-189549" y="2397021"/>
                          <a:ext cx="432000" cy="395999"/>
                          <a:chOff x="-929956" y="1465002"/>
                          <a:chExt cx="1008112" cy="938733"/>
                        </a:xfrm>
                      </p:grpSpPr>
                      <p:sp>
                        <p:nvSpPr>
                          <p:cNvPr id="56" name="Retângulo de cantos arredondados 55"/>
                          <p:cNvSpPr/>
                          <p:nvPr/>
                        </p:nvSpPr>
                        <p:spPr>
                          <a:xfrm>
                            <a:off x="-929956" y="1644753"/>
                            <a:ext cx="1008112" cy="758982"/>
                          </a:xfrm>
                          <a:prstGeom prst="roundRect">
                            <a:avLst>
                              <a:gd name="adj" fmla="val 10930"/>
                            </a:avLst>
                          </a:prstGeom>
                          <a:solidFill>
                            <a:schemeClr val="bg1">
                              <a:lumMod val="95000"/>
                            </a:schemeClr>
                          </a:solidFill>
                          <a:ln w="9525">
                            <a:solidFill>
                              <a:schemeClr val="bg1">
                                <a:lumMod val="6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grpSp>
                        <p:nvGrpSpPr>
                          <p:cNvPr id="57" name="Grupo 56"/>
                          <p:cNvGrpSpPr/>
                          <p:nvPr/>
                        </p:nvGrpSpPr>
                        <p:grpSpPr>
                          <a:xfrm>
                            <a:off x="-929956" y="1465002"/>
                            <a:ext cx="1008112" cy="545410"/>
                            <a:chOff x="-929956" y="1465002"/>
                            <a:chExt cx="1008112" cy="545410"/>
                          </a:xfrm>
                        </p:grpSpPr>
                        <p:sp>
                          <p:nvSpPr>
                            <p:cNvPr id="58" name="Retângulo de cantos arredondados 57"/>
                            <p:cNvSpPr/>
                            <p:nvPr/>
                          </p:nvSpPr>
                          <p:spPr>
                            <a:xfrm>
                              <a:off x="-929956" y="1653560"/>
                              <a:ext cx="1008112" cy="208895"/>
                            </a:xfrm>
                            <a:prstGeom prst="roundRect">
                              <a:avLst>
                                <a:gd name="adj" fmla="val 7413"/>
                              </a:avLst>
                            </a:prstGeom>
                            <a:ln w="9525"/>
                          </p:spPr>
                          <p:style>
                            <a:lnRef idx="2">
                              <a:schemeClr val="accent2">
                                <a:shade val="50000"/>
                              </a:schemeClr>
                            </a:lnRef>
                            <a:fillRef idx="1">
                              <a:schemeClr val="accent2"/>
                            </a:fillRef>
                            <a:effectRef idx="0">
                              <a:schemeClr val="accent2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59" name="Elipse 58"/>
                            <p:cNvSpPr/>
                            <p:nvPr/>
                          </p:nvSpPr>
                          <p:spPr>
                            <a:xfrm>
                              <a:off x="-717846" y="1654949"/>
                              <a:ext cx="90000" cy="90000"/>
                            </a:xfrm>
                            <a:prstGeom prst="ellipse">
                              <a:avLst/>
                            </a:prstGeom>
                            <a:solidFill>
                              <a:schemeClr val="bg1">
                                <a:lumMod val="95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60" name="Semicírculos 59"/>
                            <p:cNvSpPr/>
                            <p:nvPr/>
                          </p:nvSpPr>
                          <p:spPr>
                            <a:xfrm>
                              <a:off x="-900069" y="1465002"/>
                              <a:ext cx="252000" cy="545410"/>
                            </a:xfrm>
                            <a:prstGeom prst="blockArc">
                              <a:avLst>
                                <a:gd name="adj1" fmla="val 12967260"/>
                                <a:gd name="adj2" fmla="val 21071115"/>
                                <a:gd name="adj3" fmla="val 17931"/>
                              </a:avLst>
                            </a:prstGeom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  <p:grpSp>
                      <p:nvGrpSpPr>
                        <p:cNvPr id="53" name="Grupo 52"/>
                        <p:cNvGrpSpPr/>
                        <p:nvPr/>
                      </p:nvGrpSpPr>
                      <p:grpSpPr>
                        <a:xfrm>
                          <a:off x="-55349" y="2626028"/>
                          <a:ext cx="255727" cy="144000"/>
                          <a:chOff x="814341" y="4189024"/>
                          <a:chExt cx="275796" cy="205715"/>
                        </a:xfrm>
                      </p:grpSpPr>
                      <p:sp>
                        <p:nvSpPr>
                          <p:cNvPr id="54" name="Retângulo 53"/>
                          <p:cNvSpPr/>
                          <p:nvPr/>
                        </p:nvSpPr>
                        <p:spPr>
                          <a:xfrm rot="19080000">
                            <a:off x="814341" y="4189024"/>
                            <a:ext cx="69885" cy="205715"/>
                          </a:xfrm>
                          <a:prstGeom prst="rect">
                            <a:avLst/>
                          </a:prstGeom>
                          <a:solidFill>
                            <a:srgbClr val="71F319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55" name="Retângulo 54"/>
                          <p:cNvSpPr/>
                          <p:nvPr/>
                        </p:nvSpPr>
                        <p:spPr>
                          <a:xfrm rot="3000000">
                            <a:off x="915676" y="4118140"/>
                            <a:ext cx="77143" cy="271778"/>
                          </a:xfrm>
                          <a:prstGeom prst="rect">
                            <a:avLst/>
                          </a:prstGeom>
                          <a:solidFill>
                            <a:srgbClr val="71F319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</p:grpSp>
                  <p:sp>
                    <p:nvSpPr>
                      <p:cNvPr id="48" name="Elipse 47"/>
                      <p:cNvSpPr/>
                      <p:nvPr/>
                    </p:nvSpPr>
                    <p:spPr>
                      <a:xfrm>
                        <a:off x="29042" y="2476341"/>
                        <a:ext cx="38567" cy="37966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9" name="Semicírculos 48"/>
                      <p:cNvSpPr/>
                      <p:nvPr/>
                    </p:nvSpPr>
                    <p:spPr>
                      <a:xfrm>
                        <a:off x="-49045" y="2396212"/>
                        <a:ext cx="107988" cy="230078"/>
                      </a:xfrm>
                      <a:prstGeom prst="blockArc">
                        <a:avLst>
                          <a:gd name="adj1" fmla="val 12967260"/>
                          <a:gd name="adj2" fmla="val 21071115"/>
                          <a:gd name="adj3" fmla="val 17931"/>
                        </a:avLst>
                      </a:prstGeom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50" name="Elipse 49"/>
                      <p:cNvSpPr/>
                      <p:nvPr/>
                    </p:nvSpPr>
                    <p:spPr>
                      <a:xfrm>
                        <a:off x="161733" y="2476341"/>
                        <a:ext cx="38567" cy="37966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51" name="Semicírculos 50"/>
                      <p:cNvSpPr/>
                      <p:nvPr/>
                    </p:nvSpPr>
                    <p:spPr>
                      <a:xfrm>
                        <a:off x="83646" y="2396212"/>
                        <a:ext cx="107988" cy="230078"/>
                      </a:xfrm>
                      <a:prstGeom prst="blockArc">
                        <a:avLst>
                          <a:gd name="adj1" fmla="val 12967260"/>
                          <a:gd name="adj2" fmla="val 21071115"/>
                          <a:gd name="adj3" fmla="val 17931"/>
                        </a:avLst>
                      </a:prstGeom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</p:grpSp>
              <p:sp>
                <p:nvSpPr>
                  <p:cNvPr id="32" name="CaixaDeTexto 31"/>
                  <p:cNvSpPr txBox="1"/>
                  <p:nvPr/>
                </p:nvSpPr>
                <p:spPr>
                  <a:xfrm>
                    <a:off x="611560" y="3377348"/>
                    <a:ext cx="1728191" cy="193899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2400" dirty="0" smtClean="0">
                        <a:latin typeface="Berlin Sans FB Demi" panose="020E0802020502020306" pitchFamily="34" charset="0"/>
                      </a:rPr>
                      <a:t>Se atualize</a:t>
                    </a:r>
                  </a:p>
                  <a:p>
                    <a:r>
                      <a:rPr lang="pt-BR" sz="1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Berlin Sans FB" panose="020E0602020502020306" pitchFamily="34" charset="0"/>
                      </a:rPr>
                      <a:t>Anuncia notícias de todo o mundo para te informar e te inspirar para atingir seus objetivos.</a:t>
                    </a:r>
                    <a:endParaRPr lang="pt-BR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Berlin Sans FB" panose="020E0602020502020306" pitchFamily="34" charset="0"/>
                    </a:endParaRPr>
                  </a:p>
                </p:txBody>
              </p:sp>
              <p:grpSp>
                <p:nvGrpSpPr>
                  <p:cNvPr id="33" name="Grupo 32"/>
                  <p:cNvGrpSpPr/>
                  <p:nvPr/>
                </p:nvGrpSpPr>
                <p:grpSpPr>
                  <a:xfrm>
                    <a:off x="12" y="3426408"/>
                    <a:ext cx="493043" cy="522980"/>
                    <a:chOff x="2725454" y="4778228"/>
                    <a:chExt cx="493043" cy="522980"/>
                  </a:xfrm>
                </p:grpSpPr>
                <p:sp>
                  <p:nvSpPr>
                    <p:cNvPr id="34" name="Retângulo de cantos arredondados 33"/>
                    <p:cNvSpPr/>
                    <p:nvPr/>
                  </p:nvSpPr>
                  <p:spPr>
                    <a:xfrm>
                      <a:off x="2882867" y="4869160"/>
                      <a:ext cx="335630" cy="432048"/>
                    </a:xfrm>
                    <a:prstGeom prst="roundRect">
                      <a:avLst>
                        <a:gd name="adj" fmla="val 3045"/>
                      </a:avLst>
                    </a:prstGeom>
                    <a:solidFill>
                      <a:srgbClr val="1922CD"/>
                    </a:solidFill>
                    <a:ln w="12700"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" name="Retângulo de cantos arredondados 34"/>
                    <p:cNvSpPr/>
                    <p:nvPr/>
                  </p:nvSpPr>
                  <p:spPr>
                    <a:xfrm>
                      <a:off x="2771800" y="4797152"/>
                      <a:ext cx="335630" cy="432048"/>
                    </a:xfrm>
                    <a:prstGeom prst="roundRect">
                      <a:avLst>
                        <a:gd name="adj" fmla="val 3045"/>
                      </a:avLst>
                    </a:prstGeom>
                    <a:solidFill>
                      <a:srgbClr val="353DE7"/>
                    </a:solidFill>
                    <a:ln w="12700"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grpSp>
                  <p:nvGrpSpPr>
                    <p:cNvPr id="36" name="Grupo 35"/>
                    <p:cNvGrpSpPr/>
                    <p:nvPr/>
                  </p:nvGrpSpPr>
                  <p:grpSpPr>
                    <a:xfrm>
                      <a:off x="2725454" y="4778228"/>
                      <a:ext cx="428322" cy="416283"/>
                      <a:chOff x="2725454" y="4778228"/>
                      <a:chExt cx="428322" cy="416283"/>
                    </a:xfrm>
                  </p:grpSpPr>
                  <p:sp>
                    <p:nvSpPr>
                      <p:cNvPr id="38" name="Retângulo 37"/>
                      <p:cNvSpPr/>
                      <p:nvPr/>
                    </p:nvSpPr>
                    <p:spPr>
                      <a:xfrm>
                        <a:off x="2808786" y="4997640"/>
                        <a:ext cx="126000" cy="180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39" name="Retângulo 38"/>
                      <p:cNvSpPr/>
                      <p:nvPr/>
                    </p:nvSpPr>
                    <p:spPr>
                      <a:xfrm>
                        <a:off x="2808786" y="5042168"/>
                        <a:ext cx="126000" cy="180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0" name="Retângulo 39"/>
                      <p:cNvSpPr/>
                      <p:nvPr/>
                    </p:nvSpPr>
                    <p:spPr>
                      <a:xfrm>
                        <a:off x="2808786" y="5135784"/>
                        <a:ext cx="126000" cy="180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1" name="Retângulo 40"/>
                      <p:cNvSpPr/>
                      <p:nvPr/>
                    </p:nvSpPr>
                    <p:spPr>
                      <a:xfrm>
                        <a:off x="2808786" y="5088312"/>
                        <a:ext cx="126000" cy="180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2" name="Retângulo 41"/>
                      <p:cNvSpPr/>
                      <p:nvPr/>
                    </p:nvSpPr>
                    <p:spPr>
                      <a:xfrm>
                        <a:off x="2808786" y="5176511"/>
                        <a:ext cx="126000" cy="180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3" name="Retângulo 42"/>
                      <p:cNvSpPr/>
                      <p:nvPr/>
                    </p:nvSpPr>
                    <p:spPr>
                      <a:xfrm>
                        <a:off x="2808786" y="4948386"/>
                        <a:ext cx="126000" cy="180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4" name="CaixaDeTexto 43"/>
                      <p:cNvSpPr txBox="1"/>
                      <p:nvPr/>
                    </p:nvSpPr>
                    <p:spPr>
                      <a:xfrm>
                        <a:off x="2725454" y="4778228"/>
                        <a:ext cx="42832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pt-BR" sz="800" b="1" dirty="0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a:t>NEWS</a:t>
                        </a:r>
                        <a:endParaRPr lang="pt-BR" sz="8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endParaRPr>
                      </a:p>
                    </p:txBody>
                  </p:sp>
                </p:grpSp>
                <p:sp>
                  <p:nvSpPr>
                    <p:cNvPr id="37" name="Retângulo 36"/>
                    <p:cNvSpPr/>
                    <p:nvPr/>
                  </p:nvSpPr>
                  <p:spPr>
                    <a:xfrm>
                      <a:off x="2964137" y="4957386"/>
                      <a:ext cx="100259" cy="237125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cxnSp>
              <p:nvCxnSpPr>
                <p:cNvPr id="29" name="Conector de seta reta 28"/>
                <p:cNvCxnSpPr/>
                <p:nvPr/>
              </p:nvCxnSpPr>
              <p:spPr>
                <a:xfrm flipH="1">
                  <a:off x="2195736" y="3517340"/>
                  <a:ext cx="2441306" cy="432048"/>
                </a:xfrm>
                <a:prstGeom prst="straightConnector1">
                  <a:avLst/>
                </a:prstGeom>
                <a:ln>
                  <a:solidFill>
                    <a:srgbClr val="1FE7DD"/>
                  </a:solidFill>
                  <a:tailEnd type="arrow"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Conector de seta reta 29"/>
                <p:cNvCxnSpPr/>
                <p:nvPr/>
              </p:nvCxnSpPr>
              <p:spPr>
                <a:xfrm flipH="1">
                  <a:off x="2195736" y="2311636"/>
                  <a:ext cx="1123878" cy="27000"/>
                </a:xfrm>
                <a:prstGeom prst="straightConnector1">
                  <a:avLst/>
                </a:prstGeom>
                <a:ln>
                  <a:solidFill>
                    <a:srgbClr val="1FE7DD"/>
                  </a:solidFill>
                  <a:tailEnd type="arrow"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Estrela de 5 pontas 26"/>
              <p:cNvSpPr/>
              <p:nvPr/>
            </p:nvSpPr>
            <p:spPr>
              <a:xfrm>
                <a:off x="6768574" y="1622153"/>
                <a:ext cx="180256" cy="162000"/>
              </a:xfrm>
              <a:prstGeom prst="star5">
                <a:avLst/>
              </a:prstGeom>
              <a:solidFill>
                <a:srgbClr val="FDE06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6" name="Grupo 5"/>
            <p:cNvGrpSpPr/>
            <p:nvPr/>
          </p:nvGrpSpPr>
          <p:grpSpPr>
            <a:xfrm>
              <a:off x="6804248" y="1623514"/>
              <a:ext cx="324000" cy="509784"/>
              <a:chOff x="4341656" y="4636830"/>
              <a:chExt cx="324000" cy="509784"/>
            </a:xfrm>
          </p:grpSpPr>
          <p:sp>
            <p:nvSpPr>
              <p:cNvPr id="22" name="Divisa 21"/>
              <p:cNvSpPr/>
              <p:nvPr/>
            </p:nvSpPr>
            <p:spPr>
              <a:xfrm rot="13922269">
                <a:off x="4458684" y="4951793"/>
                <a:ext cx="243151" cy="93600"/>
              </a:xfrm>
              <a:prstGeom prst="chevron">
                <a:avLst/>
              </a:prstGeom>
              <a:solidFill>
                <a:srgbClr val="C00000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Divisa 22"/>
              <p:cNvSpPr/>
              <p:nvPr/>
            </p:nvSpPr>
            <p:spPr>
              <a:xfrm rot="17964553">
                <a:off x="4243193" y="4862245"/>
                <a:ext cx="471441" cy="97298"/>
              </a:xfrm>
              <a:prstGeom prst="chevron">
                <a:avLst/>
              </a:prstGeom>
              <a:solidFill>
                <a:srgbClr val="C00000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Elipse 23"/>
              <p:cNvSpPr/>
              <p:nvPr/>
            </p:nvSpPr>
            <p:spPr>
              <a:xfrm>
                <a:off x="4341656" y="4636830"/>
                <a:ext cx="324000" cy="324000"/>
              </a:xfrm>
              <a:prstGeom prst="ellipse">
                <a:avLst/>
              </a:prstGeom>
              <a:solidFill>
                <a:srgbClr val="C00000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Estrela de 8 pontas 24"/>
              <p:cNvSpPr/>
              <p:nvPr/>
            </p:nvSpPr>
            <p:spPr>
              <a:xfrm>
                <a:off x="4395656" y="4690830"/>
                <a:ext cx="216000" cy="216000"/>
              </a:xfrm>
              <a:prstGeom prst="star8">
                <a:avLst/>
              </a:prstGeom>
              <a:solidFill>
                <a:srgbClr val="E4D902"/>
              </a:solidFill>
              <a:ln w="6350">
                <a:solidFill>
                  <a:srgbClr val="E4D90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" name="CaixaDeTexto 6"/>
            <p:cNvSpPr txBox="1"/>
            <p:nvPr/>
          </p:nvSpPr>
          <p:spPr>
            <a:xfrm>
              <a:off x="7154536" y="1663158"/>
              <a:ext cx="198750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 smtClean="0">
                  <a:latin typeface="Berlin Sans FB Demi" panose="020E0802020502020306" pitchFamily="34" charset="0"/>
                </a:rPr>
                <a:t>Ganhe recompensas</a:t>
              </a:r>
            </a:p>
            <a:p>
              <a:r>
                <a:rPr lang="pt-B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" panose="020E0602020502020306" pitchFamily="34" charset="0"/>
                </a:rPr>
                <a:t>Atinja seus objetivos para receber estrelinhas!</a:t>
              </a:r>
              <a:endPara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E0602020502020306" pitchFamily="34" charset="0"/>
              </a:endParaRPr>
            </a:p>
          </p:txBody>
        </p:sp>
        <p:cxnSp>
          <p:nvCxnSpPr>
            <p:cNvPr id="8" name="Conector de seta reta 7"/>
            <p:cNvCxnSpPr>
              <a:endCxn id="7" idx="1"/>
            </p:cNvCxnSpPr>
            <p:nvPr/>
          </p:nvCxnSpPr>
          <p:spPr>
            <a:xfrm>
              <a:off x="6264234" y="1845354"/>
              <a:ext cx="890302" cy="602634"/>
            </a:xfrm>
            <a:prstGeom prst="straightConnector1">
              <a:avLst/>
            </a:prstGeom>
            <a:ln>
              <a:solidFill>
                <a:srgbClr val="1FE7DD"/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9" name="CaixaDeTexto 8"/>
            <p:cNvSpPr txBox="1"/>
            <p:nvPr/>
          </p:nvSpPr>
          <p:spPr>
            <a:xfrm>
              <a:off x="7265015" y="3299500"/>
              <a:ext cx="198750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 smtClean="0">
                  <a:latin typeface="Berlin Sans FB Demi" panose="020E0802020502020306" pitchFamily="34" charset="0"/>
                </a:rPr>
                <a:t>Liste seus sonhos</a:t>
              </a:r>
            </a:p>
            <a:p>
              <a:r>
                <a:rPr lang="pt-B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" panose="020E0602020502020306" pitchFamily="34" charset="0"/>
                </a:rPr>
                <a:t>Estabeleça metas para alcançar seus sonhos e objetivos.</a:t>
              </a:r>
              <a:endPara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E0602020502020306" pitchFamily="34" charset="0"/>
              </a:endParaRPr>
            </a:p>
          </p:txBody>
        </p:sp>
        <p:grpSp>
          <p:nvGrpSpPr>
            <p:cNvPr id="10" name="Grupo 9"/>
            <p:cNvGrpSpPr/>
            <p:nvPr/>
          </p:nvGrpSpPr>
          <p:grpSpPr>
            <a:xfrm>
              <a:off x="6783376" y="3345944"/>
              <a:ext cx="540004" cy="504056"/>
              <a:chOff x="5617096" y="4977172"/>
              <a:chExt cx="540004" cy="504056"/>
            </a:xfrm>
          </p:grpSpPr>
          <p:grpSp>
            <p:nvGrpSpPr>
              <p:cNvPr id="12" name="Grupo 11"/>
              <p:cNvGrpSpPr/>
              <p:nvPr/>
            </p:nvGrpSpPr>
            <p:grpSpPr>
              <a:xfrm>
                <a:off x="5617096" y="4977172"/>
                <a:ext cx="504000" cy="504056"/>
                <a:chOff x="7042850" y="5229200"/>
                <a:chExt cx="504000" cy="504056"/>
              </a:xfrm>
            </p:grpSpPr>
            <p:sp>
              <p:nvSpPr>
                <p:cNvPr id="15" name="Elipse 14"/>
                <p:cNvSpPr/>
                <p:nvPr/>
              </p:nvSpPr>
              <p:spPr>
                <a:xfrm>
                  <a:off x="7042850" y="5229200"/>
                  <a:ext cx="504000" cy="504056"/>
                </a:xfrm>
                <a:prstGeom prst="ellipse">
                  <a:avLst/>
                </a:prstGeom>
                <a:solidFill>
                  <a:srgbClr val="EA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" name="Elipse 15"/>
                <p:cNvSpPr/>
                <p:nvPr/>
              </p:nvSpPr>
              <p:spPr>
                <a:xfrm>
                  <a:off x="7078850" y="5265228"/>
                  <a:ext cx="432000" cy="432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" name="Elipse 16"/>
                <p:cNvSpPr/>
                <p:nvPr/>
              </p:nvSpPr>
              <p:spPr>
                <a:xfrm>
                  <a:off x="7114850" y="5301228"/>
                  <a:ext cx="360000" cy="360000"/>
                </a:xfrm>
                <a:prstGeom prst="ellipse">
                  <a:avLst/>
                </a:prstGeom>
                <a:solidFill>
                  <a:srgbClr val="EA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Elipse 17"/>
                <p:cNvSpPr/>
                <p:nvPr/>
              </p:nvSpPr>
              <p:spPr>
                <a:xfrm>
                  <a:off x="7150850" y="5337228"/>
                  <a:ext cx="288000" cy="288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" name="Elipse 18"/>
                <p:cNvSpPr/>
                <p:nvPr/>
              </p:nvSpPr>
              <p:spPr>
                <a:xfrm>
                  <a:off x="7186850" y="5373228"/>
                  <a:ext cx="216000" cy="216000"/>
                </a:xfrm>
                <a:prstGeom prst="ellipse">
                  <a:avLst/>
                </a:prstGeom>
                <a:solidFill>
                  <a:srgbClr val="EA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" name="Elipse 19"/>
                <p:cNvSpPr/>
                <p:nvPr/>
              </p:nvSpPr>
              <p:spPr>
                <a:xfrm>
                  <a:off x="7222850" y="5409228"/>
                  <a:ext cx="144000" cy="144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" name="Elipse 20"/>
                <p:cNvSpPr/>
                <p:nvPr/>
              </p:nvSpPr>
              <p:spPr>
                <a:xfrm>
                  <a:off x="7258850" y="5445228"/>
                  <a:ext cx="72000" cy="72000"/>
                </a:xfrm>
                <a:prstGeom prst="ellipse">
                  <a:avLst/>
                </a:prstGeom>
                <a:solidFill>
                  <a:srgbClr val="EA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3" name="Retângulo de cantos arredondados 12"/>
              <p:cNvSpPr/>
              <p:nvPr/>
            </p:nvSpPr>
            <p:spPr>
              <a:xfrm rot="20306682">
                <a:off x="5856505" y="5159621"/>
                <a:ext cx="28800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Divisa 13"/>
              <p:cNvSpPr/>
              <p:nvPr/>
            </p:nvSpPr>
            <p:spPr>
              <a:xfrm rot="9864746">
                <a:off x="6085092" y="5097239"/>
                <a:ext cx="72008" cy="72032"/>
              </a:xfrm>
              <a:prstGeom prst="chevr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1" name="Conector de seta reta 10"/>
            <p:cNvCxnSpPr>
              <a:endCxn id="9" idx="1"/>
            </p:cNvCxnSpPr>
            <p:nvPr/>
          </p:nvCxnSpPr>
          <p:spPr>
            <a:xfrm>
              <a:off x="6011612" y="3621848"/>
              <a:ext cx="1253403" cy="462482"/>
            </a:xfrm>
            <a:prstGeom prst="straightConnector1">
              <a:avLst/>
            </a:prstGeom>
            <a:ln>
              <a:solidFill>
                <a:srgbClr val="1FE7DD"/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06070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1448</TotalTime>
  <Words>129</Words>
  <Application>Microsoft Office PowerPoint</Application>
  <PresentationFormat>Personalizar</PresentationFormat>
  <Paragraphs>90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Pires</dc:creator>
  <cp:lastModifiedBy>ANA CLARA SAMPAIO PIRES</cp:lastModifiedBy>
  <cp:revision>83</cp:revision>
  <dcterms:created xsi:type="dcterms:W3CDTF">2019-02-28T23:52:37Z</dcterms:created>
  <dcterms:modified xsi:type="dcterms:W3CDTF">2019-04-17T15:16:18Z</dcterms:modified>
</cp:coreProperties>
</file>