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FFB"/>
    <a:srgbClr val="7F57EF"/>
    <a:srgbClr val="543722"/>
    <a:srgbClr val="A36C43"/>
    <a:srgbClr val="91613C"/>
    <a:srgbClr val="AB7247"/>
    <a:srgbClr val="8E561E"/>
    <a:srgbClr val="E3AE79"/>
    <a:srgbClr val="DFA367"/>
    <a:srgbClr val="F19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26042" y="44455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7471066" y="-260383"/>
            <a:ext cx="4357255" cy="43572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8" y="232063"/>
            <a:ext cx="2952750" cy="3067050"/>
          </a:xfrm>
          <a:prstGeom prst="rect">
            <a:avLst/>
          </a:prstGeom>
        </p:spPr>
      </p:pic>
      <p:grpSp>
        <p:nvGrpSpPr>
          <p:cNvPr id="56" name="Grupo 55"/>
          <p:cNvGrpSpPr/>
          <p:nvPr/>
        </p:nvGrpSpPr>
        <p:grpSpPr>
          <a:xfrm>
            <a:off x="1167058" y="2195521"/>
            <a:ext cx="2625279" cy="3732352"/>
            <a:chOff x="4477272" y="765219"/>
            <a:chExt cx="2625279" cy="3732352"/>
          </a:xfrm>
        </p:grpSpPr>
        <p:sp>
          <p:nvSpPr>
            <p:cNvPr id="7" name="Elipse 6"/>
            <p:cNvSpPr/>
            <p:nvPr/>
          </p:nvSpPr>
          <p:spPr>
            <a:xfrm>
              <a:off x="4870923" y="1392382"/>
              <a:ext cx="1797360" cy="1828800"/>
            </a:xfrm>
            <a:prstGeom prst="ellipse">
              <a:avLst/>
            </a:prstGeom>
            <a:solidFill>
              <a:srgbClr val="E3A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477272" y="765219"/>
              <a:ext cx="2625279" cy="3732352"/>
              <a:chOff x="4477272" y="775852"/>
              <a:chExt cx="2625279" cy="3732352"/>
            </a:xfrm>
          </p:grpSpPr>
          <p:sp>
            <p:nvSpPr>
              <p:cNvPr id="17" name="Trapezoide 16"/>
              <p:cNvSpPr/>
              <p:nvPr/>
            </p:nvSpPr>
            <p:spPr>
              <a:xfrm>
                <a:off x="4530435" y="1361925"/>
                <a:ext cx="2493819" cy="2376000"/>
              </a:xfrm>
              <a:prstGeom prst="trapezoid">
                <a:avLst>
                  <a:gd name="adj" fmla="val 13151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luxograma: Atraso 21"/>
              <p:cNvSpPr/>
              <p:nvPr/>
            </p:nvSpPr>
            <p:spPr>
              <a:xfrm rot="16200000">
                <a:off x="5195999" y="2601652"/>
                <a:ext cx="1187825" cy="2625279"/>
              </a:xfrm>
              <a:prstGeom prst="flowChartDelay">
                <a:avLst/>
              </a:prstGeom>
              <a:solidFill>
                <a:srgbClr val="B99FF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267836" y="3221182"/>
                <a:ext cx="1044000" cy="828000"/>
              </a:xfrm>
              <a:prstGeom prst="ellipse">
                <a:avLst/>
              </a:prstGeom>
              <a:solidFill>
                <a:srgbClr val="7F57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Fluxograma: Atraso 20"/>
              <p:cNvSpPr/>
              <p:nvPr/>
            </p:nvSpPr>
            <p:spPr>
              <a:xfrm rot="5400000">
                <a:off x="5303591" y="3021999"/>
                <a:ext cx="972638" cy="817987"/>
              </a:xfrm>
              <a:prstGeom prst="flowChartDelay">
                <a:avLst/>
              </a:prstGeom>
              <a:solidFill>
                <a:srgbClr val="DFA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4810991" y="775852"/>
                <a:ext cx="1922318" cy="2484000"/>
              </a:xfrm>
              <a:prstGeom prst="ellipse">
                <a:avLst/>
              </a:prstGeom>
              <a:solidFill>
                <a:srgbClr val="E3A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Lua 10"/>
              <p:cNvSpPr/>
              <p:nvPr/>
            </p:nvSpPr>
            <p:spPr>
              <a:xfrm rot="856306" flipH="1">
                <a:off x="5978374" y="809581"/>
                <a:ext cx="725738" cy="917835"/>
              </a:xfrm>
              <a:prstGeom prst="moon">
                <a:avLst>
                  <a:gd name="adj" fmla="val 33515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 rot="20643430">
                <a:off x="4835449" y="781738"/>
                <a:ext cx="1671657" cy="81028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 rot="364835" flipH="1">
                <a:off x="4776397" y="1315630"/>
                <a:ext cx="189053" cy="148553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 rot="21360000">
                <a:off x="6575745" y="1256258"/>
                <a:ext cx="185076" cy="162240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 rot="20937765" flipH="1">
                <a:off x="4735436" y="2471764"/>
                <a:ext cx="220813" cy="54580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 rot="662235">
                <a:off x="6569588" y="2471765"/>
                <a:ext cx="220813" cy="54580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luxograma: Atraso 27"/>
              <p:cNvSpPr/>
              <p:nvPr/>
            </p:nvSpPr>
            <p:spPr>
              <a:xfrm>
                <a:off x="6477124" y="1986877"/>
                <a:ext cx="224286" cy="360000"/>
              </a:xfrm>
              <a:prstGeom prst="flowChartDelay">
                <a:avLst/>
              </a:prstGeom>
              <a:solidFill>
                <a:srgbClr val="E3A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Atraso 30"/>
              <p:cNvSpPr/>
              <p:nvPr/>
            </p:nvSpPr>
            <p:spPr>
              <a:xfrm rot="10800000">
                <a:off x="4840029" y="1974121"/>
                <a:ext cx="224286" cy="360000"/>
              </a:xfrm>
              <a:prstGeom prst="flowChartDelay">
                <a:avLst/>
              </a:prstGeom>
              <a:solidFill>
                <a:srgbClr val="E3A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24" y="4276323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Elipse 57"/>
          <p:cNvSpPr/>
          <p:nvPr/>
        </p:nvSpPr>
        <p:spPr>
          <a:xfrm>
            <a:off x="4860347" y="2730581"/>
            <a:ext cx="1797360" cy="1828800"/>
          </a:xfrm>
          <a:prstGeom prst="ellipse">
            <a:avLst/>
          </a:prstGeom>
          <a:solidFill>
            <a:srgbClr val="A36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luxograma: Atraso 60"/>
          <p:cNvSpPr/>
          <p:nvPr/>
        </p:nvSpPr>
        <p:spPr>
          <a:xfrm rot="16200000">
            <a:off x="5185423" y="3929218"/>
            <a:ext cx="1187825" cy="2625279"/>
          </a:xfrm>
          <a:prstGeom prst="flowChartDelay">
            <a:avLst/>
          </a:prstGeom>
          <a:solidFill>
            <a:srgbClr val="7F57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luxograma: Atraso 62"/>
          <p:cNvSpPr/>
          <p:nvPr/>
        </p:nvSpPr>
        <p:spPr>
          <a:xfrm rot="5400000">
            <a:off x="5293015" y="4349565"/>
            <a:ext cx="972638" cy="817987"/>
          </a:xfrm>
          <a:prstGeom prst="flowChartDelay">
            <a:avLst/>
          </a:prstGeom>
          <a:solidFill>
            <a:srgbClr val="916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800415" y="2103418"/>
            <a:ext cx="1922318" cy="2484000"/>
          </a:xfrm>
          <a:prstGeom prst="ellipse">
            <a:avLst/>
          </a:prstGeom>
          <a:solidFill>
            <a:srgbClr val="A36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 rot="364835" flipH="1">
            <a:off x="4010478" y="2478227"/>
            <a:ext cx="189053" cy="14855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luxograma: Atraso 71"/>
          <p:cNvSpPr/>
          <p:nvPr/>
        </p:nvSpPr>
        <p:spPr>
          <a:xfrm rot="10800000">
            <a:off x="4694370" y="3063431"/>
            <a:ext cx="224286" cy="432000"/>
          </a:xfrm>
          <a:prstGeom prst="flowChartDelay">
            <a:avLst/>
          </a:prstGeom>
          <a:solidFill>
            <a:srgbClr val="A36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apezoide 2"/>
          <p:cNvSpPr/>
          <p:nvPr/>
        </p:nvSpPr>
        <p:spPr>
          <a:xfrm rot="10620000">
            <a:off x="4820722" y="2368788"/>
            <a:ext cx="108000" cy="1033556"/>
          </a:xfrm>
          <a:prstGeom prst="trapezoid">
            <a:avLst>
              <a:gd name="adj" fmla="val 5868"/>
            </a:avLst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boy with curly hai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10" y="353932"/>
            <a:ext cx="1302292" cy="18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/>
          <p:cNvSpPr/>
          <p:nvPr/>
        </p:nvSpPr>
        <p:spPr>
          <a:xfrm rot="10620000" flipH="1">
            <a:off x="4858131" y="3326032"/>
            <a:ext cx="90000" cy="216000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Atraso 39"/>
          <p:cNvSpPr/>
          <p:nvPr/>
        </p:nvSpPr>
        <p:spPr>
          <a:xfrm rot="10800000" flipH="1">
            <a:off x="6621561" y="3063431"/>
            <a:ext cx="224286" cy="432000"/>
          </a:xfrm>
          <a:prstGeom prst="flowChartDelay">
            <a:avLst/>
          </a:prstGeom>
          <a:solidFill>
            <a:srgbClr val="A36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apezoide 40"/>
          <p:cNvSpPr/>
          <p:nvPr/>
        </p:nvSpPr>
        <p:spPr>
          <a:xfrm rot="10980000" flipH="1">
            <a:off x="6633611" y="2433218"/>
            <a:ext cx="108000" cy="1033556"/>
          </a:xfrm>
          <a:prstGeom prst="trapezoid">
            <a:avLst>
              <a:gd name="adj" fmla="val 5868"/>
            </a:avLst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 rot="10980000">
            <a:off x="6618801" y="3377042"/>
            <a:ext cx="90000" cy="216000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ua 9"/>
          <p:cNvSpPr/>
          <p:nvPr/>
        </p:nvSpPr>
        <p:spPr>
          <a:xfrm rot="5400000">
            <a:off x="5211896" y="1749676"/>
            <a:ext cx="1117580" cy="1825064"/>
          </a:xfrm>
          <a:prstGeom prst="moon">
            <a:avLst>
              <a:gd name="adj" fmla="val 63553"/>
            </a:avLst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Atraso 44"/>
          <p:cNvSpPr/>
          <p:nvPr/>
        </p:nvSpPr>
        <p:spPr>
          <a:xfrm rot="5628310">
            <a:off x="5789473" y="2060254"/>
            <a:ext cx="495162" cy="1286096"/>
          </a:xfrm>
          <a:prstGeom prst="flowChartDelay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5257334" y="4601512"/>
            <a:ext cx="1044000" cy="828000"/>
          </a:xfrm>
          <a:prstGeom prst="ellipse">
            <a:avLst/>
          </a:prstGeom>
          <a:solidFill>
            <a:srgbClr val="B9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/>
          <p:cNvSpPr/>
          <p:nvPr/>
        </p:nvSpPr>
        <p:spPr>
          <a:xfrm rot="16003573">
            <a:off x="5055990" y="2651338"/>
            <a:ext cx="452253" cy="701459"/>
          </a:xfrm>
          <a:prstGeom prst="flowChartDelay">
            <a:avLst/>
          </a:prstGeom>
          <a:solidFill>
            <a:srgbClr val="A36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 rot="20198108">
            <a:off x="4770124" y="2327603"/>
            <a:ext cx="292410" cy="470280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 rot="19432106">
            <a:off x="4813340" y="1968064"/>
            <a:ext cx="360395" cy="470280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Atraso 23"/>
          <p:cNvSpPr/>
          <p:nvPr/>
        </p:nvSpPr>
        <p:spPr>
          <a:xfrm rot="16200000">
            <a:off x="5413519" y="1255942"/>
            <a:ext cx="789411" cy="1879155"/>
          </a:xfrm>
          <a:prstGeom prst="flowChartDelay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 rot="19432106">
            <a:off x="4958689" y="1732806"/>
            <a:ext cx="444476" cy="470280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 rot="19432106">
            <a:off x="5305948" y="1709559"/>
            <a:ext cx="389805" cy="362783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 rot="19432106">
            <a:off x="5613321" y="1628047"/>
            <a:ext cx="389805" cy="362783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 rot="19432106">
            <a:off x="5898411" y="1670991"/>
            <a:ext cx="389805" cy="362783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 rot="19432106">
            <a:off x="6132565" y="1786555"/>
            <a:ext cx="389805" cy="362783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 rot="19432106">
            <a:off x="6368211" y="1875293"/>
            <a:ext cx="389805" cy="420537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 rot="19432106">
            <a:off x="6488315" y="2197137"/>
            <a:ext cx="389805" cy="252097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 rot="19432106">
            <a:off x="6427156" y="2408833"/>
            <a:ext cx="389805" cy="362783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 rot="19432106">
            <a:off x="6489060" y="2731973"/>
            <a:ext cx="276400" cy="276451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 rot="19432106">
            <a:off x="4750778" y="2666214"/>
            <a:ext cx="260952" cy="276451"/>
          </a:xfrm>
          <a:prstGeom prst="ellipse">
            <a:avLst/>
          </a:prstGeom>
          <a:solidFill>
            <a:srgbClr val="543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194</Words>
  <Application>Microsoft Office PowerPoint</Application>
  <PresentationFormat>Personalizar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126</cp:revision>
  <dcterms:created xsi:type="dcterms:W3CDTF">2019-02-28T23:52:37Z</dcterms:created>
  <dcterms:modified xsi:type="dcterms:W3CDTF">2019-05-16T22:01:26Z</dcterms:modified>
</cp:coreProperties>
</file>