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79" r:id="rId12"/>
    <p:sldId id="266" r:id="rId13"/>
    <p:sldId id="267" r:id="rId14"/>
    <p:sldId id="268" r:id="rId15"/>
    <p:sldId id="269" r:id="rId16"/>
    <p:sldId id="272" r:id="rId17"/>
    <p:sldId id="271" r:id="rId18"/>
    <p:sldId id="277" r:id="rId19"/>
    <p:sldId id="273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8787F1"/>
    <a:srgbClr val="FFC000"/>
    <a:srgbClr val="16C4A7"/>
    <a:srgbClr val="46EACF"/>
    <a:srgbClr val="FFFFFF"/>
    <a:srgbClr val="732EEE"/>
    <a:srgbClr val="8A51F1"/>
    <a:srgbClr val="87F1DF"/>
    <a:srgbClr val="B38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134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32616" y="662991"/>
            <a:ext cx="8646459" cy="5997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2083352" y="1568286"/>
            <a:ext cx="3173506" cy="4609907"/>
            <a:chOff x="2070847" y="833717"/>
            <a:chExt cx="3173506" cy="46099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Texto Explicativo em Nuvem 3"/>
            <p:cNvSpPr/>
            <p:nvPr/>
          </p:nvSpPr>
          <p:spPr>
            <a:xfrm rot="11078833">
              <a:off x="2070847" y="833717"/>
              <a:ext cx="3173506" cy="2084294"/>
            </a:xfrm>
            <a:prstGeom prst="cloudCallout">
              <a:avLst>
                <a:gd name="adj1" fmla="val -2189"/>
                <a:gd name="adj2" fmla="val 121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3097093" y="2635624"/>
              <a:ext cx="1121014" cy="2808000"/>
              <a:chOff x="3402105" y="2716306"/>
              <a:chExt cx="1121014" cy="28080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3402105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415119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6200000">
                <a:off x="3905681" y="2611799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901165" y="3127270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6200000">
                <a:off x="3905681" y="3638258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6200000">
                <a:off x="3905681" y="4149247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 rot="16200000">
                <a:off x="3912405" y="4660234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/>
          <p:cNvGrpSpPr/>
          <p:nvPr/>
        </p:nvGrpSpPr>
        <p:grpSpPr>
          <a:xfrm rot="21114987">
            <a:off x="5606825" y="964006"/>
            <a:ext cx="2306270" cy="3041762"/>
            <a:chOff x="3376101" y="1470269"/>
            <a:chExt cx="2275033" cy="28309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8" name="Grupo 15"/>
            <p:cNvGrpSpPr/>
            <p:nvPr/>
          </p:nvGrpSpPr>
          <p:grpSpPr>
            <a:xfrm rot="1562518">
              <a:off x="3376101" y="1470269"/>
              <a:ext cx="1868017" cy="2830970"/>
              <a:chOff x="2873213" y="1659192"/>
              <a:chExt cx="1868017" cy="2830970"/>
            </a:xfrm>
          </p:grpSpPr>
          <p:sp>
            <p:nvSpPr>
              <p:cNvPr id="30" name="Lua 29"/>
              <p:cNvSpPr/>
              <p:nvPr/>
            </p:nvSpPr>
            <p:spPr>
              <a:xfrm>
                <a:off x="3017231" y="1659192"/>
                <a:ext cx="720079" cy="1800200"/>
              </a:xfrm>
              <a:prstGeom prst="moon">
                <a:avLst>
                  <a:gd name="adj" fmla="val 60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Lua 30"/>
              <p:cNvSpPr/>
              <p:nvPr/>
            </p:nvSpPr>
            <p:spPr>
              <a:xfrm>
                <a:off x="2873213" y="1689444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449278" y="1659192"/>
                <a:ext cx="720080" cy="18002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Lua 32"/>
              <p:cNvSpPr/>
              <p:nvPr/>
            </p:nvSpPr>
            <p:spPr>
              <a:xfrm rot="10800000">
                <a:off x="3881326" y="1697339"/>
                <a:ext cx="792087" cy="1762053"/>
              </a:xfrm>
              <a:prstGeom prst="moon">
                <a:avLst>
                  <a:gd name="adj" fmla="val 632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Lua 33"/>
              <p:cNvSpPr/>
              <p:nvPr/>
            </p:nvSpPr>
            <p:spPr>
              <a:xfrm rot="10800000">
                <a:off x="4021149" y="1704197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5" name="Conector em curva 8"/>
              <p:cNvCxnSpPr/>
              <p:nvPr/>
            </p:nvCxnSpPr>
            <p:spPr>
              <a:xfrm rot="10800000" flipH="1">
                <a:off x="2873213" y="2757314"/>
                <a:ext cx="577290" cy="15126"/>
              </a:xfrm>
              <a:prstGeom prst="curvedConnector5">
                <a:avLst>
                  <a:gd name="adj1" fmla="val 9527"/>
                  <a:gd name="adj2" fmla="val -1433882"/>
                  <a:gd name="adj3" fmla="val 101886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ângulo de cantos arredondados 9"/>
              <p:cNvSpPr/>
              <p:nvPr/>
            </p:nvSpPr>
            <p:spPr>
              <a:xfrm>
                <a:off x="3231206" y="3762006"/>
                <a:ext cx="1191607" cy="62408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/>
              <p:cNvCxnSpPr/>
              <p:nvPr/>
            </p:nvCxnSpPr>
            <p:spPr>
              <a:xfrm rot="20037482">
                <a:off x="3322423" y="2837788"/>
                <a:ext cx="247103" cy="1652374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3450503" y="2865244"/>
                <a:ext cx="430823" cy="1497955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H="1">
                <a:off x="3881326" y="2865667"/>
                <a:ext cx="288033" cy="1497532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H="1">
                <a:off x="3881326" y="2935941"/>
                <a:ext cx="828092" cy="1427258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em curva 14"/>
              <p:cNvCxnSpPr/>
              <p:nvPr/>
            </p:nvCxnSpPr>
            <p:spPr>
              <a:xfrm rot="10800000" flipH="1">
                <a:off x="3449278" y="2757314"/>
                <a:ext cx="720080" cy="12700"/>
              </a:xfrm>
              <a:prstGeom prst="curvedConnector5">
                <a:avLst>
                  <a:gd name="adj1" fmla="val 0"/>
                  <a:gd name="adj2" fmla="val -1998315"/>
                  <a:gd name="adj3" fmla="val 95465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Arco 28"/>
            <p:cNvSpPr/>
            <p:nvPr/>
          </p:nvSpPr>
          <p:spPr>
            <a:xfrm rot="11594121">
              <a:off x="4692710" y="2689909"/>
              <a:ext cx="958424" cy="509216"/>
            </a:xfrm>
            <a:prstGeom prst="arc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Lua 42"/>
          <p:cNvSpPr/>
          <p:nvPr/>
        </p:nvSpPr>
        <p:spPr>
          <a:xfrm rot="194302" flipV="1">
            <a:off x="1698099" y="937645"/>
            <a:ext cx="612068" cy="967815"/>
          </a:xfrm>
          <a:prstGeom prst="moon">
            <a:avLst>
              <a:gd name="adj" fmla="val 3944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1817365" y="3563412"/>
            <a:ext cx="390182" cy="32508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151">
            <a:off x="4545566" y="4292075"/>
            <a:ext cx="464265" cy="3373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0" y="5172518"/>
            <a:ext cx="409883" cy="26923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3513">
            <a:off x="2469304" y="4112397"/>
            <a:ext cx="484179" cy="29900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583">
            <a:off x="5009123" y="3567010"/>
            <a:ext cx="439135" cy="29400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113">
            <a:off x="1509122" y="4474192"/>
            <a:ext cx="438683" cy="30661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6279">
            <a:off x="5870217" y="4540285"/>
            <a:ext cx="425719" cy="295717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1649468" y="5650878"/>
            <a:ext cx="516489" cy="364890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0980">
            <a:off x="2460542" y="5083053"/>
            <a:ext cx="472647" cy="34016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305">
            <a:off x="4517812" y="5649303"/>
            <a:ext cx="492796" cy="33763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6045605" y="5670782"/>
            <a:ext cx="390182" cy="325082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6702292" y="5054105"/>
            <a:ext cx="411539" cy="28380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7689">
            <a:off x="7124537" y="4022128"/>
            <a:ext cx="484179" cy="299002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4405">
            <a:off x="7445200" y="5827596"/>
            <a:ext cx="338182" cy="243387"/>
          </a:xfrm>
          <a:prstGeom prst="rect">
            <a:avLst/>
          </a:prstGeom>
        </p:spPr>
      </p:pic>
      <p:sp>
        <p:nvSpPr>
          <p:cNvPr id="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763852" y="1469789"/>
            <a:ext cx="4259492" cy="3067050"/>
            <a:chOff x="763852" y="1469789"/>
            <a:chExt cx="4259492" cy="3067050"/>
          </a:xfrm>
        </p:grpSpPr>
        <p:grpSp>
          <p:nvGrpSpPr>
            <p:cNvPr id="4" name="Agrupar 26"/>
            <p:cNvGrpSpPr/>
            <p:nvPr/>
          </p:nvGrpSpPr>
          <p:grpSpPr>
            <a:xfrm rot="21114987">
              <a:off x="763852" y="1651413"/>
              <a:ext cx="1366379" cy="1872456"/>
              <a:chOff x="3376101" y="1470269"/>
              <a:chExt cx="2275033" cy="283097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" name="Grupo 15"/>
              <p:cNvGrpSpPr/>
              <p:nvPr/>
            </p:nvGrpSpPr>
            <p:grpSpPr>
              <a:xfrm rot="1562518">
                <a:off x="3376101" y="1470269"/>
                <a:ext cx="1868017" cy="2830970"/>
                <a:chOff x="2873213" y="1659192"/>
                <a:chExt cx="1868017" cy="2830970"/>
              </a:xfrm>
            </p:grpSpPr>
            <p:sp>
              <p:nvSpPr>
                <p:cNvPr id="7" name="Lua 6"/>
                <p:cNvSpPr/>
                <p:nvPr/>
              </p:nvSpPr>
              <p:spPr>
                <a:xfrm>
                  <a:off x="3017231" y="1659192"/>
                  <a:ext cx="720079" cy="1800200"/>
                </a:xfrm>
                <a:prstGeom prst="moon">
                  <a:avLst>
                    <a:gd name="adj" fmla="val 6017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Lua 7"/>
                <p:cNvSpPr/>
                <p:nvPr/>
              </p:nvSpPr>
              <p:spPr>
                <a:xfrm>
                  <a:off x="2873213" y="1689444"/>
                  <a:ext cx="720081" cy="1769947"/>
                </a:xfrm>
                <a:prstGeom prst="moon">
                  <a:avLst>
                    <a:gd name="adj" fmla="val 34883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>
                  <a:off x="3449278" y="1659192"/>
                  <a:ext cx="720080" cy="1800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Lua 9"/>
                <p:cNvSpPr/>
                <p:nvPr/>
              </p:nvSpPr>
              <p:spPr>
                <a:xfrm rot="10800000">
                  <a:off x="3881326" y="1697339"/>
                  <a:ext cx="792087" cy="1762053"/>
                </a:xfrm>
                <a:prstGeom prst="moon">
                  <a:avLst>
                    <a:gd name="adj" fmla="val 6328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Lua 10"/>
                <p:cNvSpPr/>
                <p:nvPr/>
              </p:nvSpPr>
              <p:spPr>
                <a:xfrm rot="10800000">
                  <a:off x="4021149" y="1704197"/>
                  <a:ext cx="720081" cy="1769947"/>
                </a:xfrm>
                <a:prstGeom prst="moon">
                  <a:avLst>
                    <a:gd name="adj" fmla="val 34883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2" name="Conector em curva 8"/>
                <p:cNvCxnSpPr/>
                <p:nvPr/>
              </p:nvCxnSpPr>
              <p:spPr>
                <a:xfrm rot="10800000" flipH="1">
                  <a:off x="2873213" y="2757314"/>
                  <a:ext cx="577290" cy="15126"/>
                </a:xfrm>
                <a:prstGeom prst="curvedConnector5">
                  <a:avLst>
                    <a:gd name="adj1" fmla="val 9527"/>
                    <a:gd name="adj2" fmla="val -1433882"/>
                    <a:gd name="adj3" fmla="val 101886"/>
                  </a:avLst>
                </a:prstGeom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tângulo de cantos arredondados 9"/>
                <p:cNvSpPr/>
                <p:nvPr/>
              </p:nvSpPr>
              <p:spPr>
                <a:xfrm>
                  <a:off x="3231206" y="3762006"/>
                  <a:ext cx="1191607" cy="624080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4" name="Conector reto 13"/>
                <p:cNvCxnSpPr/>
                <p:nvPr/>
              </p:nvCxnSpPr>
              <p:spPr>
                <a:xfrm rot="20037482">
                  <a:off x="3322423" y="2837788"/>
                  <a:ext cx="247103" cy="1652374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3450503" y="2865244"/>
                  <a:ext cx="430823" cy="1497955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to 15"/>
                <p:cNvCxnSpPr/>
                <p:nvPr/>
              </p:nvCxnSpPr>
              <p:spPr>
                <a:xfrm flipH="1">
                  <a:off x="3881326" y="2865667"/>
                  <a:ext cx="288033" cy="1497532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to 16"/>
                <p:cNvCxnSpPr/>
                <p:nvPr/>
              </p:nvCxnSpPr>
              <p:spPr>
                <a:xfrm flipH="1">
                  <a:off x="3881326" y="2935941"/>
                  <a:ext cx="828092" cy="1427258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em curva 14"/>
                <p:cNvCxnSpPr/>
                <p:nvPr/>
              </p:nvCxnSpPr>
              <p:spPr>
                <a:xfrm rot="10800000" flipH="1">
                  <a:off x="3449278" y="2757314"/>
                  <a:ext cx="720080" cy="12700"/>
                </a:xfrm>
                <a:prstGeom prst="curvedConnector5">
                  <a:avLst>
                    <a:gd name="adj1" fmla="val 0"/>
                    <a:gd name="adj2" fmla="val -1998315"/>
                    <a:gd name="adj3" fmla="val 95465"/>
                  </a:avLst>
                </a:prstGeom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Arco 5"/>
              <p:cNvSpPr/>
              <p:nvPr/>
            </p:nvSpPr>
            <p:spPr>
              <a:xfrm rot="11594121">
                <a:off x="4692710" y="2689909"/>
                <a:ext cx="958424" cy="509216"/>
              </a:xfrm>
              <a:prstGeom prst="arc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594" y="1469789"/>
              <a:ext cx="2952750" cy="3067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582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-42914" y="160339"/>
            <a:ext cx="3682134" cy="2995254"/>
          </a:xfrm>
          <a:prstGeom prst="rect">
            <a:avLst/>
          </a:prstGeom>
          <a:solidFill>
            <a:srgbClr val="B99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7475" y="1924233"/>
            <a:ext cx="2952750" cy="3067050"/>
          </a:xfrm>
          <a:prstGeom prst="rect">
            <a:avLst/>
          </a:prstGeom>
        </p:spPr>
      </p:pic>
      <p:sp>
        <p:nvSpPr>
          <p:cNvPr id="1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4" descr="Resultado de imagem para cadastr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Resultado de imagem para cadastro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-148165" y="577214"/>
            <a:ext cx="12126191" cy="65982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619193" y="922060"/>
            <a:ext cx="7328765" cy="4867382"/>
            <a:chOff x="3068996" y="856455"/>
            <a:chExt cx="7328765" cy="4867382"/>
          </a:xfrm>
        </p:grpSpPr>
        <p:sp>
          <p:nvSpPr>
            <p:cNvPr id="75" name="Retângulo de cantos arredondados 74"/>
            <p:cNvSpPr/>
            <p:nvPr/>
          </p:nvSpPr>
          <p:spPr>
            <a:xfrm>
              <a:off x="7422959" y="2830249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>
              <a:off x="3068996" y="504107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4341444" y="1424244"/>
              <a:ext cx="4938750" cy="4299593"/>
              <a:chOff x="2791016" y="1618802"/>
              <a:chExt cx="4938750" cy="4299593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2791016" y="2092935"/>
                <a:ext cx="2625279" cy="3732352"/>
                <a:chOff x="4477272" y="765219"/>
                <a:chExt cx="2625279" cy="373235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4870923" y="1392382"/>
                  <a:ext cx="1797360" cy="1828800"/>
                </a:xfrm>
                <a:prstGeom prst="ellipse">
                  <a:avLst/>
                </a:prstGeom>
                <a:solidFill>
                  <a:srgbClr val="E3A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3" name="Grupo 52"/>
                <p:cNvGrpSpPr/>
                <p:nvPr/>
              </p:nvGrpSpPr>
              <p:grpSpPr>
                <a:xfrm>
                  <a:off x="4477272" y="765219"/>
                  <a:ext cx="2625279" cy="3732352"/>
                  <a:chOff x="4477272" y="775852"/>
                  <a:chExt cx="2625279" cy="3732352"/>
                </a:xfrm>
              </p:grpSpPr>
              <p:sp>
                <p:nvSpPr>
                  <p:cNvPr id="17" name="Trapezoide 16"/>
                  <p:cNvSpPr/>
                  <p:nvPr/>
                </p:nvSpPr>
                <p:spPr>
                  <a:xfrm>
                    <a:off x="4530435" y="1361925"/>
                    <a:ext cx="2493819" cy="2376000"/>
                  </a:xfrm>
                  <a:prstGeom prst="trapezoid">
                    <a:avLst>
                      <a:gd name="adj" fmla="val 13151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Fluxograma: Atraso 21"/>
                  <p:cNvSpPr/>
                  <p:nvPr/>
                </p:nvSpPr>
                <p:spPr>
                  <a:xfrm rot="16200000">
                    <a:off x="5195999" y="2601652"/>
                    <a:ext cx="1187825" cy="2625279"/>
                  </a:xfrm>
                  <a:prstGeom prst="flowChartDelay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5267836" y="3221182"/>
                    <a:ext cx="1044000" cy="828000"/>
                  </a:xfrm>
                  <a:prstGeom prst="ellipse">
                    <a:avLst/>
                  </a:prstGeom>
                  <a:solidFill>
                    <a:srgbClr val="7F57E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Fluxograma: Atraso 20"/>
                  <p:cNvSpPr/>
                  <p:nvPr/>
                </p:nvSpPr>
                <p:spPr>
                  <a:xfrm rot="5400000">
                    <a:off x="5303591" y="3021999"/>
                    <a:ext cx="972638" cy="817987"/>
                  </a:xfrm>
                  <a:prstGeom prst="flowChartDelay">
                    <a:avLst/>
                  </a:prstGeom>
                  <a:solidFill>
                    <a:srgbClr val="DFA36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810991" y="775852"/>
                    <a:ext cx="1922318" cy="2484000"/>
                  </a:xfrm>
                  <a:prstGeom prst="ellipse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Lua 10"/>
                  <p:cNvSpPr/>
                  <p:nvPr/>
                </p:nvSpPr>
                <p:spPr>
                  <a:xfrm rot="856306" flipH="1">
                    <a:off x="5978374" y="809581"/>
                    <a:ext cx="725738" cy="917835"/>
                  </a:xfrm>
                  <a:prstGeom prst="moon">
                    <a:avLst>
                      <a:gd name="adj" fmla="val 33515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 rot="20643430">
                    <a:off x="4835449" y="781738"/>
                    <a:ext cx="1671657" cy="810289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Retângulo 17"/>
                  <p:cNvSpPr/>
                  <p:nvPr/>
                </p:nvSpPr>
                <p:spPr>
                  <a:xfrm rot="364835" flipH="1">
                    <a:off x="4776397" y="1315630"/>
                    <a:ext cx="189053" cy="1485532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18"/>
                  <p:cNvSpPr/>
                  <p:nvPr/>
                </p:nvSpPr>
                <p:spPr>
                  <a:xfrm rot="21360000">
                    <a:off x="6575745" y="1256258"/>
                    <a:ext cx="185076" cy="1622405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25"/>
                  <p:cNvSpPr/>
                  <p:nvPr/>
                </p:nvSpPr>
                <p:spPr>
                  <a:xfrm rot="20937765" flipH="1">
                    <a:off x="4735436" y="2471764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 26"/>
                  <p:cNvSpPr/>
                  <p:nvPr/>
                </p:nvSpPr>
                <p:spPr>
                  <a:xfrm rot="662235">
                    <a:off x="6569588" y="2471765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Fluxograma: Atraso 27"/>
                  <p:cNvSpPr/>
                  <p:nvPr/>
                </p:nvSpPr>
                <p:spPr>
                  <a:xfrm>
                    <a:off x="6477124" y="1986877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Fluxograma: Atraso 30"/>
                  <p:cNvSpPr/>
                  <p:nvPr/>
                </p:nvSpPr>
                <p:spPr>
                  <a:xfrm rot="10800000">
                    <a:off x="4840029" y="1974121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0" name="Grupo 29"/>
              <p:cNvGrpSpPr/>
              <p:nvPr/>
            </p:nvGrpSpPr>
            <p:grpSpPr>
              <a:xfrm>
                <a:off x="4472240" y="1618802"/>
                <a:ext cx="2625279" cy="4207723"/>
                <a:chOff x="4466696" y="1628047"/>
                <a:chExt cx="2625279" cy="4207723"/>
              </a:xfrm>
            </p:grpSpPr>
            <p:sp>
              <p:nvSpPr>
                <p:cNvPr id="61" name="Fluxograma: Atraso 60"/>
                <p:cNvSpPr/>
                <p:nvPr/>
              </p:nvSpPr>
              <p:spPr>
                <a:xfrm rot="16200000">
                  <a:off x="5185423" y="3929218"/>
                  <a:ext cx="1187825" cy="2625279"/>
                </a:xfrm>
                <a:prstGeom prst="flowChartDelay">
                  <a:avLst/>
                </a:prstGeom>
                <a:solidFill>
                  <a:srgbClr val="7F57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" name="Grupo 28"/>
                <p:cNvGrpSpPr/>
                <p:nvPr/>
              </p:nvGrpSpPr>
              <p:grpSpPr>
                <a:xfrm>
                  <a:off x="4694370" y="1628047"/>
                  <a:ext cx="2183750" cy="3801465"/>
                  <a:chOff x="4694370" y="1628047"/>
                  <a:chExt cx="2183750" cy="3801465"/>
                </a:xfrm>
              </p:grpSpPr>
              <p:sp>
                <p:nvSpPr>
                  <p:cNvPr id="70" name="Elipse 69"/>
                  <p:cNvSpPr/>
                  <p:nvPr/>
                </p:nvSpPr>
                <p:spPr>
                  <a:xfrm>
                    <a:off x="5257334" y="4601512"/>
                    <a:ext cx="1044000" cy="828000"/>
                  </a:xfrm>
                  <a:prstGeom prst="ellipse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Fluxograma: Atraso 62"/>
                  <p:cNvSpPr/>
                  <p:nvPr/>
                </p:nvSpPr>
                <p:spPr>
                  <a:xfrm rot="5400000">
                    <a:off x="5293015" y="4349565"/>
                    <a:ext cx="972638" cy="817987"/>
                  </a:xfrm>
                  <a:prstGeom prst="flowChartDelay">
                    <a:avLst/>
                  </a:prstGeom>
                  <a:solidFill>
                    <a:srgbClr val="9161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/>
                  <p:cNvSpPr/>
                  <p:nvPr/>
                </p:nvSpPr>
                <p:spPr>
                  <a:xfrm>
                    <a:off x="4800415" y="2103418"/>
                    <a:ext cx="1922318" cy="2484000"/>
                  </a:xfrm>
                  <a:prstGeom prst="ellipse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Fluxograma: Atraso 71"/>
                  <p:cNvSpPr/>
                  <p:nvPr/>
                </p:nvSpPr>
                <p:spPr>
                  <a:xfrm rot="10800000">
                    <a:off x="4694370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Fluxograma: Atraso 39"/>
                  <p:cNvSpPr/>
                  <p:nvPr/>
                </p:nvSpPr>
                <p:spPr>
                  <a:xfrm rot="10800000" flipH="1">
                    <a:off x="6621561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" name="Grupo 24"/>
                  <p:cNvGrpSpPr/>
                  <p:nvPr/>
                </p:nvGrpSpPr>
                <p:grpSpPr>
                  <a:xfrm>
                    <a:off x="4750778" y="1628047"/>
                    <a:ext cx="2127342" cy="1964995"/>
                    <a:chOff x="4750778" y="1628047"/>
                    <a:chExt cx="2127342" cy="1964995"/>
                  </a:xfrm>
                </p:grpSpPr>
                <p:sp>
                  <p:nvSpPr>
                    <p:cNvPr id="3" name="Trapezoide 2"/>
                    <p:cNvSpPr/>
                    <p:nvPr/>
                  </p:nvSpPr>
                  <p:spPr>
                    <a:xfrm rot="10620000">
                      <a:off x="4820722" y="236878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" name="Elipse 8"/>
                    <p:cNvSpPr/>
                    <p:nvPr/>
                  </p:nvSpPr>
                  <p:spPr>
                    <a:xfrm rot="10620000" flipH="1">
                      <a:off x="4858131" y="332603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apezoide 40"/>
                    <p:cNvSpPr/>
                    <p:nvPr/>
                  </p:nvSpPr>
                  <p:spPr>
                    <a:xfrm rot="10980000" flipH="1">
                      <a:off x="6633611" y="243321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 rot="10980000">
                      <a:off x="6618801" y="337704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" name="Grupo 1"/>
                    <p:cNvGrpSpPr/>
                    <p:nvPr/>
                  </p:nvGrpSpPr>
                  <p:grpSpPr>
                    <a:xfrm>
                      <a:off x="4750778" y="1628047"/>
                      <a:ext cx="2127342" cy="1600147"/>
                      <a:chOff x="4750778" y="1628047"/>
                      <a:chExt cx="2127342" cy="1600147"/>
                    </a:xfrm>
                  </p:grpSpPr>
                  <p:sp>
                    <p:nvSpPr>
                      <p:cNvPr id="10" name="Lua 9"/>
                      <p:cNvSpPr/>
                      <p:nvPr/>
                    </p:nvSpPr>
                    <p:spPr>
                      <a:xfrm rot="5400000">
                        <a:off x="5211896" y="1749676"/>
                        <a:ext cx="1117580" cy="1825064"/>
                      </a:xfrm>
                      <a:prstGeom prst="moon">
                        <a:avLst>
                          <a:gd name="adj" fmla="val 63553"/>
                        </a:avLst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5" name="Fluxograma: Atraso 44"/>
                      <p:cNvSpPr/>
                      <p:nvPr/>
                    </p:nvSpPr>
                    <p:spPr>
                      <a:xfrm rot="5628310">
                        <a:off x="5789473" y="2060254"/>
                        <a:ext cx="495162" cy="1286096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" name="Fluxograma: Atraso 19"/>
                      <p:cNvSpPr/>
                      <p:nvPr/>
                    </p:nvSpPr>
                    <p:spPr>
                      <a:xfrm rot="16003573">
                        <a:off x="5055990" y="2651338"/>
                        <a:ext cx="452253" cy="701459"/>
                      </a:xfrm>
                      <a:prstGeom prst="flowChartDelay">
                        <a:avLst/>
                      </a:prstGeom>
                      <a:solidFill>
                        <a:srgbClr val="A36C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" name="Elipse 22"/>
                      <p:cNvSpPr/>
                      <p:nvPr/>
                    </p:nvSpPr>
                    <p:spPr>
                      <a:xfrm rot="20198108">
                        <a:off x="4770124" y="2327603"/>
                        <a:ext cx="292410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7" name="Elipse 46"/>
                      <p:cNvSpPr/>
                      <p:nvPr/>
                    </p:nvSpPr>
                    <p:spPr>
                      <a:xfrm rot="19432106">
                        <a:off x="4813340" y="1968064"/>
                        <a:ext cx="360395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" name="Fluxograma: Atraso 23"/>
                      <p:cNvSpPr/>
                      <p:nvPr/>
                    </p:nvSpPr>
                    <p:spPr>
                      <a:xfrm rot="16200000">
                        <a:off x="5413519" y="1255942"/>
                        <a:ext cx="789411" cy="1879155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Elipse 48"/>
                      <p:cNvSpPr/>
                      <p:nvPr/>
                    </p:nvSpPr>
                    <p:spPr>
                      <a:xfrm rot="19432106">
                        <a:off x="4958689" y="1732806"/>
                        <a:ext cx="444476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 rot="19432106">
                        <a:off x="5305948" y="1709559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Elipse 50"/>
                      <p:cNvSpPr/>
                      <p:nvPr/>
                    </p:nvSpPr>
                    <p:spPr>
                      <a:xfrm rot="19432106">
                        <a:off x="5613321" y="1628047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2" name="Elipse 51"/>
                      <p:cNvSpPr/>
                      <p:nvPr/>
                    </p:nvSpPr>
                    <p:spPr>
                      <a:xfrm rot="19432106">
                        <a:off x="5898411" y="1670991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4" name="Elipse 53"/>
                      <p:cNvSpPr/>
                      <p:nvPr/>
                    </p:nvSpPr>
                    <p:spPr>
                      <a:xfrm rot="19432106">
                        <a:off x="6132565" y="1786555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5" name="Elipse 54"/>
                      <p:cNvSpPr/>
                      <p:nvPr/>
                    </p:nvSpPr>
                    <p:spPr>
                      <a:xfrm rot="19432106">
                        <a:off x="6368211" y="1875293"/>
                        <a:ext cx="389805" cy="42053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Elipse 59"/>
                      <p:cNvSpPr/>
                      <p:nvPr/>
                    </p:nvSpPr>
                    <p:spPr>
                      <a:xfrm rot="19432106">
                        <a:off x="6488315" y="2197137"/>
                        <a:ext cx="389805" cy="25209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 rot="19432106">
                        <a:off x="6427156" y="2408833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Elipse 65"/>
                      <p:cNvSpPr/>
                      <p:nvPr/>
                    </p:nvSpPr>
                    <p:spPr>
                      <a:xfrm rot="19432106">
                        <a:off x="6489060" y="2731973"/>
                        <a:ext cx="276400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 rot="19432106">
                        <a:off x="4750778" y="2666214"/>
                        <a:ext cx="260952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  <p:grpSp>
            <p:nvGrpSpPr>
              <p:cNvPr id="34" name="Grupo 33"/>
              <p:cNvGrpSpPr/>
              <p:nvPr/>
            </p:nvGrpSpPr>
            <p:grpSpPr>
              <a:xfrm>
                <a:off x="6325766" y="4514395"/>
                <a:ext cx="1404000" cy="1404000"/>
                <a:chOff x="6627105" y="4514395"/>
                <a:chExt cx="1440000" cy="1440000"/>
              </a:xfrm>
            </p:grpSpPr>
            <p:sp>
              <p:nvSpPr>
                <p:cNvPr id="59" name="Elipse 58"/>
                <p:cNvSpPr/>
                <p:nvPr/>
              </p:nvSpPr>
              <p:spPr>
                <a:xfrm>
                  <a:off x="6627105" y="4514395"/>
                  <a:ext cx="1440000" cy="14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6753346" y="4638699"/>
                  <a:ext cx="1188000" cy="118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Mais 32"/>
                <p:cNvSpPr/>
                <p:nvPr/>
              </p:nvSpPr>
              <p:spPr>
                <a:xfrm>
                  <a:off x="6738115" y="4603604"/>
                  <a:ext cx="1218462" cy="1292308"/>
                </a:xfrm>
                <a:prstGeom prst="mathPlus">
                  <a:avLst>
                    <a:gd name="adj1" fmla="val 1360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6" name="Elipse 35"/>
            <p:cNvSpPr/>
            <p:nvPr/>
          </p:nvSpPr>
          <p:spPr>
            <a:xfrm>
              <a:off x="8920194" y="1714428"/>
              <a:ext cx="360000" cy="360000"/>
            </a:xfrm>
            <a:prstGeom prst="ellipse">
              <a:avLst/>
            </a:prstGeom>
            <a:noFill/>
            <a:ln w="57150">
              <a:solidFill>
                <a:srgbClr val="FF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3633016" y="4487923"/>
              <a:ext cx="252000" cy="252000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055183" y="1295990"/>
              <a:ext cx="360000" cy="3600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797579" y="3564997"/>
              <a:ext cx="360000" cy="3600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riângulo isósceles 42"/>
            <p:cNvSpPr/>
            <p:nvPr/>
          </p:nvSpPr>
          <p:spPr>
            <a:xfrm rot="1432081">
              <a:off x="3816457" y="2501763"/>
              <a:ext cx="360000" cy="360000"/>
            </a:xfrm>
            <a:prstGeom prst="triangl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/>
            <p:cNvSpPr/>
            <p:nvPr/>
          </p:nvSpPr>
          <p:spPr>
            <a:xfrm rot="1432081">
              <a:off x="10037761" y="4917890"/>
              <a:ext cx="360000" cy="360000"/>
            </a:xfrm>
            <a:prstGeom prst="triangle">
              <a:avLst/>
            </a:prstGeom>
            <a:noFill/>
            <a:ln w="57150">
              <a:solidFill>
                <a:srgbClr val="AFFB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446432" y="85645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5797250" y="856455"/>
              <a:ext cx="439200" cy="4392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de cantos arredondados 3"/>
          <p:cNvSpPr/>
          <p:nvPr/>
        </p:nvSpPr>
        <p:spPr>
          <a:xfrm>
            <a:off x="7699664" y="894234"/>
            <a:ext cx="2171700" cy="100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2" name="Grupo 91"/>
          <p:cNvGrpSpPr/>
          <p:nvPr/>
        </p:nvGrpSpPr>
        <p:grpSpPr>
          <a:xfrm>
            <a:off x="7297859" y="2283296"/>
            <a:ext cx="2491433" cy="677298"/>
            <a:chOff x="8785506" y="3013787"/>
            <a:chExt cx="2491433" cy="745272"/>
          </a:xfrm>
        </p:grpSpPr>
        <p:grpSp>
          <p:nvGrpSpPr>
            <p:cNvPr id="93" name="Grupo 92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99" name="Triângulo isósceles 98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96" name="Retângulo de cantos arredondados 95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5" name="CaixaDeTexto 94"/>
            <p:cNvSpPr txBox="1"/>
            <p:nvPr/>
          </p:nvSpPr>
          <p:spPr>
            <a:xfrm>
              <a:off x="9174478" y="3197366"/>
              <a:ext cx="2102461" cy="5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Century Gothic" panose="020B0502020202020204" pitchFamily="34" charset="0"/>
                  <a:cs typeface="Arial" panose="020B0604020202020204" pitchFamily="34" charset="0"/>
                </a:rPr>
                <a:t>O nome de seu usuário deve ter no mínimo 6 caracteres</a:t>
              </a:r>
            </a:p>
            <a:p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7297854" y="2927098"/>
            <a:ext cx="2506872" cy="741326"/>
            <a:chOff x="8785515" y="3013787"/>
            <a:chExt cx="2432147" cy="741326"/>
          </a:xfrm>
        </p:grpSpPr>
        <p:grpSp>
          <p:nvGrpSpPr>
            <p:cNvPr id="102" name="Grupo 101"/>
            <p:cNvGrpSpPr/>
            <p:nvPr/>
          </p:nvGrpSpPr>
          <p:grpSpPr>
            <a:xfrm>
              <a:off x="8785515" y="3013787"/>
              <a:ext cx="2432145" cy="647486"/>
              <a:chOff x="9705110" y="3284852"/>
              <a:chExt cx="2253669" cy="647486"/>
            </a:xfrm>
          </p:grpSpPr>
          <p:sp>
            <p:nvSpPr>
              <p:cNvPr id="108" name="Triângulo isósceles 107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>
                <a:off x="9705110" y="3464338"/>
                <a:ext cx="2253669" cy="4680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Grupo 102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05" name="Retângulo de cantos arredondados 104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" name="CaixaDeTexto 103"/>
            <p:cNvSpPr txBox="1"/>
            <p:nvPr/>
          </p:nvSpPr>
          <p:spPr>
            <a:xfrm>
              <a:off x="9133741" y="3208810"/>
              <a:ext cx="2083921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Preencha corretamente com seu e-mail no formato abc@def.com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7297853" y="3629939"/>
            <a:ext cx="2598285" cy="764186"/>
            <a:chOff x="8785517" y="3013787"/>
            <a:chExt cx="2445435" cy="764186"/>
          </a:xfrm>
        </p:grpSpPr>
        <p:grpSp>
          <p:nvGrpSpPr>
            <p:cNvPr id="111" name="Grupo 110"/>
            <p:cNvGrpSpPr/>
            <p:nvPr/>
          </p:nvGrpSpPr>
          <p:grpSpPr>
            <a:xfrm>
              <a:off x="8785517" y="3013787"/>
              <a:ext cx="2344877" cy="661886"/>
              <a:chOff x="9705108" y="3284852"/>
              <a:chExt cx="2172804" cy="661886"/>
            </a:xfrm>
          </p:grpSpPr>
          <p:sp>
            <p:nvSpPr>
              <p:cNvPr id="117" name="Triângulo isósceles 116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de cantos arredondados 117"/>
              <p:cNvSpPr/>
              <p:nvPr/>
            </p:nvSpPr>
            <p:spPr>
              <a:xfrm>
                <a:off x="9705108" y="3464338"/>
                <a:ext cx="2172804" cy="4824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Grupo 111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14" name="Retângulo de cantos arredondados 113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CaixaDeTexto 112"/>
            <p:cNvSpPr txBox="1"/>
            <p:nvPr/>
          </p:nvSpPr>
          <p:spPr>
            <a:xfrm>
              <a:off x="9111628" y="3231670"/>
              <a:ext cx="2119324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Complete o campo corretamente no modelo 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xxxx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9735951" y="2503804"/>
            <a:ext cx="2311269" cy="771881"/>
            <a:chOff x="8785517" y="3013787"/>
            <a:chExt cx="1966971" cy="771881"/>
          </a:xfrm>
        </p:grpSpPr>
        <p:grpSp>
          <p:nvGrpSpPr>
            <p:cNvPr id="120" name="Grupo 119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26" name="Triângulo isósceles 125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de cantos arredondados 126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1" name="Grupo 120"/>
            <p:cNvGrpSpPr/>
            <p:nvPr/>
          </p:nvGrpSpPr>
          <p:grpSpPr>
            <a:xfrm>
              <a:off x="8844047" y="3280911"/>
              <a:ext cx="245098" cy="288000"/>
              <a:chOff x="8104659" y="3172961"/>
              <a:chExt cx="245098" cy="288000"/>
            </a:xfrm>
          </p:grpSpPr>
          <p:sp>
            <p:nvSpPr>
              <p:cNvPr id="123" name="Retângulo de cantos arredondados 122"/>
              <p:cNvSpPr/>
              <p:nvPr/>
            </p:nvSpPr>
            <p:spPr>
              <a:xfrm>
                <a:off x="8104659" y="3172961"/>
                <a:ext cx="245098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luxograma: Operação manual 72"/>
              <p:cNvSpPr/>
              <p:nvPr/>
            </p:nvSpPr>
            <p:spPr>
              <a:xfrm>
                <a:off x="8181245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8201904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2" name="CaixaDeTexto 121"/>
            <p:cNvSpPr txBox="1"/>
            <p:nvPr/>
          </p:nvSpPr>
          <p:spPr>
            <a:xfrm>
              <a:off x="9151941" y="3231670"/>
              <a:ext cx="16005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 senha deve ter no mínimo 6 caracteres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00" dirty="0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9966551" y="3601050"/>
            <a:ext cx="1992052" cy="690775"/>
            <a:chOff x="8785517" y="3013787"/>
            <a:chExt cx="1874866" cy="690775"/>
          </a:xfrm>
        </p:grpSpPr>
        <p:grpSp>
          <p:nvGrpSpPr>
            <p:cNvPr id="129" name="Grupo 128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35" name="Triângulo isósceles 134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Retângulo de cantos arredondados 135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upo 129"/>
            <p:cNvGrpSpPr/>
            <p:nvPr/>
          </p:nvGrpSpPr>
          <p:grpSpPr>
            <a:xfrm>
              <a:off x="8857017" y="3280911"/>
              <a:ext cx="288000" cy="288000"/>
              <a:chOff x="8117629" y="3172961"/>
              <a:chExt cx="288000" cy="288000"/>
            </a:xfrm>
          </p:grpSpPr>
          <p:sp>
            <p:nvSpPr>
              <p:cNvPr id="132" name="Retângulo de cantos arredondados 131"/>
              <p:cNvSpPr/>
              <p:nvPr/>
            </p:nvSpPr>
            <p:spPr>
              <a:xfrm>
                <a:off x="8117629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luxograma: Operação manual 72"/>
              <p:cNvSpPr/>
              <p:nvPr/>
            </p:nvSpPr>
            <p:spPr>
              <a:xfrm>
                <a:off x="8213670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234329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CaixaDeTexto 130"/>
            <p:cNvSpPr txBox="1"/>
            <p:nvPr/>
          </p:nvSpPr>
          <p:spPr>
            <a:xfrm>
              <a:off x="9159360" y="3289064"/>
              <a:ext cx="144569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As senhas não batem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100" dirty="0"/>
            </a:p>
          </p:txBody>
        </p:sp>
      </p:grpSp>
      <p:grpSp>
        <p:nvGrpSpPr>
          <p:cNvPr id="137" name="Grupo 136"/>
          <p:cNvGrpSpPr/>
          <p:nvPr/>
        </p:nvGrpSpPr>
        <p:grpSpPr>
          <a:xfrm>
            <a:off x="7404705" y="4585644"/>
            <a:ext cx="2466659" cy="728527"/>
            <a:chOff x="8785506" y="3013787"/>
            <a:chExt cx="2466659" cy="801643"/>
          </a:xfrm>
        </p:grpSpPr>
        <p:grpSp>
          <p:nvGrpSpPr>
            <p:cNvPr id="138" name="Grupo 137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44" name="Triângulo isósceles 143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 de cantos arredondados 144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41" name="Retângulo de cantos arredondados 140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0" name="CaixaDeTexto 139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nome de usuário já existe,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46" name="Grupo 145"/>
          <p:cNvGrpSpPr/>
          <p:nvPr/>
        </p:nvGrpSpPr>
        <p:grpSpPr>
          <a:xfrm>
            <a:off x="7310244" y="5466571"/>
            <a:ext cx="2466659" cy="728527"/>
            <a:chOff x="8785506" y="3013787"/>
            <a:chExt cx="2466659" cy="801643"/>
          </a:xfrm>
        </p:grpSpPr>
        <p:grpSp>
          <p:nvGrpSpPr>
            <p:cNvPr id="147" name="Grupo 146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53" name="Triângulo isósceles 152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 de cantos arredondados 153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50" name="Retângulo de cantos arredondados 149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9" name="CaixaDeTexto 148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e-mail já está sendo usado,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36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1744888" y="-55885"/>
            <a:ext cx="9470481" cy="5741415"/>
            <a:chOff x="1744888" y="-55885"/>
            <a:chExt cx="9470481" cy="5741415"/>
          </a:xfrm>
        </p:grpSpPr>
        <p:grpSp>
          <p:nvGrpSpPr>
            <p:cNvPr id="56" name="Grupo 55"/>
            <p:cNvGrpSpPr/>
            <p:nvPr/>
          </p:nvGrpSpPr>
          <p:grpSpPr>
            <a:xfrm>
              <a:off x="7615369" y="1394710"/>
              <a:ext cx="3600000" cy="3600000"/>
              <a:chOff x="9014267" y="873749"/>
              <a:chExt cx="3600000" cy="3600000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FFC000"/>
              </a:solidFill>
              <a:ln w="1270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8" name="Grupo 57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62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9" name="Elipse 58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1744888" y="1214710"/>
              <a:ext cx="3600000" cy="3600000"/>
              <a:chOff x="9014267" y="873749"/>
              <a:chExt cx="3600000" cy="360000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FF5050"/>
              </a:solidFill>
              <a:ln w="1270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0" name="Grupo 49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54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Elipse 54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1" name="Elipse 50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0" name="Grupo 39"/>
            <p:cNvGrpSpPr/>
            <p:nvPr/>
          </p:nvGrpSpPr>
          <p:grpSpPr>
            <a:xfrm>
              <a:off x="4579382" y="-55885"/>
              <a:ext cx="3600000" cy="3600000"/>
              <a:chOff x="9014267" y="873749"/>
              <a:chExt cx="3600000" cy="3600000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00C5C0"/>
              </a:solidFill>
              <a:ln w="127000">
                <a:solidFill>
                  <a:srgbClr val="00C5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46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Elipse 42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00C5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00C5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Grupo 37"/>
            <p:cNvGrpSpPr/>
            <p:nvPr/>
          </p:nvGrpSpPr>
          <p:grpSpPr>
            <a:xfrm>
              <a:off x="4513968" y="2085530"/>
              <a:ext cx="3600000" cy="3600000"/>
              <a:chOff x="9014267" y="873749"/>
              <a:chExt cx="3600000" cy="3600000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524AF0"/>
              </a:solidFill>
              <a:ln w="127000">
                <a:solidFill>
                  <a:srgbClr val="524A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11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Elipse 12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524A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524A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446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03400" y="7493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Seu e-mail ou senha estão incorretos. Tente novamente.</a:t>
            </a:r>
            <a:endParaRPr lang="pt-BR" sz="17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1803400" y="27559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Este e-mail não está cadastrado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955800" y="41275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 senha está incorreta</a:t>
            </a:r>
            <a:endParaRPr lang="pt-BR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0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65" y="1198048"/>
            <a:ext cx="6132069" cy="4461903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471603" y="-516605"/>
            <a:ext cx="12167032" cy="7560976"/>
            <a:chOff x="471603" y="-516605"/>
            <a:chExt cx="12167032" cy="7560976"/>
          </a:xfrm>
        </p:grpSpPr>
        <p:sp>
          <p:nvSpPr>
            <p:cNvPr id="5" name="Retângulo 4"/>
            <p:cNvSpPr/>
            <p:nvPr/>
          </p:nvSpPr>
          <p:spPr>
            <a:xfrm>
              <a:off x="1223295" y="457200"/>
              <a:ext cx="10160000" cy="530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471603" y="-516605"/>
              <a:ext cx="12167032" cy="7560976"/>
              <a:chOff x="471603" y="-516605"/>
              <a:chExt cx="12167032" cy="7560976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4762268" y="569228"/>
                <a:ext cx="1080000" cy="125416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  <a:alpha val="5098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5258100" y="1463396"/>
                <a:ext cx="2160000" cy="2346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5098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7418100" y="923396"/>
                <a:ext cx="900000" cy="1080000"/>
              </a:xfrm>
              <a:prstGeom prst="ellipse">
                <a:avLst/>
              </a:prstGeom>
              <a:solidFill>
                <a:srgbClr val="87F1DF">
                  <a:alpha val="5058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" name="Grupo 1"/>
              <p:cNvGrpSpPr/>
              <p:nvPr/>
            </p:nvGrpSpPr>
            <p:grpSpPr>
              <a:xfrm>
                <a:off x="471603" y="-516605"/>
                <a:ext cx="12167032" cy="7560976"/>
                <a:chOff x="471603" y="-516605"/>
                <a:chExt cx="12167032" cy="7560976"/>
              </a:xfrm>
            </p:grpSpPr>
            <p:sp>
              <p:nvSpPr>
                <p:cNvPr id="6" name="Elipse 5"/>
                <p:cNvSpPr/>
                <p:nvPr/>
              </p:nvSpPr>
              <p:spPr>
                <a:xfrm>
                  <a:off x="471603" y="-109508"/>
                  <a:ext cx="3600000" cy="37777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  <a:alpha val="5098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968100" y="3668245"/>
                  <a:ext cx="1800000" cy="1991705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5098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8678635" y="-516605"/>
                  <a:ext cx="2520000" cy="2754979"/>
                </a:xfrm>
                <a:prstGeom prst="ellipse">
                  <a:avLst/>
                </a:prstGeom>
                <a:solidFill>
                  <a:schemeClr val="accent1">
                    <a:alpha val="50588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1597195" y="3809596"/>
                  <a:ext cx="1620000" cy="17777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9938635" y="3111500"/>
                  <a:ext cx="1080000" cy="1238096"/>
                </a:xfrm>
                <a:prstGeom prst="ellipse">
                  <a:avLst/>
                </a:prstGeom>
                <a:solidFill>
                  <a:srgbClr val="8787F1">
                    <a:alpha val="5098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9398635" y="3609974"/>
                  <a:ext cx="3240000" cy="3434397"/>
                </a:xfrm>
                <a:prstGeom prst="ellipse">
                  <a:avLst/>
                </a:prstGeom>
                <a:solidFill>
                  <a:srgbClr val="732EEE">
                    <a:alpha val="5098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3418394" y="1226096"/>
                  <a:ext cx="1080000" cy="13173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  <a:alpha val="5098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4222268" y="3623396"/>
                  <a:ext cx="1440000" cy="171005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49804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22" name="Imagem 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5233" y="620142"/>
                <a:ext cx="6132069" cy="5617713"/>
              </a:xfrm>
              <a:prstGeom prst="rect">
                <a:avLst/>
              </a:prstGeom>
            </p:spPr>
          </p:pic>
        </p:grpSp>
      </p:grp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63" y="3752850"/>
            <a:ext cx="727063" cy="1704038"/>
          </a:xfrm>
          <a:prstGeom prst="rect">
            <a:avLst/>
          </a:prstGeom>
          <a:effectLst>
            <a:glow rad="1270">
              <a:srgbClr val="FFFFFF">
                <a:alpha val="10196"/>
              </a:srgbClr>
            </a:glow>
          </a:effectLst>
        </p:spPr>
      </p:pic>
      <p:sp>
        <p:nvSpPr>
          <p:cNvPr id="26" name="Texto explicativo retangular 25"/>
          <p:cNvSpPr/>
          <p:nvPr/>
        </p:nvSpPr>
        <p:spPr>
          <a:xfrm>
            <a:off x="2503277" y="2584192"/>
            <a:ext cx="1007982" cy="1131805"/>
          </a:xfrm>
          <a:prstGeom prst="wedgeRectCallout">
            <a:avLst>
              <a:gd name="adj1" fmla="val -31001"/>
              <a:gd name="adj2" fmla="val 6394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Olá, meu nome é Emma e vou te contar um pouco sobre a nossa empresa</a:t>
            </a:r>
            <a:endParaRPr lang="pt-BR" sz="12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t="12683" r="10560" b="16694"/>
          <a:stretch/>
        </p:blipFill>
        <p:spPr>
          <a:xfrm>
            <a:off x="-1379952" y="6527247"/>
            <a:ext cx="8301353" cy="4416580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2503277" y="988062"/>
            <a:ext cx="8408607" cy="4344802"/>
            <a:chOff x="4686439" y="1378647"/>
            <a:chExt cx="8408607" cy="4344802"/>
          </a:xfrm>
        </p:grpSpPr>
        <p:grpSp>
          <p:nvGrpSpPr>
            <p:cNvPr id="13" name="Grupo 12"/>
            <p:cNvGrpSpPr/>
            <p:nvPr/>
          </p:nvGrpSpPr>
          <p:grpSpPr>
            <a:xfrm>
              <a:off x="4686439" y="1378647"/>
              <a:ext cx="8408607" cy="4344802"/>
              <a:chOff x="4686439" y="1378647"/>
              <a:chExt cx="8408607" cy="4344802"/>
            </a:xfrm>
          </p:grpSpPr>
          <p:pic>
            <p:nvPicPr>
              <p:cNvPr id="10" name="Imagem 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87" t="13787" r="10015" b="16738"/>
              <a:stretch/>
            </p:blipFill>
            <p:spPr>
              <a:xfrm>
                <a:off x="4686439" y="1378647"/>
                <a:ext cx="8408607" cy="4344802"/>
              </a:xfrm>
              <a:prstGeom prst="rect">
                <a:avLst/>
              </a:prstGeom>
            </p:spPr>
          </p:pic>
          <p:pic>
            <p:nvPicPr>
              <p:cNvPr id="24" name="Imagem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8528" y="3800535"/>
                <a:ext cx="790804" cy="1704038"/>
              </a:xfrm>
              <a:prstGeom prst="rect">
                <a:avLst/>
              </a:prstGeom>
              <a:effectLst>
                <a:glow rad="1270">
                  <a:srgbClr val="FFFFFF">
                    <a:alpha val="10196"/>
                  </a:srgbClr>
                </a:glow>
              </a:effectLst>
            </p:spPr>
          </p:pic>
        </p:grpSp>
        <p:sp>
          <p:nvSpPr>
            <p:cNvPr id="27" name="Texto explicativo retangular 26"/>
            <p:cNvSpPr/>
            <p:nvPr/>
          </p:nvSpPr>
          <p:spPr>
            <a:xfrm>
              <a:off x="5736482" y="2631877"/>
              <a:ext cx="1007982" cy="1131805"/>
            </a:xfrm>
            <a:prstGeom prst="wedgeRectCallout">
              <a:avLst>
                <a:gd name="adj1" fmla="val -31001"/>
                <a:gd name="adj2" fmla="val 639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Olá, meu nome é Emma e vou te contar um pouco sobre a nossa empresa</a:t>
              </a:r>
              <a:endParaRPr lang="pt-BR" sz="1200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4"/>
          <a:stretch/>
        </p:blipFill>
        <p:spPr>
          <a:xfrm>
            <a:off x="-1195577" y="6405393"/>
            <a:ext cx="8405690" cy="424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5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28600" y="793172"/>
            <a:ext cx="10058400" cy="4546208"/>
            <a:chOff x="228600" y="793172"/>
            <a:chExt cx="10058400" cy="4546208"/>
          </a:xfrm>
        </p:grpSpPr>
        <p:grpSp>
          <p:nvGrpSpPr>
            <p:cNvPr id="9" name="Grupo 8"/>
            <p:cNvGrpSpPr/>
            <p:nvPr/>
          </p:nvGrpSpPr>
          <p:grpSpPr>
            <a:xfrm>
              <a:off x="228600" y="793172"/>
              <a:ext cx="10058400" cy="4349115"/>
              <a:chOff x="228600" y="793172"/>
              <a:chExt cx="10058400" cy="4349115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" y="793172"/>
                <a:ext cx="10058400" cy="4349115"/>
              </a:xfrm>
              <a:prstGeom prst="rect">
                <a:avLst/>
              </a:prstGeom>
            </p:spPr>
          </p:pic>
          <p:sp>
            <p:nvSpPr>
              <p:cNvPr id="6" name="Texto explicativo retangular 5"/>
              <p:cNvSpPr/>
              <p:nvPr/>
            </p:nvSpPr>
            <p:spPr>
              <a:xfrm>
                <a:off x="1346200" y="1663700"/>
                <a:ext cx="1308100" cy="1368351"/>
              </a:xfrm>
              <a:prstGeom prst="wedgeRectCallout">
                <a:avLst>
                  <a:gd name="adj1" fmla="val -31001"/>
                  <a:gd name="adj2" fmla="val 6394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gency FB" panose="020B0503020202020204" pitchFamily="34" charset="0"/>
                  </a:rPr>
                  <a:t>Olá, meu nome é Emma e vou te contar um pouco sobre a nossa empresa</a:t>
                </a:r>
                <a:endParaRPr lang="pt-B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599" y="3136900"/>
              <a:ext cx="1337995" cy="2202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97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uxograma: Decisão 59"/>
          <p:cNvSpPr/>
          <p:nvPr/>
        </p:nvSpPr>
        <p:spPr>
          <a:xfrm>
            <a:off x="5791200" y="3043925"/>
            <a:ext cx="469900" cy="499851"/>
          </a:xfrm>
          <a:prstGeom prst="flowChartDecision">
            <a:avLst/>
          </a:prstGeom>
          <a:solidFill>
            <a:srgbClr val="5C1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2" name="Grupo 61"/>
          <p:cNvGrpSpPr/>
          <p:nvPr/>
        </p:nvGrpSpPr>
        <p:grpSpPr>
          <a:xfrm>
            <a:off x="7750" y="914403"/>
            <a:ext cx="12062195" cy="5508874"/>
            <a:chOff x="7750" y="914403"/>
            <a:chExt cx="12062195" cy="5508874"/>
          </a:xfrm>
        </p:grpSpPr>
        <p:sp>
          <p:nvSpPr>
            <p:cNvPr id="4" name="Retângulo 3"/>
            <p:cNvSpPr/>
            <p:nvPr/>
          </p:nvSpPr>
          <p:spPr>
            <a:xfrm>
              <a:off x="666745" y="914403"/>
              <a:ext cx="10769600" cy="5283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7750" y="943675"/>
              <a:ext cx="12062195" cy="5479602"/>
              <a:chOff x="7750" y="654501"/>
              <a:chExt cx="12062195" cy="5479602"/>
            </a:xfrm>
          </p:grpSpPr>
          <p:pic>
            <p:nvPicPr>
              <p:cNvPr id="58" name="Imagem 57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949945" y="654501"/>
                <a:ext cx="6120000" cy="5278700"/>
              </a:xfrm>
              <a:prstGeom prst="rect">
                <a:avLst/>
              </a:prstGeom>
            </p:spPr>
          </p:pic>
          <p:pic>
            <p:nvPicPr>
              <p:cNvPr id="59" name="Imagem 58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" y="654501"/>
                <a:ext cx="6120000" cy="5278700"/>
              </a:xfrm>
              <a:prstGeom prst="rect">
                <a:avLst/>
              </a:prstGeom>
            </p:spPr>
          </p:pic>
          <p:pic>
            <p:nvPicPr>
              <p:cNvPr id="32" name="Imagem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2065" y="1672200"/>
                <a:ext cx="6132069" cy="4461903"/>
              </a:xfrm>
              <a:prstGeom prst="rect">
                <a:avLst/>
              </a:prstGeo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511895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1060596" y="959700"/>
            <a:ext cx="9445479" cy="4698150"/>
            <a:chOff x="1060596" y="950175"/>
            <a:chExt cx="9445479" cy="4698150"/>
          </a:xfrm>
        </p:grpSpPr>
        <p:grpSp>
          <p:nvGrpSpPr>
            <p:cNvPr id="8" name="Grupo 7"/>
            <p:cNvGrpSpPr/>
            <p:nvPr/>
          </p:nvGrpSpPr>
          <p:grpSpPr>
            <a:xfrm>
              <a:off x="1060596" y="950175"/>
              <a:ext cx="9445479" cy="4698150"/>
              <a:chOff x="1060596" y="950175"/>
              <a:chExt cx="9253233" cy="4698150"/>
            </a:xfrm>
          </p:grpSpPr>
          <p:pic>
            <p:nvPicPr>
              <p:cNvPr id="2" name="Imagem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8" t="13809" r="10188" b="14525"/>
              <a:stretch/>
            </p:blipFill>
            <p:spPr>
              <a:xfrm>
                <a:off x="1060596" y="950175"/>
                <a:ext cx="9253233" cy="4698150"/>
              </a:xfrm>
              <a:prstGeom prst="rect">
                <a:avLst/>
              </a:prstGeom>
            </p:spPr>
          </p:pic>
          <p:pic>
            <p:nvPicPr>
              <p:cNvPr id="5" name="Imagem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1878" y="4036369"/>
                <a:ext cx="886458" cy="1572614"/>
              </a:xfrm>
              <a:prstGeom prst="rect">
                <a:avLst/>
              </a:prstGeom>
              <a:effectLst>
                <a:glow rad="1270">
                  <a:srgbClr val="FFFFFF">
                    <a:alpha val="10196"/>
                  </a:srgbClr>
                </a:glow>
              </a:effectLst>
            </p:spPr>
          </p:pic>
        </p:grpSp>
        <p:sp>
          <p:nvSpPr>
            <p:cNvPr id="4" name="Texto explicativo retangular 3"/>
            <p:cNvSpPr/>
            <p:nvPr/>
          </p:nvSpPr>
          <p:spPr>
            <a:xfrm>
              <a:off x="2258259" y="2866462"/>
              <a:ext cx="1007982" cy="1131805"/>
            </a:xfrm>
            <a:prstGeom prst="wedgeRectCallout">
              <a:avLst>
                <a:gd name="adj1" fmla="val -31001"/>
                <a:gd name="adj2" fmla="val 639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Olá, meu nome é Emma e vou te contar um pouco sobre a nossa empresa</a:t>
              </a:r>
              <a:endPara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18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-1890400" y="3595499"/>
            <a:ext cx="14605000" cy="9049253"/>
            <a:chOff x="-1092200" y="-431800"/>
            <a:chExt cx="14605000" cy="9049253"/>
          </a:xfrm>
        </p:grpSpPr>
        <p:sp>
          <p:nvSpPr>
            <p:cNvPr id="6" name="Retângulo 5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1625600" y="2079367"/>
              <a:ext cx="86868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O I9 foi desenvolvido pelas programadoras Ariane Paula Barros e Ana Clara Sampaio Pires em 2019, no Colégio Técnico de Campinas</a:t>
              </a:r>
              <a:endParaRPr lang="pt-BR" sz="40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16444" r="11300" b="26864"/>
          <a:stretch/>
        </p:blipFill>
        <p:spPr>
          <a:xfrm>
            <a:off x="1383021" y="594360"/>
            <a:ext cx="8058159" cy="350266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0" t="15637" r="10827" b="27043"/>
          <a:stretch/>
        </p:blipFill>
        <p:spPr>
          <a:xfrm>
            <a:off x="-36200" y="1910262"/>
            <a:ext cx="8058159" cy="35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403359" y="3793363"/>
            <a:ext cx="14605000" cy="9049253"/>
            <a:chOff x="-1092200" y="-431800"/>
            <a:chExt cx="14605000" cy="9049253"/>
          </a:xfrm>
        </p:grpSpPr>
        <p:sp>
          <p:nvSpPr>
            <p:cNvPr id="5" name="Retângulo 4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1625600" y="2456731"/>
              <a:ext cx="8686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O objetivo do site é tornar sua vida mais organizada e facilitar a realização de seus sonhos e metas.</a:t>
              </a:r>
              <a:endParaRPr lang="pt-BR" sz="36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1" t="15505" r="10887" b="26940"/>
          <a:stretch/>
        </p:blipFill>
        <p:spPr>
          <a:xfrm>
            <a:off x="908041" y="1291771"/>
            <a:ext cx="813436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82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225559" y="3194435"/>
            <a:ext cx="14605000" cy="9049253"/>
            <a:chOff x="-1092200" y="-431800"/>
            <a:chExt cx="14605000" cy="9049253"/>
          </a:xfrm>
        </p:grpSpPr>
        <p:sp>
          <p:nvSpPr>
            <p:cNvPr id="5" name="Retângulo 4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1625600" y="2558329"/>
              <a:ext cx="86868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Outra função da nossa empresa é te informar com notícias boas que te inspirem, evitando a perda de tempo procurando notícias e  impedindo as “</a:t>
              </a:r>
              <a:r>
                <a:rPr lang="pt-BR" sz="3200" dirty="0" err="1" smtClean="0">
                  <a:latin typeface="Carlito" panose="020F0502020204030204" pitchFamily="34" charset="0"/>
                  <a:cs typeface="Carlito" panose="020F0502020204030204" pitchFamily="34" charset="0"/>
                </a:rPr>
                <a:t>fake</a:t>
              </a:r>
              <a:r>
                <a:rPr lang="pt-BR" sz="32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 </a:t>
              </a:r>
              <a:r>
                <a:rPr lang="pt-BR" sz="3200" dirty="0" err="1" smtClean="0">
                  <a:latin typeface="Carlito" panose="020F0502020204030204" pitchFamily="34" charset="0"/>
                  <a:cs typeface="Carlito" panose="020F0502020204030204" pitchFamily="34" charset="0"/>
                </a:rPr>
                <a:t>news</a:t>
              </a:r>
              <a:r>
                <a:rPr lang="pt-BR" sz="32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”</a:t>
              </a:r>
              <a:endParaRPr lang="pt-BR" sz="32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15746" r="11705" b="27099"/>
          <a:stretch/>
        </p:blipFill>
        <p:spPr>
          <a:xfrm>
            <a:off x="628641" y="436372"/>
            <a:ext cx="8007359" cy="353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36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775616" y="276359"/>
            <a:ext cx="14605000" cy="9049253"/>
            <a:chOff x="-1092200" y="-431800"/>
            <a:chExt cx="14605000" cy="9049253"/>
          </a:xfrm>
        </p:grpSpPr>
        <p:sp>
          <p:nvSpPr>
            <p:cNvPr id="5" name="Retângulo 4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1625600" y="2558329"/>
              <a:ext cx="8686800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5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Temos o sonho de ter um aplicativo que mande uma mensagem para você quando tiver um compromisso</a:t>
              </a:r>
              <a:endParaRPr lang="pt-BR" sz="35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" t="15740" r="11237" b="28350"/>
          <a:stretch/>
        </p:blipFill>
        <p:spPr>
          <a:xfrm>
            <a:off x="449942" y="537029"/>
            <a:ext cx="7994641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6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79497" y="1091627"/>
            <a:ext cx="12062194" cy="5356916"/>
            <a:chOff x="79497" y="1091627"/>
            <a:chExt cx="12062194" cy="5356916"/>
          </a:xfrm>
        </p:grpSpPr>
        <p:grpSp>
          <p:nvGrpSpPr>
            <p:cNvPr id="4" name="Grupo 3"/>
            <p:cNvGrpSpPr/>
            <p:nvPr/>
          </p:nvGrpSpPr>
          <p:grpSpPr>
            <a:xfrm>
              <a:off x="79497" y="1169843"/>
              <a:ext cx="12062194" cy="5278700"/>
              <a:chOff x="7750" y="943675"/>
              <a:chExt cx="12062194" cy="5278700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750" y="943675"/>
                <a:ext cx="12062194" cy="52787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1672015" y="2602922"/>
                <a:ext cx="86868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000" dirty="0" smtClean="0">
                    <a:latin typeface="Carlito" panose="020F0502020204030204" pitchFamily="34" charset="0"/>
                    <a:cs typeface="Carlito" panose="020F0502020204030204" pitchFamily="34" charset="0"/>
                  </a:rPr>
                  <a:t>Confira abaixo alguns dados de uma pesquisa sobre os assuntos que nossa empresa foca</a:t>
                </a:r>
                <a:endParaRPr lang="pt-BR" sz="4000" dirty="0">
                  <a:latin typeface="Carlito" panose="020F0502020204030204" pitchFamily="34" charset="0"/>
                  <a:cs typeface="Carlito" panose="020F0502020204030204" pitchFamily="34" charset="0"/>
                </a:endParaRPr>
              </a:p>
            </p:txBody>
          </p:sp>
        </p:grpSp>
        <p:sp>
          <p:nvSpPr>
            <p:cNvPr id="25" name="Triângulo isósceles 24"/>
            <p:cNvSpPr/>
            <p:nvPr/>
          </p:nvSpPr>
          <p:spPr>
            <a:xfrm rot="551387">
              <a:off x="8135051" y="4874023"/>
              <a:ext cx="1060704" cy="914400"/>
            </a:xfrm>
            <a:prstGeom prst="triangle">
              <a:avLst/>
            </a:prstGeom>
            <a:solidFill>
              <a:srgbClr val="FFC000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Triângulo isósceles 21"/>
            <p:cNvSpPr/>
            <p:nvPr/>
          </p:nvSpPr>
          <p:spPr>
            <a:xfrm rot="19373645">
              <a:off x="2455003" y="1091627"/>
              <a:ext cx="1060704" cy="914400"/>
            </a:xfrm>
            <a:prstGeom prst="triangle">
              <a:avLst/>
            </a:prstGeom>
            <a:solidFill>
              <a:srgbClr val="16C4A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riângulo isósceles 22"/>
            <p:cNvSpPr/>
            <p:nvPr/>
          </p:nvSpPr>
          <p:spPr>
            <a:xfrm rot="551387">
              <a:off x="8552150" y="1776211"/>
              <a:ext cx="1060704" cy="914400"/>
            </a:xfrm>
            <a:prstGeom prst="triangle">
              <a:avLst/>
            </a:prstGeom>
            <a:solidFill>
              <a:srgbClr val="8787F1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 rot="464136">
              <a:off x="4139721" y="4840371"/>
              <a:ext cx="720000" cy="720000"/>
            </a:xfrm>
            <a:prstGeom prst="rect">
              <a:avLst/>
            </a:prstGeom>
            <a:solidFill>
              <a:srgbClr val="16C4A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Triângulo isósceles 25"/>
            <p:cNvSpPr/>
            <p:nvPr/>
          </p:nvSpPr>
          <p:spPr>
            <a:xfrm rot="20156206">
              <a:off x="1637937" y="5152462"/>
              <a:ext cx="1060704" cy="914400"/>
            </a:xfrm>
            <a:prstGeom prst="triangle">
              <a:avLst/>
            </a:prstGeom>
            <a:solidFill>
              <a:srgbClr val="ED7D31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 rot="464136">
              <a:off x="838200" y="1873409"/>
              <a:ext cx="720000" cy="720000"/>
            </a:xfrm>
            <a:prstGeom prst="rect">
              <a:avLst/>
            </a:prstGeom>
            <a:solidFill>
              <a:srgbClr val="8787F1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 rot="464136">
              <a:off x="6720735" y="1268883"/>
              <a:ext cx="720000" cy="720000"/>
            </a:xfrm>
            <a:prstGeom prst="rect">
              <a:avLst/>
            </a:prstGeom>
            <a:solidFill>
              <a:srgbClr val="FFC000">
                <a:alpha val="5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 rot="464136">
              <a:off x="10615507" y="2584191"/>
              <a:ext cx="720000" cy="720000"/>
            </a:xfrm>
            <a:prstGeom prst="rect">
              <a:avLst/>
            </a:prstGeom>
            <a:solidFill>
              <a:srgbClr val="ED7D31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10430562" y="4946110"/>
              <a:ext cx="900000" cy="900000"/>
            </a:xfrm>
            <a:prstGeom prst="ellipse">
              <a:avLst/>
            </a:prstGeom>
            <a:solidFill>
              <a:srgbClr val="16C4A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129454" y="3981882"/>
              <a:ext cx="900000" cy="900000"/>
            </a:xfrm>
            <a:prstGeom prst="ellipse">
              <a:avLst/>
            </a:prstGeom>
            <a:solidFill>
              <a:srgbClr val="FFC000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6225555" y="5471350"/>
              <a:ext cx="900000" cy="900000"/>
            </a:xfrm>
            <a:prstGeom prst="ellipse">
              <a:avLst/>
            </a:prstGeom>
            <a:solidFill>
              <a:srgbClr val="8787F1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4645880" y="1525290"/>
              <a:ext cx="900000" cy="900000"/>
            </a:xfrm>
            <a:prstGeom prst="ellipse">
              <a:avLst/>
            </a:prstGeom>
            <a:solidFill>
              <a:srgbClr val="ED7D31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167" y="4577582"/>
              <a:ext cx="904875" cy="1572614"/>
            </a:xfrm>
            <a:prstGeom prst="rect">
              <a:avLst/>
            </a:prstGeom>
            <a:effectLst>
              <a:glow rad="1270">
                <a:srgbClr val="FFFFFF">
                  <a:alpha val="10196"/>
                </a:srgb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98563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8"/>
                      <a:ext cx="8043818" cy="5084013"/>
                      <a:chOff x="1798206" y="1047768"/>
                      <a:chExt cx="8043818" cy="5084013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8"/>
                        <a:ext cx="6444556" cy="4525290"/>
                        <a:chOff x="1798206" y="1047768"/>
                        <a:chExt cx="6444556" cy="4525290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8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3365863" y="1588363"/>
            <a:ext cx="5616624" cy="3384376"/>
            <a:chOff x="3365863" y="1588363"/>
            <a:chExt cx="5616624" cy="338437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797911" y="1588363"/>
              <a:ext cx="4752528" cy="3240000"/>
            </a:xfrm>
            <a:prstGeom prst="roundRect">
              <a:avLst>
                <a:gd name="adj" fmla="val 6924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098575" y="1679760"/>
              <a:ext cx="151200" cy="14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053767" y="1876371"/>
              <a:ext cx="4248000" cy="2376288"/>
            </a:xfrm>
            <a:prstGeom prst="roundRect">
              <a:avLst>
                <a:gd name="adj" fmla="val 42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365863" y="4468683"/>
              <a:ext cx="5616624" cy="504056"/>
            </a:xfrm>
            <a:prstGeom prst="roundRect">
              <a:avLst>
                <a:gd name="adj" fmla="val 8028"/>
              </a:avLst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367767" y="4468683"/>
              <a:ext cx="1620000" cy="108000"/>
            </a:xfrm>
            <a:prstGeom prst="roundRect">
              <a:avLst>
                <a:gd name="adj" fmla="val 438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050175" y="1876371"/>
              <a:ext cx="4248000" cy="612000"/>
            </a:xfrm>
            <a:prstGeom prst="roundRect">
              <a:avLst>
                <a:gd name="adj" fmla="val 15096"/>
              </a:avLst>
            </a:prstGeom>
            <a:solidFill>
              <a:srgbClr val="70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050175" y="2380451"/>
              <a:ext cx="4248000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45891" y="2021857"/>
              <a:ext cx="721876" cy="1619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345724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663153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987767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445983" y="2740491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460701" y="3152850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4445983" y="3604603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5778130" y="2724635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781723" y="3344849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110279" y="2812499"/>
              <a:ext cx="792088" cy="1008112"/>
            </a:xfrm>
            <a:prstGeom prst="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7614335" y="1957351"/>
              <a:ext cx="252000" cy="22646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446071" y="2740491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4460789" y="3152850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445983" y="3604603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7203586" y="2884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7203586" y="30369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203586" y="31893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7203586" y="33417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7203586" y="34941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7203586" y="3646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strela de 5 pontas 58"/>
            <p:cNvSpPr/>
            <p:nvPr/>
          </p:nvSpPr>
          <p:spPr>
            <a:xfrm>
              <a:off x="7938701" y="1989584"/>
              <a:ext cx="180256" cy="162000"/>
            </a:xfrm>
            <a:prstGeom prst="star5">
              <a:avLst/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378936" y="886895"/>
            <a:ext cx="3881337" cy="1200329"/>
            <a:chOff x="1205671" y="1412921"/>
            <a:chExt cx="3108824" cy="1200329"/>
          </a:xfrm>
        </p:grpSpPr>
        <p:sp>
          <p:nvSpPr>
            <p:cNvPr id="83" name="CaixaDeTexto 82"/>
            <p:cNvSpPr txBox="1"/>
            <p:nvPr/>
          </p:nvSpPr>
          <p:spPr>
            <a:xfrm>
              <a:off x="1696625" y="1412921"/>
              <a:ext cx="26178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Planeje sua semana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Mostra seus compromissos e eventos de cada dia, incluindo horário e local.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1205671" y="1593467"/>
              <a:ext cx="432000" cy="320172"/>
            </a:xfrm>
            <a:prstGeom prst="roundRect">
              <a:avLst>
                <a:gd name="adj" fmla="val 109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205671" y="1597182"/>
              <a:ext cx="432000" cy="88121"/>
            </a:xfrm>
            <a:prstGeom prst="roundRect">
              <a:avLst>
                <a:gd name="adj" fmla="val 7413"/>
              </a:avLst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296565" y="1597768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Semicírculos 86"/>
            <p:cNvSpPr/>
            <p:nvPr/>
          </p:nvSpPr>
          <p:spPr>
            <a:xfrm>
              <a:off x="1218478" y="1517640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 rot="19080000">
              <a:off x="1339871" y="1746647"/>
              <a:ext cx="64800" cy="144000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000000">
              <a:off x="1442597" y="1666150"/>
              <a:ext cx="54000" cy="252001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424262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micírculos 90"/>
            <p:cNvSpPr/>
            <p:nvPr/>
          </p:nvSpPr>
          <p:spPr>
            <a:xfrm>
              <a:off x="1346175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556953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micírculos 92"/>
            <p:cNvSpPr/>
            <p:nvPr/>
          </p:nvSpPr>
          <p:spPr>
            <a:xfrm>
              <a:off x="1478866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88547" y="3662654"/>
            <a:ext cx="3847035" cy="1200329"/>
            <a:chOff x="1170139" y="3672042"/>
            <a:chExt cx="3847035" cy="1200329"/>
          </a:xfrm>
        </p:grpSpPr>
        <p:grpSp>
          <p:nvGrpSpPr>
            <p:cNvPr id="104" name="Grupo 103"/>
            <p:cNvGrpSpPr/>
            <p:nvPr/>
          </p:nvGrpSpPr>
          <p:grpSpPr>
            <a:xfrm>
              <a:off x="1216485" y="3812763"/>
              <a:ext cx="446697" cy="504056"/>
              <a:chOff x="1216485" y="3812763"/>
              <a:chExt cx="446697" cy="504056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>
                <a:off x="1327552" y="3884771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1922CD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>
                <a:off x="1216485" y="3812763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353DE7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1253471" y="4013251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1253471" y="4057779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1253471" y="4151395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1253471" y="4103923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253471" y="4192122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1253471" y="3963997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1408822" y="3972997"/>
                <a:ext cx="100259" cy="237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CaixaDeTexto 104"/>
            <p:cNvSpPr txBox="1"/>
            <p:nvPr/>
          </p:nvSpPr>
          <p:spPr>
            <a:xfrm>
              <a:off x="1781686" y="3672042"/>
              <a:ext cx="3235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Se atualize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Anuncia notícias de todo o mundo para te informar e te inspirar para atingir seus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170139" y="3793839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pt-BR" sz="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8690721" y="1746548"/>
            <a:ext cx="3373125" cy="954107"/>
            <a:chOff x="8658971" y="1790998"/>
            <a:chExt cx="3373125" cy="954107"/>
          </a:xfrm>
        </p:grpSpPr>
        <p:sp>
          <p:nvSpPr>
            <p:cNvPr id="113" name="Divisa 112"/>
            <p:cNvSpPr/>
            <p:nvPr/>
          </p:nvSpPr>
          <p:spPr>
            <a:xfrm rot="13922269">
              <a:off x="8775999" y="2201400"/>
              <a:ext cx="243151" cy="93600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Divisa 113"/>
            <p:cNvSpPr/>
            <p:nvPr/>
          </p:nvSpPr>
          <p:spPr>
            <a:xfrm rot="17964553">
              <a:off x="8560508" y="2111852"/>
              <a:ext cx="471441" cy="9729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658971" y="1886437"/>
              <a:ext cx="324000" cy="324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 de 8 pontas 115"/>
            <p:cNvSpPr/>
            <p:nvPr/>
          </p:nvSpPr>
          <p:spPr>
            <a:xfrm>
              <a:off x="8712971" y="1940437"/>
              <a:ext cx="216000" cy="216000"/>
            </a:xfrm>
            <a:prstGeom prst="star8">
              <a:avLst/>
            </a:prstGeom>
            <a:solidFill>
              <a:srgbClr val="E4D902"/>
            </a:solidFill>
            <a:ln w="6350">
              <a:solidFill>
                <a:srgbClr val="E4D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030040" y="1790998"/>
              <a:ext cx="30020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38099" y="3541641"/>
            <a:ext cx="3425747" cy="954107"/>
            <a:chOff x="8638099" y="3541641"/>
            <a:chExt cx="3425747" cy="954107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9202866" y="3541641"/>
              <a:ext cx="2860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8638099" y="3608867"/>
              <a:ext cx="504000" cy="504056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674099" y="364489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710099" y="3680895"/>
              <a:ext cx="360000" cy="360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746099" y="37168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782099" y="3752895"/>
              <a:ext cx="216000" cy="216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818099" y="378889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854099" y="3824895"/>
              <a:ext cx="72000" cy="72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de cantos arredondados 126"/>
            <p:cNvSpPr/>
            <p:nvPr/>
          </p:nvSpPr>
          <p:spPr>
            <a:xfrm rot="20306682">
              <a:off x="8877508" y="3791316"/>
              <a:ext cx="288000" cy="36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Divisa 127"/>
            <p:cNvSpPr/>
            <p:nvPr/>
          </p:nvSpPr>
          <p:spPr>
            <a:xfrm rot="9864746">
              <a:off x="9106095" y="3728934"/>
              <a:ext cx="72008" cy="720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890" y="5046390"/>
            <a:ext cx="991828" cy="9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-24544" y="4941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/>
          </a:p>
        </p:txBody>
      </p:sp>
      <p:grpSp>
        <p:nvGrpSpPr>
          <p:cNvPr id="1051" name="Agrupar 1050"/>
          <p:cNvGrpSpPr/>
          <p:nvPr/>
        </p:nvGrpSpPr>
        <p:grpSpPr>
          <a:xfrm>
            <a:off x="105336" y="121613"/>
            <a:ext cx="11843643" cy="6771213"/>
            <a:chOff x="105336" y="121613"/>
            <a:chExt cx="11843643" cy="6771213"/>
          </a:xfrm>
        </p:grpSpPr>
        <p:grpSp>
          <p:nvGrpSpPr>
            <p:cNvPr id="29" name="Grupo 28"/>
            <p:cNvGrpSpPr/>
            <p:nvPr/>
          </p:nvGrpSpPr>
          <p:grpSpPr>
            <a:xfrm>
              <a:off x="3655093" y="1218067"/>
              <a:ext cx="4079453" cy="4077723"/>
              <a:chOff x="4720856" y="623035"/>
              <a:chExt cx="3423684" cy="3423600"/>
            </a:xfrm>
            <a:effectLst/>
          </p:grpSpPr>
          <p:sp>
            <p:nvSpPr>
              <p:cNvPr id="6" name="Elipse 5"/>
              <p:cNvSpPr/>
              <p:nvPr/>
            </p:nvSpPr>
            <p:spPr>
              <a:xfrm>
                <a:off x="4720856" y="623035"/>
                <a:ext cx="3423684" cy="3423600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>
                <a:off x="5146158" y="1265729"/>
                <a:ext cx="2115879" cy="2615155"/>
              </a:xfrm>
              <a:custGeom>
                <a:avLst/>
                <a:gdLst>
                  <a:gd name="connsiteX0" fmla="*/ 1690523 w 2466700"/>
                  <a:gd name="connsiteY0" fmla="*/ 1717734 h 3131865"/>
                  <a:gd name="connsiteX1" fmla="*/ 1743686 w 2466700"/>
                  <a:gd name="connsiteY1" fmla="*/ 1696469 h 3131865"/>
                  <a:gd name="connsiteX2" fmla="*/ 1775584 w 2466700"/>
                  <a:gd name="connsiteY2" fmla="*/ 1675204 h 3131865"/>
                  <a:gd name="connsiteX3" fmla="*/ 1913807 w 2466700"/>
                  <a:gd name="connsiteY3" fmla="*/ 1685837 h 3131865"/>
                  <a:gd name="connsiteX4" fmla="*/ 1977602 w 2466700"/>
                  <a:gd name="connsiteY4" fmla="*/ 1717734 h 3131865"/>
                  <a:gd name="connsiteX5" fmla="*/ 2009500 w 2466700"/>
                  <a:gd name="connsiteY5" fmla="*/ 1728367 h 3131865"/>
                  <a:gd name="connsiteX6" fmla="*/ 2041398 w 2466700"/>
                  <a:gd name="connsiteY6" fmla="*/ 1749632 h 3131865"/>
                  <a:gd name="connsiteX7" fmla="*/ 2105193 w 2466700"/>
                  <a:gd name="connsiteY7" fmla="*/ 1770897 h 3131865"/>
                  <a:gd name="connsiteX8" fmla="*/ 2137091 w 2466700"/>
                  <a:gd name="connsiteY8" fmla="*/ 1781530 h 3131865"/>
                  <a:gd name="connsiteX9" fmla="*/ 2200886 w 2466700"/>
                  <a:gd name="connsiteY9" fmla="*/ 1824060 h 3131865"/>
                  <a:gd name="connsiteX10" fmla="*/ 2254049 w 2466700"/>
                  <a:gd name="connsiteY10" fmla="*/ 1909120 h 3131865"/>
                  <a:gd name="connsiteX11" fmla="*/ 2317844 w 2466700"/>
                  <a:gd name="connsiteY11" fmla="*/ 1919753 h 3131865"/>
                  <a:gd name="connsiteX12" fmla="*/ 2381640 w 2466700"/>
                  <a:gd name="connsiteY12" fmla="*/ 1941018 h 3131865"/>
                  <a:gd name="connsiteX13" fmla="*/ 2466700 w 2466700"/>
                  <a:gd name="connsiteY13" fmla="*/ 2004814 h 3131865"/>
                  <a:gd name="connsiteX14" fmla="*/ 2456067 w 2466700"/>
                  <a:gd name="connsiteY14" fmla="*/ 2068609 h 3131865"/>
                  <a:gd name="connsiteX15" fmla="*/ 2413537 w 2466700"/>
                  <a:gd name="connsiteY15" fmla="*/ 2132404 h 3131865"/>
                  <a:gd name="connsiteX16" fmla="*/ 2392272 w 2466700"/>
                  <a:gd name="connsiteY16" fmla="*/ 2228097 h 3131865"/>
                  <a:gd name="connsiteX17" fmla="*/ 2381640 w 2466700"/>
                  <a:gd name="connsiteY17" fmla="*/ 2259995 h 3131865"/>
                  <a:gd name="connsiteX18" fmla="*/ 2371007 w 2466700"/>
                  <a:gd name="connsiteY18" fmla="*/ 2302525 h 3131865"/>
                  <a:gd name="connsiteX19" fmla="*/ 2275314 w 2466700"/>
                  <a:gd name="connsiteY19" fmla="*/ 2345055 h 3131865"/>
                  <a:gd name="connsiteX20" fmla="*/ 2243416 w 2466700"/>
                  <a:gd name="connsiteY20" fmla="*/ 2355688 h 3131865"/>
                  <a:gd name="connsiteX21" fmla="*/ 2200886 w 2466700"/>
                  <a:gd name="connsiteY21" fmla="*/ 2451381 h 3131865"/>
                  <a:gd name="connsiteX22" fmla="*/ 2190253 w 2466700"/>
                  <a:gd name="connsiteY22" fmla="*/ 2483279 h 3131865"/>
                  <a:gd name="connsiteX23" fmla="*/ 2126458 w 2466700"/>
                  <a:gd name="connsiteY23" fmla="*/ 2536441 h 3131865"/>
                  <a:gd name="connsiteX24" fmla="*/ 2073295 w 2466700"/>
                  <a:gd name="connsiteY24" fmla="*/ 2589604 h 3131865"/>
                  <a:gd name="connsiteX25" fmla="*/ 2052030 w 2466700"/>
                  <a:gd name="connsiteY25" fmla="*/ 2621502 h 3131865"/>
                  <a:gd name="connsiteX26" fmla="*/ 2009500 w 2466700"/>
                  <a:gd name="connsiteY26" fmla="*/ 2685297 h 3131865"/>
                  <a:gd name="connsiteX27" fmla="*/ 1956337 w 2466700"/>
                  <a:gd name="connsiteY27" fmla="*/ 2749093 h 3131865"/>
                  <a:gd name="connsiteX28" fmla="*/ 1924440 w 2466700"/>
                  <a:gd name="connsiteY28" fmla="*/ 2770358 h 3131865"/>
                  <a:gd name="connsiteX29" fmla="*/ 1881909 w 2466700"/>
                  <a:gd name="connsiteY29" fmla="*/ 2823520 h 3131865"/>
                  <a:gd name="connsiteX30" fmla="*/ 1903174 w 2466700"/>
                  <a:gd name="connsiteY30" fmla="*/ 2876683 h 3131865"/>
                  <a:gd name="connsiteX31" fmla="*/ 1881909 w 2466700"/>
                  <a:gd name="connsiteY31" fmla="*/ 3004274 h 3131865"/>
                  <a:gd name="connsiteX32" fmla="*/ 1892542 w 2466700"/>
                  <a:gd name="connsiteY32" fmla="*/ 3099967 h 3131865"/>
                  <a:gd name="connsiteX33" fmla="*/ 1924440 w 2466700"/>
                  <a:gd name="connsiteY33" fmla="*/ 3110600 h 3131865"/>
                  <a:gd name="connsiteX34" fmla="*/ 1903174 w 2466700"/>
                  <a:gd name="connsiteY34" fmla="*/ 3131865 h 3131865"/>
                  <a:gd name="connsiteX35" fmla="*/ 1807481 w 2466700"/>
                  <a:gd name="connsiteY35" fmla="*/ 3121232 h 3131865"/>
                  <a:gd name="connsiteX36" fmla="*/ 1743686 w 2466700"/>
                  <a:gd name="connsiteY36" fmla="*/ 3078702 h 3131865"/>
                  <a:gd name="connsiteX37" fmla="*/ 1722421 w 2466700"/>
                  <a:gd name="connsiteY37" fmla="*/ 3046804 h 3131865"/>
                  <a:gd name="connsiteX38" fmla="*/ 1722421 w 2466700"/>
                  <a:gd name="connsiteY38" fmla="*/ 2887316 h 3131865"/>
                  <a:gd name="connsiteX39" fmla="*/ 1743686 w 2466700"/>
                  <a:gd name="connsiteY39" fmla="*/ 2823520 h 3131865"/>
                  <a:gd name="connsiteX40" fmla="*/ 1754319 w 2466700"/>
                  <a:gd name="connsiteY40" fmla="*/ 2791623 h 3131865"/>
                  <a:gd name="connsiteX41" fmla="*/ 1764951 w 2466700"/>
                  <a:gd name="connsiteY41" fmla="*/ 2589604 h 3131865"/>
                  <a:gd name="connsiteX42" fmla="*/ 1775584 w 2466700"/>
                  <a:gd name="connsiteY42" fmla="*/ 2557707 h 3131865"/>
                  <a:gd name="connsiteX43" fmla="*/ 1796849 w 2466700"/>
                  <a:gd name="connsiteY43" fmla="*/ 2536441 h 3131865"/>
                  <a:gd name="connsiteX44" fmla="*/ 1754319 w 2466700"/>
                  <a:gd name="connsiteY44" fmla="*/ 2185567 h 3131865"/>
                  <a:gd name="connsiteX45" fmla="*/ 1722421 w 2466700"/>
                  <a:gd name="connsiteY45" fmla="*/ 2174934 h 3131865"/>
                  <a:gd name="connsiteX46" fmla="*/ 1669258 w 2466700"/>
                  <a:gd name="connsiteY46" fmla="*/ 2111139 h 3131865"/>
                  <a:gd name="connsiteX47" fmla="*/ 1658626 w 2466700"/>
                  <a:gd name="connsiteY47" fmla="*/ 2079241 h 3131865"/>
                  <a:gd name="connsiteX48" fmla="*/ 1647993 w 2466700"/>
                  <a:gd name="connsiteY48" fmla="*/ 1951651 h 3131865"/>
                  <a:gd name="connsiteX49" fmla="*/ 1658626 w 2466700"/>
                  <a:gd name="connsiteY49" fmla="*/ 1845325 h 3131865"/>
                  <a:gd name="connsiteX50" fmla="*/ 1647993 w 2466700"/>
                  <a:gd name="connsiteY50" fmla="*/ 1781530 h 3131865"/>
                  <a:gd name="connsiteX51" fmla="*/ 1594830 w 2466700"/>
                  <a:gd name="connsiteY51" fmla="*/ 1770897 h 3131865"/>
                  <a:gd name="connsiteX52" fmla="*/ 1562933 w 2466700"/>
                  <a:gd name="connsiteY52" fmla="*/ 1760265 h 3131865"/>
                  <a:gd name="connsiteX53" fmla="*/ 1509770 w 2466700"/>
                  <a:gd name="connsiteY53" fmla="*/ 1717734 h 3131865"/>
                  <a:gd name="connsiteX54" fmla="*/ 1488505 w 2466700"/>
                  <a:gd name="connsiteY54" fmla="*/ 1653939 h 3131865"/>
                  <a:gd name="connsiteX55" fmla="*/ 1424709 w 2466700"/>
                  <a:gd name="connsiteY55" fmla="*/ 1632674 h 3131865"/>
                  <a:gd name="connsiteX56" fmla="*/ 1360914 w 2466700"/>
                  <a:gd name="connsiteY56" fmla="*/ 1600776 h 3131865"/>
                  <a:gd name="connsiteX57" fmla="*/ 1222691 w 2466700"/>
                  <a:gd name="connsiteY57" fmla="*/ 1590144 h 3131865"/>
                  <a:gd name="connsiteX58" fmla="*/ 1105733 w 2466700"/>
                  <a:gd name="connsiteY58" fmla="*/ 1494451 h 3131865"/>
                  <a:gd name="connsiteX59" fmla="*/ 1073835 w 2466700"/>
                  <a:gd name="connsiteY59" fmla="*/ 1462553 h 3131865"/>
                  <a:gd name="connsiteX60" fmla="*/ 1041937 w 2466700"/>
                  <a:gd name="connsiteY60" fmla="*/ 1430655 h 3131865"/>
                  <a:gd name="connsiteX61" fmla="*/ 1010040 w 2466700"/>
                  <a:gd name="connsiteY61" fmla="*/ 1366860 h 3131865"/>
                  <a:gd name="connsiteX62" fmla="*/ 999407 w 2466700"/>
                  <a:gd name="connsiteY62" fmla="*/ 1334962 h 3131865"/>
                  <a:gd name="connsiteX63" fmla="*/ 924979 w 2466700"/>
                  <a:gd name="connsiteY63" fmla="*/ 1239269 h 3131865"/>
                  <a:gd name="connsiteX64" fmla="*/ 946244 w 2466700"/>
                  <a:gd name="connsiteY64" fmla="*/ 1292432 h 3131865"/>
                  <a:gd name="connsiteX65" fmla="*/ 956877 w 2466700"/>
                  <a:gd name="connsiteY65" fmla="*/ 1345595 h 3131865"/>
                  <a:gd name="connsiteX66" fmla="*/ 914347 w 2466700"/>
                  <a:gd name="connsiteY66" fmla="*/ 1430655 h 3131865"/>
                  <a:gd name="connsiteX67" fmla="*/ 893081 w 2466700"/>
                  <a:gd name="connsiteY67" fmla="*/ 1409390 h 3131865"/>
                  <a:gd name="connsiteX68" fmla="*/ 871816 w 2466700"/>
                  <a:gd name="connsiteY68" fmla="*/ 1334962 h 3131865"/>
                  <a:gd name="connsiteX69" fmla="*/ 850551 w 2466700"/>
                  <a:gd name="connsiteY69" fmla="*/ 1271167 h 3131865"/>
                  <a:gd name="connsiteX70" fmla="*/ 829286 w 2466700"/>
                  <a:gd name="connsiteY70" fmla="*/ 1196739 h 3131865"/>
                  <a:gd name="connsiteX71" fmla="*/ 818653 w 2466700"/>
                  <a:gd name="connsiteY71" fmla="*/ 1069148 h 3131865"/>
                  <a:gd name="connsiteX72" fmla="*/ 808021 w 2466700"/>
                  <a:gd name="connsiteY72" fmla="*/ 1037251 h 3131865"/>
                  <a:gd name="connsiteX73" fmla="*/ 786756 w 2466700"/>
                  <a:gd name="connsiteY73" fmla="*/ 877762 h 3131865"/>
                  <a:gd name="connsiteX74" fmla="*/ 765491 w 2466700"/>
                  <a:gd name="connsiteY74" fmla="*/ 845865 h 3131865"/>
                  <a:gd name="connsiteX75" fmla="*/ 733593 w 2466700"/>
                  <a:gd name="connsiteY75" fmla="*/ 813967 h 3131865"/>
                  <a:gd name="connsiteX76" fmla="*/ 691063 w 2466700"/>
                  <a:gd name="connsiteY76" fmla="*/ 750172 h 3131865"/>
                  <a:gd name="connsiteX77" fmla="*/ 680430 w 2466700"/>
                  <a:gd name="connsiteY77" fmla="*/ 718274 h 3131865"/>
                  <a:gd name="connsiteX78" fmla="*/ 659165 w 2466700"/>
                  <a:gd name="connsiteY78" fmla="*/ 686376 h 3131865"/>
                  <a:gd name="connsiteX79" fmla="*/ 627267 w 2466700"/>
                  <a:gd name="connsiteY79" fmla="*/ 622581 h 3131865"/>
                  <a:gd name="connsiteX80" fmla="*/ 595370 w 2466700"/>
                  <a:gd name="connsiteY80" fmla="*/ 558786 h 3131865"/>
                  <a:gd name="connsiteX81" fmla="*/ 542207 w 2466700"/>
                  <a:gd name="connsiteY81" fmla="*/ 516255 h 3131865"/>
                  <a:gd name="connsiteX82" fmla="*/ 510309 w 2466700"/>
                  <a:gd name="connsiteY82" fmla="*/ 484358 h 3131865"/>
                  <a:gd name="connsiteX83" fmla="*/ 467779 w 2466700"/>
                  <a:gd name="connsiteY83" fmla="*/ 473725 h 3131865"/>
                  <a:gd name="connsiteX84" fmla="*/ 435881 w 2466700"/>
                  <a:gd name="connsiteY84" fmla="*/ 463093 h 3131865"/>
                  <a:gd name="connsiteX85" fmla="*/ 361453 w 2466700"/>
                  <a:gd name="connsiteY85" fmla="*/ 473725 h 3131865"/>
                  <a:gd name="connsiteX86" fmla="*/ 340188 w 2466700"/>
                  <a:gd name="connsiteY86" fmla="*/ 505623 h 3131865"/>
                  <a:gd name="connsiteX87" fmla="*/ 297658 w 2466700"/>
                  <a:gd name="connsiteY87" fmla="*/ 601316 h 3131865"/>
                  <a:gd name="connsiteX88" fmla="*/ 287026 w 2466700"/>
                  <a:gd name="connsiteY88" fmla="*/ 633214 h 3131865"/>
                  <a:gd name="connsiteX89" fmla="*/ 159435 w 2466700"/>
                  <a:gd name="connsiteY89" fmla="*/ 665111 h 3131865"/>
                  <a:gd name="connsiteX90" fmla="*/ 53109 w 2466700"/>
                  <a:gd name="connsiteY90" fmla="*/ 728907 h 3131865"/>
                  <a:gd name="connsiteX91" fmla="*/ 53109 w 2466700"/>
                  <a:gd name="connsiteY91" fmla="*/ 739539 h 3131865"/>
                  <a:gd name="connsiteX92" fmla="*/ 63742 w 2466700"/>
                  <a:gd name="connsiteY92" fmla="*/ 707641 h 3131865"/>
                  <a:gd name="connsiteX93" fmla="*/ 74374 w 2466700"/>
                  <a:gd name="connsiteY93" fmla="*/ 643846 h 3131865"/>
                  <a:gd name="connsiteX94" fmla="*/ 116905 w 2466700"/>
                  <a:gd name="connsiteY94" fmla="*/ 580051 h 3131865"/>
                  <a:gd name="connsiteX95" fmla="*/ 74374 w 2466700"/>
                  <a:gd name="connsiteY95" fmla="*/ 452460 h 3131865"/>
                  <a:gd name="connsiteX96" fmla="*/ 42477 w 2466700"/>
                  <a:gd name="connsiteY96" fmla="*/ 441827 h 3131865"/>
                  <a:gd name="connsiteX97" fmla="*/ 42477 w 2466700"/>
                  <a:gd name="connsiteY97" fmla="*/ 346134 h 3131865"/>
                  <a:gd name="connsiteX98" fmla="*/ 106272 w 2466700"/>
                  <a:gd name="connsiteY98" fmla="*/ 324869 h 3131865"/>
                  <a:gd name="connsiteX99" fmla="*/ 106272 w 2466700"/>
                  <a:gd name="connsiteY99" fmla="*/ 261074 h 3131865"/>
                  <a:gd name="connsiteX100" fmla="*/ 42477 w 2466700"/>
                  <a:gd name="connsiteY100" fmla="*/ 239809 h 3131865"/>
                  <a:gd name="connsiteX101" fmla="*/ 21212 w 2466700"/>
                  <a:gd name="connsiteY101" fmla="*/ 176014 h 3131865"/>
                  <a:gd name="connsiteX102" fmla="*/ 74374 w 2466700"/>
                  <a:gd name="connsiteY102" fmla="*/ 186646 h 3131865"/>
                  <a:gd name="connsiteX103" fmla="*/ 116905 w 2466700"/>
                  <a:gd name="connsiteY103" fmla="*/ 176014 h 3131865"/>
                  <a:gd name="connsiteX104" fmla="*/ 85007 w 2466700"/>
                  <a:gd name="connsiteY104" fmla="*/ 59055 h 3131865"/>
                  <a:gd name="connsiteX105" fmla="*/ 74374 w 2466700"/>
                  <a:gd name="connsiteY105" fmla="*/ 27158 h 3131865"/>
                  <a:gd name="connsiteX106" fmla="*/ 446514 w 2466700"/>
                  <a:gd name="connsiteY106" fmla="*/ 27158 h 3131865"/>
                  <a:gd name="connsiteX107" fmla="*/ 478412 w 2466700"/>
                  <a:gd name="connsiteY107" fmla="*/ 48423 h 3131865"/>
                  <a:gd name="connsiteX108" fmla="*/ 510309 w 2466700"/>
                  <a:gd name="connsiteY108" fmla="*/ 59055 h 3131865"/>
                  <a:gd name="connsiteX109" fmla="*/ 552840 w 2466700"/>
                  <a:gd name="connsiteY109" fmla="*/ 80320 h 3131865"/>
                  <a:gd name="connsiteX110" fmla="*/ 616635 w 2466700"/>
                  <a:gd name="connsiteY110" fmla="*/ 101586 h 3131865"/>
                  <a:gd name="connsiteX111" fmla="*/ 797388 w 2466700"/>
                  <a:gd name="connsiteY111" fmla="*/ 80320 h 3131865"/>
                  <a:gd name="connsiteX112" fmla="*/ 861184 w 2466700"/>
                  <a:gd name="connsiteY112" fmla="*/ 59055 h 3131865"/>
                  <a:gd name="connsiteX113" fmla="*/ 1020672 w 2466700"/>
                  <a:gd name="connsiteY113" fmla="*/ 69688 h 3131865"/>
                  <a:gd name="connsiteX114" fmla="*/ 1052570 w 2466700"/>
                  <a:gd name="connsiteY114" fmla="*/ 80320 h 3131865"/>
                  <a:gd name="connsiteX115" fmla="*/ 1137630 w 2466700"/>
                  <a:gd name="connsiteY115" fmla="*/ 144116 h 3131865"/>
                  <a:gd name="connsiteX116" fmla="*/ 1212058 w 2466700"/>
                  <a:gd name="connsiteY116" fmla="*/ 165381 h 3131865"/>
                  <a:gd name="connsiteX117" fmla="*/ 1382179 w 2466700"/>
                  <a:gd name="connsiteY117" fmla="*/ 133483 h 3131865"/>
                  <a:gd name="connsiteX118" fmla="*/ 1403444 w 2466700"/>
                  <a:gd name="connsiteY118" fmla="*/ 101586 h 3131865"/>
                  <a:gd name="connsiteX119" fmla="*/ 1435342 w 2466700"/>
                  <a:gd name="connsiteY119" fmla="*/ 90953 h 3131865"/>
                  <a:gd name="connsiteX120" fmla="*/ 1520402 w 2466700"/>
                  <a:gd name="connsiteY120" fmla="*/ 112218 h 3131865"/>
                  <a:gd name="connsiteX121" fmla="*/ 1573565 w 2466700"/>
                  <a:gd name="connsiteY121" fmla="*/ 101586 h 3131865"/>
                  <a:gd name="connsiteX122" fmla="*/ 1605463 w 2466700"/>
                  <a:gd name="connsiteY122" fmla="*/ 90953 h 3131865"/>
                  <a:gd name="connsiteX123" fmla="*/ 1626728 w 2466700"/>
                  <a:gd name="connsiteY123" fmla="*/ 122851 h 3131865"/>
                  <a:gd name="connsiteX124" fmla="*/ 1616095 w 2466700"/>
                  <a:gd name="connsiteY124" fmla="*/ 218544 h 3131865"/>
                  <a:gd name="connsiteX125" fmla="*/ 1573565 w 2466700"/>
                  <a:gd name="connsiteY125" fmla="*/ 282339 h 3131865"/>
                  <a:gd name="connsiteX126" fmla="*/ 1520402 w 2466700"/>
                  <a:gd name="connsiteY126" fmla="*/ 324869 h 3131865"/>
                  <a:gd name="connsiteX127" fmla="*/ 1488505 w 2466700"/>
                  <a:gd name="connsiteY127" fmla="*/ 346134 h 3131865"/>
                  <a:gd name="connsiteX128" fmla="*/ 1445974 w 2466700"/>
                  <a:gd name="connsiteY128" fmla="*/ 388665 h 3131865"/>
                  <a:gd name="connsiteX129" fmla="*/ 1414077 w 2466700"/>
                  <a:gd name="connsiteY129" fmla="*/ 452460 h 3131865"/>
                  <a:gd name="connsiteX130" fmla="*/ 1382179 w 2466700"/>
                  <a:gd name="connsiteY130" fmla="*/ 473725 h 3131865"/>
                  <a:gd name="connsiteX131" fmla="*/ 1477872 w 2466700"/>
                  <a:gd name="connsiteY131" fmla="*/ 526888 h 3131865"/>
                  <a:gd name="connsiteX132" fmla="*/ 1509770 w 2466700"/>
                  <a:gd name="connsiteY132" fmla="*/ 548153 h 3131865"/>
                  <a:gd name="connsiteX133" fmla="*/ 1541667 w 2466700"/>
                  <a:gd name="connsiteY133" fmla="*/ 558786 h 3131865"/>
                  <a:gd name="connsiteX134" fmla="*/ 1562933 w 2466700"/>
                  <a:gd name="connsiteY134" fmla="*/ 590683 h 3131865"/>
                  <a:gd name="connsiteX135" fmla="*/ 1573565 w 2466700"/>
                  <a:gd name="connsiteY135" fmla="*/ 622581 h 3131865"/>
                  <a:gd name="connsiteX136" fmla="*/ 1594830 w 2466700"/>
                  <a:gd name="connsiteY136" fmla="*/ 707641 h 3131865"/>
                  <a:gd name="connsiteX137" fmla="*/ 1605463 w 2466700"/>
                  <a:gd name="connsiteY137" fmla="*/ 739539 h 3131865"/>
                  <a:gd name="connsiteX138" fmla="*/ 1637360 w 2466700"/>
                  <a:gd name="connsiteY138" fmla="*/ 750172 h 3131865"/>
                  <a:gd name="connsiteX139" fmla="*/ 1669258 w 2466700"/>
                  <a:gd name="connsiteY139" fmla="*/ 739539 h 3131865"/>
                  <a:gd name="connsiteX140" fmla="*/ 1690523 w 2466700"/>
                  <a:gd name="connsiteY140" fmla="*/ 675744 h 3131865"/>
                  <a:gd name="connsiteX141" fmla="*/ 1701156 w 2466700"/>
                  <a:gd name="connsiteY141" fmla="*/ 452460 h 3131865"/>
                  <a:gd name="connsiteX142" fmla="*/ 1754319 w 2466700"/>
                  <a:gd name="connsiteY142" fmla="*/ 463093 h 3131865"/>
                  <a:gd name="connsiteX143" fmla="*/ 1786216 w 2466700"/>
                  <a:gd name="connsiteY143" fmla="*/ 484358 h 3131865"/>
                  <a:gd name="connsiteX144" fmla="*/ 1818114 w 2466700"/>
                  <a:gd name="connsiteY144" fmla="*/ 494990 h 3131865"/>
                  <a:gd name="connsiteX145" fmla="*/ 1850012 w 2466700"/>
                  <a:gd name="connsiteY145" fmla="*/ 516255 h 3131865"/>
                  <a:gd name="connsiteX146" fmla="*/ 1977602 w 2466700"/>
                  <a:gd name="connsiteY146" fmla="*/ 537520 h 3131865"/>
                  <a:gd name="connsiteX147" fmla="*/ 1998867 w 2466700"/>
                  <a:gd name="connsiteY147" fmla="*/ 622581 h 3131865"/>
                  <a:gd name="connsiteX148" fmla="*/ 2009500 w 2466700"/>
                  <a:gd name="connsiteY148" fmla="*/ 654479 h 3131865"/>
                  <a:gd name="connsiteX149" fmla="*/ 2041398 w 2466700"/>
                  <a:gd name="connsiteY149" fmla="*/ 665111 h 3131865"/>
                  <a:gd name="connsiteX150" fmla="*/ 2115826 w 2466700"/>
                  <a:gd name="connsiteY150" fmla="*/ 739539 h 3131865"/>
                  <a:gd name="connsiteX151" fmla="*/ 2105193 w 2466700"/>
                  <a:gd name="connsiteY151" fmla="*/ 835232 h 3131865"/>
                  <a:gd name="connsiteX152" fmla="*/ 2073295 w 2466700"/>
                  <a:gd name="connsiteY152" fmla="*/ 845865 h 3131865"/>
                  <a:gd name="connsiteX153" fmla="*/ 1935072 w 2466700"/>
                  <a:gd name="connsiteY153" fmla="*/ 856497 h 3131865"/>
                  <a:gd name="connsiteX154" fmla="*/ 1956337 w 2466700"/>
                  <a:gd name="connsiteY154" fmla="*/ 888395 h 3131865"/>
                  <a:gd name="connsiteX155" fmla="*/ 1988235 w 2466700"/>
                  <a:gd name="connsiteY155" fmla="*/ 920293 h 3131865"/>
                  <a:gd name="connsiteX156" fmla="*/ 1956337 w 2466700"/>
                  <a:gd name="connsiteY156" fmla="*/ 941558 h 3131865"/>
                  <a:gd name="connsiteX157" fmla="*/ 1871277 w 2466700"/>
                  <a:gd name="connsiteY157" fmla="*/ 962823 h 3131865"/>
                  <a:gd name="connsiteX158" fmla="*/ 1839379 w 2466700"/>
                  <a:gd name="connsiteY158" fmla="*/ 994720 h 3131865"/>
                  <a:gd name="connsiteX159" fmla="*/ 1818114 w 2466700"/>
                  <a:gd name="connsiteY159" fmla="*/ 1101046 h 3131865"/>
                  <a:gd name="connsiteX160" fmla="*/ 1764951 w 2466700"/>
                  <a:gd name="connsiteY160" fmla="*/ 1154209 h 3131865"/>
                  <a:gd name="connsiteX161" fmla="*/ 1733053 w 2466700"/>
                  <a:gd name="connsiteY161" fmla="*/ 1164841 h 3131865"/>
                  <a:gd name="connsiteX162" fmla="*/ 1711788 w 2466700"/>
                  <a:gd name="connsiteY162" fmla="*/ 1186107 h 3131865"/>
                  <a:gd name="connsiteX163" fmla="*/ 1701156 w 2466700"/>
                  <a:gd name="connsiteY163" fmla="*/ 1249902 h 3131865"/>
                  <a:gd name="connsiteX164" fmla="*/ 1637360 w 2466700"/>
                  <a:gd name="connsiteY164" fmla="*/ 1292432 h 3131865"/>
                  <a:gd name="connsiteX165" fmla="*/ 1594830 w 2466700"/>
                  <a:gd name="connsiteY165" fmla="*/ 1420023 h 3131865"/>
                  <a:gd name="connsiteX166" fmla="*/ 1562933 w 2466700"/>
                  <a:gd name="connsiteY166" fmla="*/ 1409390 h 3131865"/>
                  <a:gd name="connsiteX167" fmla="*/ 1541667 w 2466700"/>
                  <a:gd name="connsiteY167" fmla="*/ 1388125 h 3131865"/>
                  <a:gd name="connsiteX168" fmla="*/ 1520402 w 2466700"/>
                  <a:gd name="connsiteY168" fmla="*/ 1356227 h 3131865"/>
                  <a:gd name="connsiteX169" fmla="*/ 1488505 w 2466700"/>
                  <a:gd name="connsiteY169" fmla="*/ 1345595 h 3131865"/>
                  <a:gd name="connsiteX170" fmla="*/ 1360914 w 2466700"/>
                  <a:gd name="connsiteY170" fmla="*/ 1377493 h 3131865"/>
                  <a:gd name="connsiteX171" fmla="*/ 1350281 w 2466700"/>
                  <a:gd name="connsiteY171" fmla="*/ 1409390 h 3131865"/>
                  <a:gd name="connsiteX172" fmla="*/ 1392812 w 2466700"/>
                  <a:gd name="connsiteY172" fmla="*/ 1483818 h 3131865"/>
                  <a:gd name="connsiteX173" fmla="*/ 1424709 w 2466700"/>
                  <a:gd name="connsiteY173" fmla="*/ 1473186 h 3131865"/>
                  <a:gd name="connsiteX174" fmla="*/ 1499137 w 2466700"/>
                  <a:gd name="connsiteY174" fmla="*/ 1462553 h 3131865"/>
                  <a:gd name="connsiteX175" fmla="*/ 1509770 w 2466700"/>
                  <a:gd name="connsiteY175" fmla="*/ 1494451 h 3131865"/>
                  <a:gd name="connsiteX176" fmla="*/ 1520402 w 2466700"/>
                  <a:gd name="connsiteY176" fmla="*/ 1536981 h 3131865"/>
                  <a:gd name="connsiteX177" fmla="*/ 1594830 w 2466700"/>
                  <a:gd name="connsiteY177" fmla="*/ 1547614 h 3131865"/>
                  <a:gd name="connsiteX178" fmla="*/ 1626728 w 2466700"/>
                  <a:gd name="connsiteY178" fmla="*/ 1568879 h 3131865"/>
                  <a:gd name="connsiteX179" fmla="*/ 1637360 w 2466700"/>
                  <a:gd name="connsiteY179" fmla="*/ 1707102 h 3131865"/>
                  <a:gd name="connsiteX180" fmla="*/ 1690523 w 2466700"/>
                  <a:gd name="connsiteY180" fmla="*/ 1717734 h 31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2466700" h="3131865">
                    <a:moveTo>
                      <a:pt x="1690523" y="1717734"/>
                    </a:moveTo>
                    <a:cubicBezTo>
                      <a:pt x="1708244" y="1715962"/>
                      <a:pt x="1726615" y="1705004"/>
                      <a:pt x="1743686" y="1696469"/>
                    </a:cubicBezTo>
                    <a:cubicBezTo>
                      <a:pt x="1755116" y="1690754"/>
                      <a:pt x="1762830" y="1676001"/>
                      <a:pt x="1775584" y="1675204"/>
                    </a:cubicBezTo>
                    <a:cubicBezTo>
                      <a:pt x="1821704" y="1672322"/>
                      <a:pt x="1867733" y="1682293"/>
                      <a:pt x="1913807" y="1685837"/>
                    </a:cubicBezTo>
                    <a:cubicBezTo>
                      <a:pt x="1993977" y="1712559"/>
                      <a:pt x="1895164" y="1676514"/>
                      <a:pt x="1977602" y="1717734"/>
                    </a:cubicBezTo>
                    <a:cubicBezTo>
                      <a:pt x="1987627" y="1722746"/>
                      <a:pt x="1999475" y="1723355"/>
                      <a:pt x="2009500" y="1728367"/>
                    </a:cubicBezTo>
                    <a:cubicBezTo>
                      <a:pt x="2020930" y="1734082"/>
                      <a:pt x="2029721" y="1744442"/>
                      <a:pt x="2041398" y="1749632"/>
                    </a:cubicBezTo>
                    <a:cubicBezTo>
                      <a:pt x="2061881" y="1758736"/>
                      <a:pt x="2083928" y="1763809"/>
                      <a:pt x="2105193" y="1770897"/>
                    </a:cubicBezTo>
                    <a:cubicBezTo>
                      <a:pt x="2115826" y="1774441"/>
                      <a:pt x="2127766" y="1775313"/>
                      <a:pt x="2137091" y="1781530"/>
                    </a:cubicBezTo>
                    <a:lnTo>
                      <a:pt x="2200886" y="1824060"/>
                    </a:lnTo>
                    <a:cubicBezTo>
                      <a:pt x="2215109" y="1866729"/>
                      <a:pt x="2209819" y="1894376"/>
                      <a:pt x="2254049" y="1909120"/>
                    </a:cubicBezTo>
                    <a:cubicBezTo>
                      <a:pt x="2274501" y="1915937"/>
                      <a:pt x="2296929" y="1914524"/>
                      <a:pt x="2317844" y="1919753"/>
                    </a:cubicBezTo>
                    <a:cubicBezTo>
                      <a:pt x="2339590" y="1925190"/>
                      <a:pt x="2381640" y="1941018"/>
                      <a:pt x="2381640" y="1941018"/>
                    </a:cubicBezTo>
                    <a:cubicBezTo>
                      <a:pt x="2453776" y="1989109"/>
                      <a:pt x="2427364" y="1965476"/>
                      <a:pt x="2466700" y="2004814"/>
                    </a:cubicBezTo>
                    <a:cubicBezTo>
                      <a:pt x="2463156" y="2026079"/>
                      <a:pt x="2464359" y="2048709"/>
                      <a:pt x="2456067" y="2068609"/>
                    </a:cubicBezTo>
                    <a:cubicBezTo>
                      <a:pt x="2446237" y="2092200"/>
                      <a:pt x="2413537" y="2132404"/>
                      <a:pt x="2413537" y="2132404"/>
                    </a:cubicBezTo>
                    <a:cubicBezTo>
                      <a:pt x="2389603" y="2204211"/>
                      <a:pt x="2417222" y="2115821"/>
                      <a:pt x="2392272" y="2228097"/>
                    </a:cubicBezTo>
                    <a:cubicBezTo>
                      <a:pt x="2389841" y="2239038"/>
                      <a:pt x="2384719" y="2249218"/>
                      <a:pt x="2381640" y="2259995"/>
                    </a:cubicBezTo>
                    <a:cubicBezTo>
                      <a:pt x="2377626" y="2274046"/>
                      <a:pt x="2379113" y="2290366"/>
                      <a:pt x="2371007" y="2302525"/>
                    </a:cubicBezTo>
                    <a:cubicBezTo>
                      <a:pt x="2356565" y="2324188"/>
                      <a:pt x="2287898" y="2340860"/>
                      <a:pt x="2275314" y="2345055"/>
                    </a:cubicBezTo>
                    <a:lnTo>
                      <a:pt x="2243416" y="2355688"/>
                    </a:lnTo>
                    <a:cubicBezTo>
                      <a:pt x="2209717" y="2406237"/>
                      <a:pt x="2226193" y="2375462"/>
                      <a:pt x="2200886" y="2451381"/>
                    </a:cubicBezTo>
                    <a:cubicBezTo>
                      <a:pt x="2197342" y="2462014"/>
                      <a:pt x="2198178" y="2475354"/>
                      <a:pt x="2190253" y="2483279"/>
                    </a:cubicBezTo>
                    <a:cubicBezTo>
                      <a:pt x="2149320" y="2524212"/>
                      <a:pt x="2170867" y="2506835"/>
                      <a:pt x="2126458" y="2536441"/>
                    </a:cubicBezTo>
                    <a:cubicBezTo>
                      <a:pt x="2069751" y="2621502"/>
                      <a:pt x="2144179" y="2518720"/>
                      <a:pt x="2073295" y="2589604"/>
                    </a:cubicBezTo>
                    <a:cubicBezTo>
                      <a:pt x="2064259" y="2598640"/>
                      <a:pt x="2059118" y="2610869"/>
                      <a:pt x="2052030" y="2621502"/>
                    </a:cubicBezTo>
                    <a:cubicBezTo>
                      <a:pt x="2033345" y="2677560"/>
                      <a:pt x="2053748" y="2632200"/>
                      <a:pt x="2009500" y="2685297"/>
                    </a:cubicBezTo>
                    <a:cubicBezTo>
                      <a:pt x="1971479" y="2730921"/>
                      <a:pt x="2007173" y="2706730"/>
                      <a:pt x="1956337" y="2749093"/>
                    </a:cubicBezTo>
                    <a:cubicBezTo>
                      <a:pt x="1946520" y="2757274"/>
                      <a:pt x="1934418" y="2762375"/>
                      <a:pt x="1924440" y="2770358"/>
                    </a:cubicBezTo>
                    <a:cubicBezTo>
                      <a:pt x="1902794" y="2787674"/>
                      <a:pt x="1897701" y="2799833"/>
                      <a:pt x="1881909" y="2823520"/>
                    </a:cubicBezTo>
                    <a:cubicBezTo>
                      <a:pt x="1846678" y="2929220"/>
                      <a:pt x="1885391" y="2778878"/>
                      <a:pt x="1903174" y="2876683"/>
                    </a:cubicBezTo>
                    <a:cubicBezTo>
                      <a:pt x="1911553" y="2922770"/>
                      <a:pt x="1895620" y="2963143"/>
                      <a:pt x="1881909" y="3004274"/>
                    </a:cubicBezTo>
                    <a:cubicBezTo>
                      <a:pt x="1885453" y="3036172"/>
                      <a:pt x="1880622" y="3070169"/>
                      <a:pt x="1892542" y="3099967"/>
                    </a:cubicBezTo>
                    <a:cubicBezTo>
                      <a:pt x="1896705" y="3110373"/>
                      <a:pt x="1920896" y="3099967"/>
                      <a:pt x="1924440" y="3110600"/>
                    </a:cubicBezTo>
                    <a:cubicBezTo>
                      <a:pt x="1927610" y="3120110"/>
                      <a:pt x="1910263" y="3124777"/>
                      <a:pt x="1903174" y="3131865"/>
                    </a:cubicBezTo>
                    <a:cubicBezTo>
                      <a:pt x="1871276" y="3128321"/>
                      <a:pt x="1837928" y="3131381"/>
                      <a:pt x="1807481" y="3121232"/>
                    </a:cubicBezTo>
                    <a:cubicBezTo>
                      <a:pt x="1783235" y="3113150"/>
                      <a:pt x="1743686" y="3078702"/>
                      <a:pt x="1743686" y="3078702"/>
                    </a:cubicBezTo>
                    <a:cubicBezTo>
                      <a:pt x="1736598" y="3068069"/>
                      <a:pt x="1728136" y="3058234"/>
                      <a:pt x="1722421" y="3046804"/>
                    </a:cubicBezTo>
                    <a:cubicBezTo>
                      <a:pt x="1697553" y="2997069"/>
                      <a:pt x="1713669" y="2939829"/>
                      <a:pt x="1722421" y="2887316"/>
                    </a:cubicBezTo>
                    <a:cubicBezTo>
                      <a:pt x="1726106" y="2865205"/>
                      <a:pt x="1736597" y="2844785"/>
                      <a:pt x="1743686" y="2823520"/>
                    </a:cubicBezTo>
                    <a:lnTo>
                      <a:pt x="1754319" y="2791623"/>
                    </a:lnTo>
                    <a:cubicBezTo>
                      <a:pt x="1757863" y="2724283"/>
                      <a:pt x="1758846" y="2656760"/>
                      <a:pt x="1764951" y="2589604"/>
                    </a:cubicBezTo>
                    <a:cubicBezTo>
                      <a:pt x="1765966" y="2578442"/>
                      <a:pt x="1769818" y="2567317"/>
                      <a:pt x="1775584" y="2557707"/>
                    </a:cubicBezTo>
                    <a:cubicBezTo>
                      <a:pt x="1780742" y="2549111"/>
                      <a:pt x="1789761" y="2543530"/>
                      <a:pt x="1796849" y="2536441"/>
                    </a:cubicBezTo>
                    <a:cubicBezTo>
                      <a:pt x="1791603" y="2373831"/>
                      <a:pt x="1877006" y="2246911"/>
                      <a:pt x="1754319" y="2185567"/>
                    </a:cubicBezTo>
                    <a:cubicBezTo>
                      <a:pt x="1744294" y="2180555"/>
                      <a:pt x="1733054" y="2178478"/>
                      <a:pt x="1722421" y="2174934"/>
                    </a:cubicBezTo>
                    <a:cubicBezTo>
                      <a:pt x="1698905" y="2151419"/>
                      <a:pt x="1684061" y="2140746"/>
                      <a:pt x="1669258" y="2111139"/>
                    </a:cubicBezTo>
                    <a:cubicBezTo>
                      <a:pt x="1664246" y="2101114"/>
                      <a:pt x="1662170" y="2089874"/>
                      <a:pt x="1658626" y="2079241"/>
                    </a:cubicBezTo>
                    <a:cubicBezTo>
                      <a:pt x="1655082" y="2036711"/>
                      <a:pt x="1647993" y="1994328"/>
                      <a:pt x="1647993" y="1951651"/>
                    </a:cubicBezTo>
                    <a:cubicBezTo>
                      <a:pt x="1647993" y="1916032"/>
                      <a:pt x="1658626" y="1880944"/>
                      <a:pt x="1658626" y="1845325"/>
                    </a:cubicBezTo>
                    <a:cubicBezTo>
                      <a:pt x="1658626" y="1823767"/>
                      <a:pt x="1662023" y="1797898"/>
                      <a:pt x="1647993" y="1781530"/>
                    </a:cubicBezTo>
                    <a:cubicBezTo>
                      <a:pt x="1636232" y="1767809"/>
                      <a:pt x="1612362" y="1775280"/>
                      <a:pt x="1594830" y="1770897"/>
                    </a:cubicBezTo>
                    <a:cubicBezTo>
                      <a:pt x="1583957" y="1768179"/>
                      <a:pt x="1573565" y="1763809"/>
                      <a:pt x="1562933" y="1760265"/>
                    </a:cubicBezTo>
                    <a:cubicBezTo>
                      <a:pt x="1551662" y="1752751"/>
                      <a:pt x="1517346" y="1732887"/>
                      <a:pt x="1509770" y="1717734"/>
                    </a:cubicBezTo>
                    <a:cubicBezTo>
                      <a:pt x="1499746" y="1697685"/>
                      <a:pt x="1509770" y="1661027"/>
                      <a:pt x="1488505" y="1653939"/>
                    </a:cubicBezTo>
                    <a:cubicBezTo>
                      <a:pt x="1467240" y="1646851"/>
                      <a:pt x="1443360" y="1645108"/>
                      <a:pt x="1424709" y="1632674"/>
                    </a:cubicBezTo>
                    <a:cubicBezTo>
                      <a:pt x="1402791" y="1618062"/>
                      <a:pt x="1388003" y="1604162"/>
                      <a:pt x="1360914" y="1600776"/>
                    </a:cubicBezTo>
                    <a:cubicBezTo>
                      <a:pt x="1315060" y="1595044"/>
                      <a:pt x="1268765" y="1593688"/>
                      <a:pt x="1222691" y="1590144"/>
                    </a:cubicBezTo>
                    <a:cubicBezTo>
                      <a:pt x="1138041" y="1533712"/>
                      <a:pt x="1176968" y="1565687"/>
                      <a:pt x="1105733" y="1494451"/>
                    </a:cubicBezTo>
                    <a:lnTo>
                      <a:pt x="1073835" y="1462553"/>
                    </a:lnTo>
                    <a:lnTo>
                      <a:pt x="1041937" y="1430655"/>
                    </a:lnTo>
                    <a:cubicBezTo>
                      <a:pt x="1015215" y="1350485"/>
                      <a:pt x="1051261" y="1449301"/>
                      <a:pt x="1010040" y="1366860"/>
                    </a:cubicBezTo>
                    <a:cubicBezTo>
                      <a:pt x="1005028" y="1356835"/>
                      <a:pt x="1004850" y="1344759"/>
                      <a:pt x="999407" y="1334962"/>
                    </a:cubicBezTo>
                    <a:cubicBezTo>
                      <a:pt x="967612" y="1277732"/>
                      <a:pt x="963725" y="1278015"/>
                      <a:pt x="924979" y="1239269"/>
                    </a:cubicBezTo>
                    <a:cubicBezTo>
                      <a:pt x="902061" y="1308028"/>
                      <a:pt x="914423" y="1236745"/>
                      <a:pt x="946244" y="1292432"/>
                    </a:cubicBezTo>
                    <a:cubicBezTo>
                      <a:pt x="955210" y="1308123"/>
                      <a:pt x="953333" y="1327874"/>
                      <a:pt x="956877" y="1345595"/>
                    </a:cubicBezTo>
                    <a:cubicBezTo>
                      <a:pt x="953881" y="1366568"/>
                      <a:pt x="965895" y="1440965"/>
                      <a:pt x="914347" y="1430655"/>
                    </a:cubicBezTo>
                    <a:cubicBezTo>
                      <a:pt x="904517" y="1428689"/>
                      <a:pt x="900170" y="1416478"/>
                      <a:pt x="893081" y="1409390"/>
                    </a:cubicBezTo>
                    <a:cubicBezTo>
                      <a:pt x="857344" y="1302176"/>
                      <a:pt x="911876" y="1468495"/>
                      <a:pt x="871816" y="1334962"/>
                    </a:cubicBezTo>
                    <a:cubicBezTo>
                      <a:pt x="865375" y="1313492"/>
                      <a:pt x="855987" y="1292913"/>
                      <a:pt x="850551" y="1271167"/>
                    </a:cubicBezTo>
                    <a:cubicBezTo>
                      <a:pt x="837201" y="1217764"/>
                      <a:pt x="844540" y="1242500"/>
                      <a:pt x="829286" y="1196739"/>
                    </a:cubicBezTo>
                    <a:cubicBezTo>
                      <a:pt x="825742" y="1154209"/>
                      <a:pt x="824293" y="1111451"/>
                      <a:pt x="818653" y="1069148"/>
                    </a:cubicBezTo>
                    <a:cubicBezTo>
                      <a:pt x="817172" y="1058039"/>
                      <a:pt x="809606" y="1048346"/>
                      <a:pt x="808021" y="1037251"/>
                    </a:cubicBezTo>
                    <a:cubicBezTo>
                      <a:pt x="805076" y="1016635"/>
                      <a:pt x="803518" y="916874"/>
                      <a:pt x="786756" y="877762"/>
                    </a:cubicBezTo>
                    <a:cubicBezTo>
                      <a:pt x="781722" y="866017"/>
                      <a:pt x="773672" y="855682"/>
                      <a:pt x="765491" y="845865"/>
                    </a:cubicBezTo>
                    <a:cubicBezTo>
                      <a:pt x="755865" y="834313"/>
                      <a:pt x="744226" y="824600"/>
                      <a:pt x="733593" y="813967"/>
                    </a:cubicBezTo>
                    <a:cubicBezTo>
                      <a:pt x="708310" y="738121"/>
                      <a:pt x="744160" y="829818"/>
                      <a:pt x="691063" y="750172"/>
                    </a:cubicBezTo>
                    <a:cubicBezTo>
                      <a:pt x="684846" y="740847"/>
                      <a:pt x="685442" y="728299"/>
                      <a:pt x="680430" y="718274"/>
                    </a:cubicBezTo>
                    <a:cubicBezTo>
                      <a:pt x="674715" y="706844"/>
                      <a:pt x="666253" y="697009"/>
                      <a:pt x="659165" y="686376"/>
                    </a:cubicBezTo>
                    <a:cubicBezTo>
                      <a:pt x="632441" y="606200"/>
                      <a:pt x="668491" y="705030"/>
                      <a:pt x="627267" y="622581"/>
                    </a:cubicBezTo>
                    <a:cubicBezTo>
                      <a:pt x="601060" y="570168"/>
                      <a:pt x="636003" y="609577"/>
                      <a:pt x="595370" y="558786"/>
                    </a:cubicBezTo>
                    <a:cubicBezTo>
                      <a:pt x="570621" y="527849"/>
                      <a:pt x="575369" y="543889"/>
                      <a:pt x="542207" y="516255"/>
                    </a:cubicBezTo>
                    <a:cubicBezTo>
                      <a:pt x="530655" y="506629"/>
                      <a:pt x="523364" y="491818"/>
                      <a:pt x="510309" y="484358"/>
                    </a:cubicBezTo>
                    <a:cubicBezTo>
                      <a:pt x="497621" y="477108"/>
                      <a:pt x="481830" y="477739"/>
                      <a:pt x="467779" y="473725"/>
                    </a:cubicBezTo>
                    <a:cubicBezTo>
                      <a:pt x="457002" y="470646"/>
                      <a:pt x="446514" y="466637"/>
                      <a:pt x="435881" y="463093"/>
                    </a:cubicBezTo>
                    <a:cubicBezTo>
                      <a:pt x="411072" y="466637"/>
                      <a:pt x="384354" y="463547"/>
                      <a:pt x="361453" y="473725"/>
                    </a:cubicBezTo>
                    <a:cubicBezTo>
                      <a:pt x="349776" y="478915"/>
                      <a:pt x="345378" y="493946"/>
                      <a:pt x="340188" y="505623"/>
                    </a:cubicBezTo>
                    <a:cubicBezTo>
                      <a:pt x="289576" y="619501"/>
                      <a:pt x="345783" y="529127"/>
                      <a:pt x="297658" y="601316"/>
                    </a:cubicBezTo>
                    <a:cubicBezTo>
                      <a:pt x="294114" y="611949"/>
                      <a:pt x="292792" y="623603"/>
                      <a:pt x="287026" y="633214"/>
                    </a:cubicBezTo>
                    <a:cubicBezTo>
                      <a:pt x="260342" y="677688"/>
                      <a:pt x="205497" y="660505"/>
                      <a:pt x="159435" y="665111"/>
                    </a:cubicBezTo>
                    <a:cubicBezTo>
                      <a:pt x="76620" y="692716"/>
                      <a:pt x="111490" y="670526"/>
                      <a:pt x="53109" y="728907"/>
                    </a:cubicBezTo>
                    <a:cubicBezTo>
                      <a:pt x="12176" y="769840"/>
                      <a:pt x="8701" y="769145"/>
                      <a:pt x="53109" y="739539"/>
                    </a:cubicBezTo>
                    <a:cubicBezTo>
                      <a:pt x="56653" y="728906"/>
                      <a:pt x="61311" y="718582"/>
                      <a:pt x="63742" y="707641"/>
                    </a:cubicBezTo>
                    <a:cubicBezTo>
                      <a:pt x="68419" y="686596"/>
                      <a:pt x="66082" y="663746"/>
                      <a:pt x="74374" y="643846"/>
                    </a:cubicBezTo>
                    <a:cubicBezTo>
                      <a:pt x="84204" y="620254"/>
                      <a:pt x="116905" y="580051"/>
                      <a:pt x="116905" y="580051"/>
                    </a:cubicBezTo>
                    <a:cubicBezTo>
                      <a:pt x="109272" y="511358"/>
                      <a:pt x="126782" y="487400"/>
                      <a:pt x="74374" y="452460"/>
                    </a:cubicBezTo>
                    <a:cubicBezTo>
                      <a:pt x="65049" y="446243"/>
                      <a:pt x="53109" y="445371"/>
                      <a:pt x="42477" y="441827"/>
                    </a:cubicBezTo>
                    <a:cubicBezTo>
                      <a:pt x="32630" y="412288"/>
                      <a:pt x="15375" y="377108"/>
                      <a:pt x="42477" y="346134"/>
                    </a:cubicBezTo>
                    <a:cubicBezTo>
                      <a:pt x="57238" y="329265"/>
                      <a:pt x="106272" y="324869"/>
                      <a:pt x="106272" y="324869"/>
                    </a:cubicBezTo>
                    <a:cubicBezTo>
                      <a:pt x="122951" y="299852"/>
                      <a:pt x="146300" y="286092"/>
                      <a:pt x="106272" y="261074"/>
                    </a:cubicBezTo>
                    <a:cubicBezTo>
                      <a:pt x="87264" y="249194"/>
                      <a:pt x="42477" y="239809"/>
                      <a:pt x="42477" y="239809"/>
                    </a:cubicBezTo>
                    <a:cubicBezTo>
                      <a:pt x="34445" y="234454"/>
                      <a:pt x="-33716" y="203478"/>
                      <a:pt x="21212" y="176014"/>
                    </a:cubicBezTo>
                    <a:cubicBezTo>
                      <a:pt x="37376" y="167932"/>
                      <a:pt x="56653" y="183102"/>
                      <a:pt x="74374" y="186646"/>
                    </a:cubicBezTo>
                    <a:cubicBezTo>
                      <a:pt x="88551" y="183102"/>
                      <a:pt x="110370" y="189084"/>
                      <a:pt x="116905" y="176014"/>
                    </a:cubicBezTo>
                    <a:cubicBezTo>
                      <a:pt x="122916" y="163992"/>
                      <a:pt x="85890" y="61703"/>
                      <a:pt x="85007" y="59055"/>
                    </a:cubicBezTo>
                    <a:lnTo>
                      <a:pt x="74374" y="27158"/>
                    </a:lnTo>
                    <a:cubicBezTo>
                      <a:pt x="209407" y="-17854"/>
                      <a:pt x="140746" y="949"/>
                      <a:pt x="446514" y="27158"/>
                    </a:cubicBezTo>
                    <a:cubicBezTo>
                      <a:pt x="459246" y="28249"/>
                      <a:pt x="466982" y="42708"/>
                      <a:pt x="478412" y="48423"/>
                    </a:cubicBezTo>
                    <a:cubicBezTo>
                      <a:pt x="488436" y="53435"/>
                      <a:pt x="500008" y="54640"/>
                      <a:pt x="510309" y="59055"/>
                    </a:cubicBezTo>
                    <a:cubicBezTo>
                      <a:pt x="524878" y="65299"/>
                      <a:pt x="538123" y="74433"/>
                      <a:pt x="552840" y="80320"/>
                    </a:cubicBezTo>
                    <a:cubicBezTo>
                      <a:pt x="573652" y="88645"/>
                      <a:pt x="616635" y="101586"/>
                      <a:pt x="616635" y="101586"/>
                    </a:cubicBezTo>
                    <a:cubicBezTo>
                      <a:pt x="707520" y="94595"/>
                      <a:pt x="729604" y="100655"/>
                      <a:pt x="797388" y="80320"/>
                    </a:cubicBezTo>
                    <a:cubicBezTo>
                      <a:pt x="818858" y="73879"/>
                      <a:pt x="861184" y="59055"/>
                      <a:pt x="861184" y="59055"/>
                    </a:cubicBezTo>
                    <a:cubicBezTo>
                      <a:pt x="914347" y="62599"/>
                      <a:pt x="967717" y="63804"/>
                      <a:pt x="1020672" y="69688"/>
                    </a:cubicBezTo>
                    <a:cubicBezTo>
                      <a:pt x="1031811" y="70926"/>
                      <a:pt x="1042959" y="74554"/>
                      <a:pt x="1052570" y="80320"/>
                    </a:cubicBezTo>
                    <a:cubicBezTo>
                      <a:pt x="1115544" y="118105"/>
                      <a:pt x="1005230" y="99985"/>
                      <a:pt x="1137630" y="144116"/>
                    </a:cubicBezTo>
                    <a:cubicBezTo>
                      <a:pt x="1183391" y="159369"/>
                      <a:pt x="1158655" y="152030"/>
                      <a:pt x="1212058" y="165381"/>
                    </a:cubicBezTo>
                    <a:cubicBezTo>
                      <a:pt x="1309644" y="132852"/>
                      <a:pt x="1253549" y="146346"/>
                      <a:pt x="1382179" y="133483"/>
                    </a:cubicBezTo>
                    <a:cubicBezTo>
                      <a:pt x="1389267" y="122851"/>
                      <a:pt x="1393466" y="109569"/>
                      <a:pt x="1403444" y="101586"/>
                    </a:cubicBezTo>
                    <a:cubicBezTo>
                      <a:pt x="1412196" y="94585"/>
                      <a:pt x="1424134" y="90953"/>
                      <a:pt x="1435342" y="90953"/>
                    </a:cubicBezTo>
                    <a:cubicBezTo>
                      <a:pt x="1461000" y="90953"/>
                      <a:pt x="1495233" y="103829"/>
                      <a:pt x="1520402" y="112218"/>
                    </a:cubicBezTo>
                    <a:cubicBezTo>
                      <a:pt x="1538123" y="108674"/>
                      <a:pt x="1556033" y="105969"/>
                      <a:pt x="1573565" y="101586"/>
                    </a:cubicBezTo>
                    <a:cubicBezTo>
                      <a:pt x="1584438" y="98868"/>
                      <a:pt x="1595057" y="86791"/>
                      <a:pt x="1605463" y="90953"/>
                    </a:cubicBezTo>
                    <a:cubicBezTo>
                      <a:pt x="1617328" y="95699"/>
                      <a:pt x="1619640" y="112218"/>
                      <a:pt x="1626728" y="122851"/>
                    </a:cubicBezTo>
                    <a:cubicBezTo>
                      <a:pt x="1623184" y="154749"/>
                      <a:pt x="1626244" y="188097"/>
                      <a:pt x="1616095" y="218544"/>
                    </a:cubicBezTo>
                    <a:cubicBezTo>
                      <a:pt x="1608013" y="242790"/>
                      <a:pt x="1587742" y="261074"/>
                      <a:pt x="1573565" y="282339"/>
                    </a:cubicBezTo>
                    <a:cubicBezTo>
                      <a:pt x="1546083" y="323563"/>
                      <a:pt x="1564423" y="310196"/>
                      <a:pt x="1520402" y="324869"/>
                    </a:cubicBezTo>
                    <a:cubicBezTo>
                      <a:pt x="1509770" y="331957"/>
                      <a:pt x="1498207" y="337818"/>
                      <a:pt x="1488505" y="346134"/>
                    </a:cubicBezTo>
                    <a:cubicBezTo>
                      <a:pt x="1473282" y="359182"/>
                      <a:pt x="1445974" y="388665"/>
                      <a:pt x="1445974" y="388665"/>
                    </a:cubicBezTo>
                    <a:cubicBezTo>
                      <a:pt x="1437327" y="414608"/>
                      <a:pt x="1434688" y="431849"/>
                      <a:pt x="1414077" y="452460"/>
                    </a:cubicBezTo>
                    <a:cubicBezTo>
                      <a:pt x="1405041" y="461496"/>
                      <a:pt x="1392812" y="466637"/>
                      <a:pt x="1382179" y="473725"/>
                    </a:cubicBezTo>
                    <a:cubicBezTo>
                      <a:pt x="1401761" y="552048"/>
                      <a:pt x="1374366" y="498659"/>
                      <a:pt x="1477872" y="526888"/>
                    </a:cubicBezTo>
                    <a:cubicBezTo>
                      <a:pt x="1490201" y="530250"/>
                      <a:pt x="1498340" y="542438"/>
                      <a:pt x="1509770" y="548153"/>
                    </a:cubicBezTo>
                    <a:cubicBezTo>
                      <a:pt x="1519794" y="553165"/>
                      <a:pt x="1531035" y="555242"/>
                      <a:pt x="1541667" y="558786"/>
                    </a:cubicBezTo>
                    <a:cubicBezTo>
                      <a:pt x="1548756" y="569418"/>
                      <a:pt x="1557218" y="579253"/>
                      <a:pt x="1562933" y="590683"/>
                    </a:cubicBezTo>
                    <a:cubicBezTo>
                      <a:pt x="1567945" y="600707"/>
                      <a:pt x="1570616" y="611768"/>
                      <a:pt x="1573565" y="622581"/>
                    </a:cubicBezTo>
                    <a:cubicBezTo>
                      <a:pt x="1581255" y="650777"/>
                      <a:pt x="1585588" y="679915"/>
                      <a:pt x="1594830" y="707641"/>
                    </a:cubicBezTo>
                    <a:cubicBezTo>
                      <a:pt x="1598374" y="718274"/>
                      <a:pt x="1597538" y="731614"/>
                      <a:pt x="1605463" y="739539"/>
                    </a:cubicBezTo>
                    <a:cubicBezTo>
                      <a:pt x="1613388" y="747464"/>
                      <a:pt x="1626728" y="746628"/>
                      <a:pt x="1637360" y="750172"/>
                    </a:cubicBezTo>
                    <a:cubicBezTo>
                      <a:pt x="1647993" y="746628"/>
                      <a:pt x="1662744" y="748659"/>
                      <a:pt x="1669258" y="739539"/>
                    </a:cubicBezTo>
                    <a:cubicBezTo>
                      <a:pt x="1682287" y="721299"/>
                      <a:pt x="1690523" y="675744"/>
                      <a:pt x="1690523" y="675744"/>
                    </a:cubicBezTo>
                    <a:cubicBezTo>
                      <a:pt x="1694067" y="601316"/>
                      <a:pt x="1679745" y="523830"/>
                      <a:pt x="1701156" y="452460"/>
                    </a:cubicBezTo>
                    <a:cubicBezTo>
                      <a:pt x="1706349" y="435150"/>
                      <a:pt x="1737398" y="456747"/>
                      <a:pt x="1754319" y="463093"/>
                    </a:cubicBezTo>
                    <a:cubicBezTo>
                      <a:pt x="1766284" y="467580"/>
                      <a:pt x="1774786" y="478643"/>
                      <a:pt x="1786216" y="484358"/>
                    </a:cubicBezTo>
                    <a:cubicBezTo>
                      <a:pt x="1796241" y="489370"/>
                      <a:pt x="1807481" y="491446"/>
                      <a:pt x="1818114" y="494990"/>
                    </a:cubicBezTo>
                    <a:cubicBezTo>
                      <a:pt x="1828747" y="502078"/>
                      <a:pt x="1838582" y="510540"/>
                      <a:pt x="1850012" y="516255"/>
                    </a:cubicBezTo>
                    <a:cubicBezTo>
                      <a:pt x="1885640" y="534069"/>
                      <a:pt x="1947273" y="534150"/>
                      <a:pt x="1977602" y="537520"/>
                    </a:cubicBezTo>
                    <a:cubicBezTo>
                      <a:pt x="2001908" y="610435"/>
                      <a:pt x="1973206" y="519936"/>
                      <a:pt x="1998867" y="622581"/>
                    </a:cubicBezTo>
                    <a:cubicBezTo>
                      <a:pt x="2001585" y="633454"/>
                      <a:pt x="2001575" y="646554"/>
                      <a:pt x="2009500" y="654479"/>
                    </a:cubicBezTo>
                    <a:cubicBezTo>
                      <a:pt x="2017425" y="662404"/>
                      <a:pt x="2030765" y="661567"/>
                      <a:pt x="2041398" y="665111"/>
                    </a:cubicBezTo>
                    <a:cubicBezTo>
                      <a:pt x="2114518" y="713858"/>
                      <a:pt x="2097111" y="683395"/>
                      <a:pt x="2115826" y="739539"/>
                    </a:cubicBezTo>
                    <a:cubicBezTo>
                      <a:pt x="2112282" y="771437"/>
                      <a:pt x="2117113" y="805434"/>
                      <a:pt x="2105193" y="835232"/>
                    </a:cubicBezTo>
                    <a:cubicBezTo>
                      <a:pt x="2101030" y="845638"/>
                      <a:pt x="2084416" y="844475"/>
                      <a:pt x="2073295" y="845865"/>
                    </a:cubicBezTo>
                    <a:cubicBezTo>
                      <a:pt x="2027441" y="851597"/>
                      <a:pt x="1981146" y="852953"/>
                      <a:pt x="1935072" y="856497"/>
                    </a:cubicBezTo>
                    <a:cubicBezTo>
                      <a:pt x="1942160" y="867130"/>
                      <a:pt x="1948156" y="878578"/>
                      <a:pt x="1956337" y="888395"/>
                    </a:cubicBezTo>
                    <a:cubicBezTo>
                      <a:pt x="1965963" y="899947"/>
                      <a:pt x="1988235" y="905256"/>
                      <a:pt x="1988235" y="920293"/>
                    </a:cubicBezTo>
                    <a:cubicBezTo>
                      <a:pt x="1988235" y="933072"/>
                      <a:pt x="1967767" y="935843"/>
                      <a:pt x="1956337" y="941558"/>
                    </a:cubicBezTo>
                    <a:cubicBezTo>
                      <a:pt x="1934543" y="952455"/>
                      <a:pt x="1891494" y="958780"/>
                      <a:pt x="1871277" y="962823"/>
                    </a:cubicBezTo>
                    <a:cubicBezTo>
                      <a:pt x="1860644" y="973455"/>
                      <a:pt x="1847720" y="982209"/>
                      <a:pt x="1839379" y="994720"/>
                    </a:cubicBezTo>
                    <a:cubicBezTo>
                      <a:pt x="1825080" y="1016169"/>
                      <a:pt x="1820813" y="1092050"/>
                      <a:pt x="1818114" y="1101046"/>
                    </a:cubicBezTo>
                    <a:cubicBezTo>
                      <a:pt x="1810608" y="1126064"/>
                      <a:pt x="1786634" y="1143368"/>
                      <a:pt x="1764951" y="1154209"/>
                    </a:cubicBezTo>
                    <a:cubicBezTo>
                      <a:pt x="1754926" y="1159221"/>
                      <a:pt x="1743686" y="1161297"/>
                      <a:pt x="1733053" y="1164841"/>
                    </a:cubicBezTo>
                    <a:cubicBezTo>
                      <a:pt x="1725965" y="1171930"/>
                      <a:pt x="1715308" y="1176721"/>
                      <a:pt x="1711788" y="1186107"/>
                    </a:cubicBezTo>
                    <a:cubicBezTo>
                      <a:pt x="1704219" y="1206293"/>
                      <a:pt x="1713519" y="1232241"/>
                      <a:pt x="1701156" y="1249902"/>
                    </a:cubicBezTo>
                    <a:cubicBezTo>
                      <a:pt x="1686500" y="1270840"/>
                      <a:pt x="1637360" y="1292432"/>
                      <a:pt x="1637360" y="1292432"/>
                    </a:cubicBezTo>
                    <a:cubicBezTo>
                      <a:pt x="1633020" y="1340173"/>
                      <a:pt x="1661774" y="1420023"/>
                      <a:pt x="1594830" y="1420023"/>
                    </a:cubicBezTo>
                    <a:cubicBezTo>
                      <a:pt x="1583622" y="1420023"/>
                      <a:pt x="1573565" y="1412934"/>
                      <a:pt x="1562933" y="1409390"/>
                    </a:cubicBezTo>
                    <a:cubicBezTo>
                      <a:pt x="1555844" y="1402302"/>
                      <a:pt x="1547929" y="1395953"/>
                      <a:pt x="1541667" y="1388125"/>
                    </a:cubicBezTo>
                    <a:cubicBezTo>
                      <a:pt x="1533684" y="1378146"/>
                      <a:pt x="1530381" y="1364210"/>
                      <a:pt x="1520402" y="1356227"/>
                    </a:cubicBezTo>
                    <a:cubicBezTo>
                      <a:pt x="1511651" y="1349226"/>
                      <a:pt x="1499137" y="1349139"/>
                      <a:pt x="1488505" y="1345595"/>
                    </a:cubicBezTo>
                    <a:cubicBezTo>
                      <a:pt x="1442430" y="1350202"/>
                      <a:pt x="1387600" y="1333016"/>
                      <a:pt x="1360914" y="1377493"/>
                    </a:cubicBezTo>
                    <a:cubicBezTo>
                      <a:pt x="1355148" y="1387103"/>
                      <a:pt x="1353825" y="1398758"/>
                      <a:pt x="1350281" y="1409390"/>
                    </a:cubicBezTo>
                    <a:cubicBezTo>
                      <a:pt x="1357162" y="1450677"/>
                      <a:pt x="1343370" y="1483818"/>
                      <a:pt x="1392812" y="1483818"/>
                    </a:cubicBezTo>
                    <a:cubicBezTo>
                      <a:pt x="1404019" y="1483818"/>
                      <a:pt x="1414077" y="1476730"/>
                      <a:pt x="1424709" y="1473186"/>
                    </a:cubicBezTo>
                    <a:cubicBezTo>
                      <a:pt x="1477873" y="1420022"/>
                      <a:pt x="1453063" y="1416478"/>
                      <a:pt x="1499137" y="1462553"/>
                    </a:cubicBezTo>
                    <a:cubicBezTo>
                      <a:pt x="1502681" y="1473186"/>
                      <a:pt x="1506691" y="1483674"/>
                      <a:pt x="1509770" y="1494451"/>
                    </a:cubicBezTo>
                    <a:cubicBezTo>
                      <a:pt x="1513784" y="1508502"/>
                      <a:pt x="1508010" y="1529236"/>
                      <a:pt x="1520402" y="1536981"/>
                    </a:cubicBezTo>
                    <a:cubicBezTo>
                      <a:pt x="1541654" y="1550264"/>
                      <a:pt x="1570021" y="1544070"/>
                      <a:pt x="1594830" y="1547614"/>
                    </a:cubicBezTo>
                    <a:cubicBezTo>
                      <a:pt x="1605463" y="1554702"/>
                      <a:pt x="1623435" y="1556532"/>
                      <a:pt x="1626728" y="1568879"/>
                    </a:cubicBezTo>
                    <a:cubicBezTo>
                      <a:pt x="1638635" y="1613529"/>
                      <a:pt x="1611057" y="1669108"/>
                      <a:pt x="1637360" y="1707102"/>
                    </a:cubicBezTo>
                    <a:cubicBezTo>
                      <a:pt x="1653499" y="1730414"/>
                      <a:pt x="1672802" y="1719506"/>
                      <a:pt x="1690523" y="171773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orma livre 8"/>
              <p:cNvSpPr/>
              <p:nvPr/>
            </p:nvSpPr>
            <p:spPr>
              <a:xfrm>
                <a:off x="6605011" y="2444813"/>
                <a:ext cx="278529" cy="128493"/>
              </a:xfrm>
              <a:custGeom>
                <a:avLst/>
                <a:gdLst>
                  <a:gd name="connsiteX0" fmla="*/ 87143 w 278529"/>
                  <a:gd name="connsiteY0" fmla="*/ 902 h 128493"/>
                  <a:gd name="connsiteX1" fmla="*/ 2083 w 278529"/>
                  <a:gd name="connsiteY1" fmla="*/ 11534 h 128493"/>
                  <a:gd name="connsiteX2" fmla="*/ 23348 w 278529"/>
                  <a:gd name="connsiteY2" fmla="*/ 32800 h 128493"/>
                  <a:gd name="connsiteX3" fmla="*/ 55245 w 278529"/>
                  <a:gd name="connsiteY3" fmla="*/ 54065 h 128493"/>
                  <a:gd name="connsiteX4" fmla="*/ 119041 w 278529"/>
                  <a:gd name="connsiteY4" fmla="*/ 75330 h 128493"/>
                  <a:gd name="connsiteX5" fmla="*/ 182836 w 278529"/>
                  <a:gd name="connsiteY5" fmla="*/ 107228 h 128493"/>
                  <a:gd name="connsiteX6" fmla="*/ 267897 w 278529"/>
                  <a:gd name="connsiteY6" fmla="*/ 128493 h 128493"/>
                  <a:gd name="connsiteX7" fmla="*/ 278529 w 278529"/>
                  <a:gd name="connsiteY7" fmla="*/ 96595 h 128493"/>
                  <a:gd name="connsiteX8" fmla="*/ 235999 w 278529"/>
                  <a:gd name="connsiteY8" fmla="*/ 43432 h 128493"/>
                  <a:gd name="connsiteX9" fmla="*/ 108408 w 278529"/>
                  <a:gd name="connsiteY9" fmla="*/ 22167 h 128493"/>
                  <a:gd name="connsiteX10" fmla="*/ 87143 w 278529"/>
                  <a:gd name="connsiteY10" fmla="*/ 902 h 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8529" h="128493">
                    <a:moveTo>
                      <a:pt x="87143" y="902"/>
                    </a:moveTo>
                    <a:cubicBezTo>
                      <a:pt x="69422" y="-870"/>
                      <a:pt x="27640" y="-1245"/>
                      <a:pt x="2083" y="11534"/>
                    </a:cubicBezTo>
                    <a:cubicBezTo>
                      <a:pt x="-6883" y="16017"/>
                      <a:pt x="15520" y="26538"/>
                      <a:pt x="23348" y="32800"/>
                    </a:cubicBezTo>
                    <a:cubicBezTo>
                      <a:pt x="33326" y="40783"/>
                      <a:pt x="43568" y="48875"/>
                      <a:pt x="55245" y="54065"/>
                    </a:cubicBezTo>
                    <a:cubicBezTo>
                      <a:pt x="75729" y="63169"/>
                      <a:pt x="100390" y="62896"/>
                      <a:pt x="119041" y="75330"/>
                    </a:cubicBezTo>
                    <a:cubicBezTo>
                      <a:pt x="150224" y="96119"/>
                      <a:pt x="147621" y="98424"/>
                      <a:pt x="182836" y="107228"/>
                    </a:cubicBezTo>
                    <a:lnTo>
                      <a:pt x="267897" y="128493"/>
                    </a:lnTo>
                    <a:cubicBezTo>
                      <a:pt x="271441" y="117860"/>
                      <a:pt x="278529" y="107803"/>
                      <a:pt x="278529" y="96595"/>
                    </a:cubicBezTo>
                    <a:cubicBezTo>
                      <a:pt x="278529" y="70232"/>
                      <a:pt x="260493" y="50780"/>
                      <a:pt x="235999" y="43432"/>
                    </a:cubicBezTo>
                    <a:cubicBezTo>
                      <a:pt x="222485" y="39378"/>
                      <a:pt x="129319" y="31129"/>
                      <a:pt x="108408" y="22167"/>
                    </a:cubicBezTo>
                    <a:cubicBezTo>
                      <a:pt x="99194" y="18218"/>
                      <a:pt x="104864" y="2674"/>
                      <a:pt x="87143" y="90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6713968" y="1446030"/>
                <a:ext cx="209475" cy="202018"/>
              </a:xfrm>
              <a:custGeom>
                <a:avLst/>
                <a:gdLst>
                  <a:gd name="connsiteX0" fmla="*/ 174138 w 209475"/>
                  <a:gd name="connsiteY0" fmla="*/ 85060 h 202018"/>
                  <a:gd name="connsiteX1" fmla="*/ 120976 w 209475"/>
                  <a:gd name="connsiteY1" fmla="*/ 53163 h 202018"/>
                  <a:gd name="connsiteX2" fmla="*/ 99711 w 209475"/>
                  <a:gd name="connsiteY2" fmla="*/ 21265 h 202018"/>
                  <a:gd name="connsiteX3" fmla="*/ 67813 w 209475"/>
                  <a:gd name="connsiteY3" fmla="*/ 0 h 202018"/>
                  <a:gd name="connsiteX4" fmla="*/ 4017 w 209475"/>
                  <a:gd name="connsiteY4" fmla="*/ 10632 h 202018"/>
                  <a:gd name="connsiteX5" fmla="*/ 35915 w 209475"/>
                  <a:gd name="connsiteY5" fmla="*/ 106325 h 202018"/>
                  <a:gd name="connsiteX6" fmla="*/ 89078 w 209475"/>
                  <a:gd name="connsiteY6" fmla="*/ 148856 h 202018"/>
                  <a:gd name="connsiteX7" fmla="*/ 110343 w 209475"/>
                  <a:gd name="connsiteY7" fmla="*/ 180753 h 202018"/>
                  <a:gd name="connsiteX8" fmla="*/ 174138 w 209475"/>
                  <a:gd name="connsiteY8" fmla="*/ 202018 h 202018"/>
                  <a:gd name="connsiteX9" fmla="*/ 184771 w 209475"/>
                  <a:gd name="connsiteY9" fmla="*/ 170121 h 202018"/>
                  <a:gd name="connsiteX10" fmla="*/ 195404 w 209475"/>
                  <a:gd name="connsiteY10" fmla="*/ 95693 h 202018"/>
                  <a:gd name="connsiteX11" fmla="*/ 163506 w 209475"/>
                  <a:gd name="connsiteY11" fmla="*/ 85060 h 202018"/>
                  <a:gd name="connsiteX12" fmla="*/ 174138 w 209475"/>
                  <a:gd name="connsiteY12" fmla="*/ 8506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475" h="202018">
                    <a:moveTo>
                      <a:pt x="174138" y="85060"/>
                    </a:moveTo>
                    <a:cubicBezTo>
                      <a:pt x="167050" y="79744"/>
                      <a:pt x="136666" y="66612"/>
                      <a:pt x="120976" y="53163"/>
                    </a:cubicBezTo>
                    <a:cubicBezTo>
                      <a:pt x="111274" y="44847"/>
                      <a:pt x="108747" y="30301"/>
                      <a:pt x="99711" y="21265"/>
                    </a:cubicBezTo>
                    <a:cubicBezTo>
                      <a:pt x="90675" y="12229"/>
                      <a:pt x="78446" y="7088"/>
                      <a:pt x="67813" y="0"/>
                    </a:cubicBezTo>
                    <a:cubicBezTo>
                      <a:pt x="46548" y="3544"/>
                      <a:pt x="16548" y="-6911"/>
                      <a:pt x="4017" y="10632"/>
                    </a:cubicBezTo>
                    <a:cubicBezTo>
                      <a:pt x="-10834" y="31423"/>
                      <a:pt x="19042" y="89452"/>
                      <a:pt x="35915" y="106325"/>
                    </a:cubicBezTo>
                    <a:cubicBezTo>
                      <a:pt x="91183" y="161592"/>
                      <a:pt x="46988" y="96242"/>
                      <a:pt x="89078" y="148856"/>
                    </a:cubicBezTo>
                    <a:cubicBezTo>
                      <a:pt x="97061" y="158834"/>
                      <a:pt x="99507" y="173980"/>
                      <a:pt x="110343" y="180753"/>
                    </a:cubicBezTo>
                    <a:cubicBezTo>
                      <a:pt x="129351" y="192633"/>
                      <a:pt x="174138" y="202018"/>
                      <a:pt x="174138" y="202018"/>
                    </a:cubicBezTo>
                    <a:cubicBezTo>
                      <a:pt x="177682" y="191386"/>
                      <a:pt x="179759" y="180145"/>
                      <a:pt x="184771" y="170121"/>
                    </a:cubicBezTo>
                    <a:cubicBezTo>
                      <a:pt x="199463" y="140738"/>
                      <a:pt x="225921" y="133840"/>
                      <a:pt x="195404" y="95693"/>
                    </a:cubicBezTo>
                    <a:cubicBezTo>
                      <a:pt x="188403" y="86941"/>
                      <a:pt x="173531" y="90072"/>
                      <a:pt x="163506" y="85060"/>
                    </a:cubicBezTo>
                    <a:cubicBezTo>
                      <a:pt x="159023" y="82819"/>
                      <a:pt x="181226" y="90376"/>
                      <a:pt x="174138" y="8506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6367777" y="999274"/>
                <a:ext cx="538266" cy="446756"/>
              </a:xfrm>
              <a:custGeom>
                <a:avLst/>
                <a:gdLst>
                  <a:gd name="connsiteX0" fmla="*/ 240663 w 538266"/>
                  <a:gd name="connsiteY0" fmla="*/ 32086 h 446756"/>
                  <a:gd name="connsiteX1" fmla="*/ 187500 w 538266"/>
                  <a:gd name="connsiteY1" fmla="*/ 188 h 446756"/>
                  <a:gd name="connsiteX2" fmla="*/ 59909 w 538266"/>
                  <a:gd name="connsiteY2" fmla="*/ 21454 h 446756"/>
                  <a:gd name="connsiteX3" fmla="*/ 28012 w 538266"/>
                  <a:gd name="connsiteY3" fmla="*/ 42719 h 446756"/>
                  <a:gd name="connsiteX4" fmla="*/ 17379 w 538266"/>
                  <a:gd name="connsiteY4" fmla="*/ 202207 h 446756"/>
                  <a:gd name="connsiteX5" fmla="*/ 81174 w 538266"/>
                  <a:gd name="connsiteY5" fmla="*/ 234105 h 446756"/>
                  <a:gd name="connsiteX6" fmla="*/ 251295 w 538266"/>
                  <a:gd name="connsiteY6" fmla="*/ 234105 h 446756"/>
                  <a:gd name="connsiteX7" fmla="*/ 283193 w 538266"/>
                  <a:gd name="connsiteY7" fmla="*/ 329798 h 446756"/>
                  <a:gd name="connsiteX8" fmla="*/ 357621 w 538266"/>
                  <a:gd name="connsiteY8" fmla="*/ 414858 h 446756"/>
                  <a:gd name="connsiteX9" fmla="*/ 474579 w 538266"/>
                  <a:gd name="connsiteY9" fmla="*/ 446756 h 446756"/>
                  <a:gd name="connsiteX10" fmla="*/ 527742 w 538266"/>
                  <a:gd name="connsiteY10" fmla="*/ 436123 h 446756"/>
                  <a:gd name="connsiteX11" fmla="*/ 485212 w 538266"/>
                  <a:gd name="connsiteY11" fmla="*/ 319165 h 446756"/>
                  <a:gd name="connsiteX12" fmla="*/ 453314 w 538266"/>
                  <a:gd name="connsiteY12" fmla="*/ 308533 h 446756"/>
                  <a:gd name="connsiteX13" fmla="*/ 421416 w 538266"/>
                  <a:gd name="connsiteY13" fmla="*/ 223472 h 446756"/>
                  <a:gd name="connsiteX14" fmla="*/ 389519 w 538266"/>
                  <a:gd name="connsiteY14" fmla="*/ 191574 h 446756"/>
                  <a:gd name="connsiteX15" fmla="*/ 368254 w 538266"/>
                  <a:gd name="connsiteY15" fmla="*/ 159677 h 446756"/>
                  <a:gd name="connsiteX16" fmla="*/ 346988 w 538266"/>
                  <a:gd name="connsiteY16" fmla="*/ 138412 h 446756"/>
                  <a:gd name="connsiteX17" fmla="*/ 325723 w 538266"/>
                  <a:gd name="connsiteY17" fmla="*/ 106514 h 446756"/>
                  <a:gd name="connsiteX18" fmla="*/ 293826 w 538266"/>
                  <a:gd name="connsiteY18" fmla="*/ 85249 h 446756"/>
                  <a:gd name="connsiteX19" fmla="*/ 272560 w 538266"/>
                  <a:gd name="connsiteY19" fmla="*/ 63984 h 446756"/>
                  <a:gd name="connsiteX20" fmla="*/ 251295 w 538266"/>
                  <a:gd name="connsiteY20" fmla="*/ 32086 h 446756"/>
                  <a:gd name="connsiteX21" fmla="*/ 240663 w 538266"/>
                  <a:gd name="connsiteY21" fmla="*/ 32086 h 44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266" h="446756">
                    <a:moveTo>
                      <a:pt x="240663" y="32086"/>
                    </a:moveTo>
                    <a:cubicBezTo>
                      <a:pt x="230030" y="26770"/>
                      <a:pt x="208130" y="1401"/>
                      <a:pt x="187500" y="188"/>
                    </a:cubicBezTo>
                    <a:cubicBezTo>
                      <a:pt x="144457" y="-2344"/>
                      <a:pt x="59909" y="21454"/>
                      <a:pt x="59909" y="21454"/>
                    </a:cubicBezTo>
                    <a:cubicBezTo>
                      <a:pt x="49277" y="28542"/>
                      <a:pt x="37048" y="33683"/>
                      <a:pt x="28012" y="42719"/>
                    </a:cubicBezTo>
                    <a:cubicBezTo>
                      <a:pt x="-15306" y="86037"/>
                      <a:pt x="273" y="142334"/>
                      <a:pt x="17379" y="202207"/>
                    </a:cubicBezTo>
                    <a:cubicBezTo>
                      <a:pt x="21718" y="217393"/>
                      <a:pt x="69503" y="230214"/>
                      <a:pt x="81174" y="234105"/>
                    </a:cubicBezTo>
                    <a:cubicBezTo>
                      <a:pt x="90206" y="233202"/>
                      <a:pt x="224237" y="210429"/>
                      <a:pt x="251295" y="234105"/>
                    </a:cubicBezTo>
                    <a:cubicBezTo>
                      <a:pt x="276811" y="256432"/>
                      <a:pt x="265118" y="302686"/>
                      <a:pt x="283193" y="329798"/>
                    </a:cubicBezTo>
                    <a:cubicBezTo>
                      <a:pt x="300237" y="355363"/>
                      <a:pt x="330965" y="405973"/>
                      <a:pt x="357621" y="414858"/>
                    </a:cubicBezTo>
                    <a:cubicBezTo>
                      <a:pt x="438561" y="441838"/>
                      <a:pt x="399436" y="431727"/>
                      <a:pt x="474579" y="446756"/>
                    </a:cubicBezTo>
                    <a:cubicBezTo>
                      <a:pt x="492300" y="443212"/>
                      <a:pt x="521030" y="452902"/>
                      <a:pt x="527742" y="436123"/>
                    </a:cubicBezTo>
                    <a:cubicBezTo>
                      <a:pt x="553688" y="371257"/>
                      <a:pt x="528686" y="340902"/>
                      <a:pt x="485212" y="319165"/>
                    </a:cubicBezTo>
                    <a:cubicBezTo>
                      <a:pt x="475187" y="314153"/>
                      <a:pt x="463947" y="312077"/>
                      <a:pt x="453314" y="308533"/>
                    </a:cubicBezTo>
                    <a:cubicBezTo>
                      <a:pt x="399674" y="254890"/>
                      <a:pt x="470539" y="333998"/>
                      <a:pt x="421416" y="223472"/>
                    </a:cubicBezTo>
                    <a:cubicBezTo>
                      <a:pt x="415309" y="209731"/>
                      <a:pt x="399145" y="203126"/>
                      <a:pt x="389519" y="191574"/>
                    </a:cubicBezTo>
                    <a:cubicBezTo>
                      <a:pt x="381338" y="181757"/>
                      <a:pt x="376237" y="169655"/>
                      <a:pt x="368254" y="159677"/>
                    </a:cubicBezTo>
                    <a:cubicBezTo>
                      <a:pt x="361992" y="151849"/>
                      <a:pt x="353250" y="146240"/>
                      <a:pt x="346988" y="138412"/>
                    </a:cubicBezTo>
                    <a:cubicBezTo>
                      <a:pt x="339005" y="128433"/>
                      <a:pt x="334759" y="115550"/>
                      <a:pt x="325723" y="106514"/>
                    </a:cubicBezTo>
                    <a:cubicBezTo>
                      <a:pt x="316687" y="97478"/>
                      <a:pt x="303804" y="93232"/>
                      <a:pt x="293826" y="85249"/>
                    </a:cubicBezTo>
                    <a:cubicBezTo>
                      <a:pt x="285998" y="78987"/>
                      <a:pt x="278822" y="71812"/>
                      <a:pt x="272560" y="63984"/>
                    </a:cubicBezTo>
                    <a:cubicBezTo>
                      <a:pt x="264577" y="54005"/>
                      <a:pt x="262725" y="37801"/>
                      <a:pt x="251295" y="32086"/>
                    </a:cubicBezTo>
                    <a:cubicBezTo>
                      <a:pt x="238615" y="25746"/>
                      <a:pt x="251296" y="37402"/>
                      <a:pt x="240663" y="3208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6218621" y="1215725"/>
                <a:ext cx="71076" cy="100007"/>
              </a:xfrm>
              <a:custGeom>
                <a:avLst/>
                <a:gdLst>
                  <a:gd name="connsiteX0" fmla="*/ 63545 w 71076"/>
                  <a:gd name="connsiteY0" fmla="*/ 4314 h 100007"/>
                  <a:gd name="connsiteX1" fmla="*/ 10382 w 71076"/>
                  <a:gd name="connsiteY1" fmla="*/ 25579 h 100007"/>
                  <a:gd name="connsiteX2" fmla="*/ 52912 w 71076"/>
                  <a:gd name="connsiteY2" fmla="*/ 100007 h 100007"/>
                  <a:gd name="connsiteX3" fmla="*/ 63545 w 71076"/>
                  <a:gd name="connsiteY3" fmla="*/ 4314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76" h="100007">
                    <a:moveTo>
                      <a:pt x="63545" y="4314"/>
                    </a:moveTo>
                    <a:cubicBezTo>
                      <a:pt x="56457" y="-8091"/>
                      <a:pt x="18918" y="8508"/>
                      <a:pt x="10382" y="25579"/>
                    </a:cubicBezTo>
                    <a:cubicBezTo>
                      <a:pt x="-19916" y="86174"/>
                      <a:pt x="22798" y="89970"/>
                      <a:pt x="52912" y="100007"/>
                    </a:cubicBezTo>
                    <a:cubicBezTo>
                      <a:pt x="80075" y="59263"/>
                      <a:pt x="70633" y="16719"/>
                      <a:pt x="63545" y="431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6161565" y="1000434"/>
                <a:ext cx="118877" cy="138569"/>
              </a:xfrm>
              <a:custGeom>
                <a:avLst/>
                <a:gdLst>
                  <a:gd name="connsiteX0" fmla="*/ 65714 w 118877"/>
                  <a:gd name="connsiteY0" fmla="*/ 21611 h 138569"/>
                  <a:gd name="connsiteX1" fmla="*/ 12552 w 118877"/>
                  <a:gd name="connsiteY1" fmla="*/ 346 h 138569"/>
                  <a:gd name="connsiteX2" fmla="*/ 1919 w 118877"/>
                  <a:gd name="connsiteY2" fmla="*/ 32244 h 138569"/>
                  <a:gd name="connsiteX3" fmla="*/ 44449 w 118877"/>
                  <a:gd name="connsiteY3" fmla="*/ 138569 h 138569"/>
                  <a:gd name="connsiteX4" fmla="*/ 108245 w 118877"/>
                  <a:gd name="connsiteY4" fmla="*/ 106671 h 138569"/>
                  <a:gd name="connsiteX5" fmla="*/ 118877 w 118877"/>
                  <a:gd name="connsiteY5" fmla="*/ 74774 h 138569"/>
                  <a:gd name="connsiteX6" fmla="*/ 108245 w 118877"/>
                  <a:gd name="connsiteY6" fmla="*/ 32244 h 138569"/>
                  <a:gd name="connsiteX7" fmla="*/ 65714 w 118877"/>
                  <a:gd name="connsiteY7" fmla="*/ 21611 h 1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7" h="138569">
                    <a:moveTo>
                      <a:pt x="65714" y="21611"/>
                    </a:moveTo>
                    <a:cubicBezTo>
                      <a:pt x="49765" y="16295"/>
                      <a:pt x="31378" y="-2792"/>
                      <a:pt x="12552" y="346"/>
                    </a:cubicBezTo>
                    <a:cubicBezTo>
                      <a:pt x="1497" y="2189"/>
                      <a:pt x="1919" y="21036"/>
                      <a:pt x="1919" y="32244"/>
                    </a:cubicBezTo>
                    <a:cubicBezTo>
                      <a:pt x="1919" y="135119"/>
                      <a:pt x="-13750" y="119170"/>
                      <a:pt x="44449" y="138569"/>
                    </a:cubicBezTo>
                    <a:cubicBezTo>
                      <a:pt x="75029" y="130924"/>
                      <a:pt x="91516" y="134553"/>
                      <a:pt x="108245" y="106671"/>
                    </a:cubicBezTo>
                    <a:cubicBezTo>
                      <a:pt x="114011" y="97061"/>
                      <a:pt x="115333" y="85406"/>
                      <a:pt x="118877" y="74774"/>
                    </a:cubicBezTo>
                    <a:cubicBezTo>
                      <a:pt x="115333" y="60597"/>
                      <a:pt x="120136" y="40738"/>
                      <a:pt x="108245" y="32244"/>
                    </a:cubicBezTo>
                    <a:cubicBezTo>
                      <a:pt x="90702" y="19713"/>
                      <a:pt x="81663" y="26927"/>
                      <a:pt x="65714" y="21611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6027898" y="1048452"/>
                <a:ext cx="97211" cy="182202"/>
              </a:xfrm>
              <a:custGeom>
                <a:avLst/>
                <a:gdLst>
                  <a:gd name="connsiteX0" fmla="*/ 85060 w 97211"/>
                  <a:gd name="connsiteY0" fmla="*/ 86509 h 182202"/>
                  <a:gd name="connsiteX1" fmla="*/ 63795 w 97211"/>
                  <a:gd name="connsiteY1" fmla="*/ 33346 h 182202"/>
                  <a:gd name="connsiteX2" fmla="*/ 53163 w 97211"/>
                  <a:gd name="connsiteY2" fmla="*/ 1448 h 182202"/>
                  <a:gd name="connsiteX3" fmla="*/ 0 w 97211"/>
                  <a:gd name="connsiteY3" fmla="*/ 12081 h 182202"/>
                  <a:gd name="connsiteX4" fmla="*/ 10632 w 97211"/>
                  <a:gd name="connsiteY4" fmla="*/ 129039 h 182202"/>
                  <a:gd name="connsiteX5" fmla="*/ 42530 w 97211"/>
                  <a:gd name="connsiteY5" fmla="*/ 150304 h 182202"/>
                  <a:gd name="connsiteX6" fmla="*/ 63795 w 97211"/>
                  <a:gd name="connsiteY6" fmla="*/ 182202 h 182202"/>
                  <a:gd name="connsiteX7" fmla="*/ 95693 w 97211"/>
                  <a:gd name="connsiteY7" fmla="*/ 171569 h 182202"/>
                  <a:gd name="connsiteX8" fmla="*/ 85060 w 97211"/>
                  <a:gd name="connsiteY8" fmla="*/ 97141 h 182202"/>
                  <a:gd name="connsiteX9" fmla="*/ 85060 w 97211"/>
                  <a:gd name="connsiteY9" fmla="*/ 86509 h 1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11" h="182202">
                    <a:moveTo>
                      <a:pt x="85060" y="86509"/>
                    </a:moveTo>
                    <a:cubicBezTo>
                      <a:pt x="81516" y="75877"/>
                      <a:pt x="70496" y="51217"/>
                      <a:pt x="63795" y="33346"/>
                    </a:cubicBezTo>
                    <a:cubicBezTo>
                      <a:pt x="59860" y="22852"/>
                      <a:pt x="63796" y="4992"/>
                      <a:pt x="53163" y="1448"/>
                    </a:cubicBezTo>
                    <a:cubicBezTo>
                      <a:pt x="36018" y="-4267"/>
                      <a:pt x="17721" y="8537"/>
                      <a:pt x="0" y="12081"/>
                    </a:cubicBezTo>
                    <a:cubicBezTo>
                      <a:pt x="3544" y="51067"/>
                      <a:pt x="-880" y="91623"/>
                      <a:pt x="10632" y="129039"/>
                    </a:cubicBezTo>
                    <a:cubicBezTo>
                      <a:pt x="14390" y="141253"/>
                      <a:pt x="33494" y="141268"/>
                      <a:pt x="42530" y="150304"/>
                    </a:cubicBezTo>
                    <a:cubicBezTo>
                      <a:pt x="51566" y="159340"/>
                      <a:pt x="56707" y="171569"/>
                      <a:pt x="63795" y="182202"/>
                    </a:cubicBezTo>
                    <a:cubicBezTo>
                      <a:pt x="74428" y="178658"/>
                      <a:pt x="92975" y="182442"/>
                      <a:pt x="95693" y="171569"/>
                    </a:cubicBezTo>
                    <a:cubicBezTo>
                      <a:pt x="101771" y="147256"/>
                      <a:pt x="87828" y="122049"/>
                      <a:pt x="85060" y="97141"/>
                    </a:cubicBezTo>
                    <a:cubicBezTo>
                      <a:pt x="84277" y="90096"/>
                      <a:pt x="88604" y="97141"/>
                      <a:pt x="85060" y="86509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5549433" y="937540"/>
                <a:ext cx="489098" cy="372139"/>
              </a:xfrm>
              <a:custGeom>
                <a:avLst/>
                <a:gdLst>
                  <a:gd name="connsiteX0" fmla="*/ 329610 w 489098"/>
                  <a:gd name="connsiteY0" fmla="*/ 138223 h 372139"/>
                  <a:gd name="connsiteX1" fmla="*/ 244549 w 489098"/>
                  <a:gd name="connsiteY1" fmla="*/ 106325 h 372139"/>
                  <a:gd name="connsiteX2" fmla="*/ 170121 w 489098"/>
                  <a:gd name="connsiteY2" fmla="*/ 31897 h 372139"/>
                  <a:gd name="connsiteX3" fmla="*/ 106326 w 489098"/>
                  <a:gd name="connsiteY3" fmla="*/ 10632 h 372139"/>
                  <a:gd name="connsiteX4" fmla="*/ 74428 w 489098"/>
                  <a:gd name="connsiteY4" fmla="*/ 0 h 372139"/>
                  <a:gd name="connsiteX5" fmla="*/ 42530 w 489098"/>
                  <a:gd name="connsiteY5" fmla="*/ 10632 h 372139"/>
                  <a:gd name="connsiteX6" fmla="*/ 10633 w 489098"/>
                  <a:gd name="connsiteY6" fmla="*/ 85060 h 372139"/>
                  <a:gd name="connsiteX7" fmla="*/ 0 w 489098"/>
                  <a:gd name="connsiteY7" fmla="*/ 116958 h 372139"/>
                  <a:gd name="connsiteX8" fmla="*/ 10633 w 489098"/>
                  <a:gd name="connsiteY8" fmla="*/ 180753 h 372139"/>
                  <a:gd name="connsiteX9" fmla="*/ 42530 w 489098"/>
                  <a:gd name="connsiteY9" fmla="*/ 202018 h 372139"/>
                  <a:gd name="connsiteX10" fmla="*/ 159489 w 489098"/>
                  <a:gd name="connsiteY10" fmla="*/ 212651 h 372139"/>
                  <a:gd name="connsiteX11" fmla="*/ 191386 w 489098"/>
                  <a:gd name="connsiteY11" fmla="*/ 308344 h 372139"/>
                  <a:gd name="connsiteX12" fmla="*/ 255182 w 489098"/>
                  <a:gd name="connsiteY12" fmla="*/ 350874 h 372139"/>
                  <a:gd name="connsiteX13" fmla="*/ 318977 w 489098"/>
                  <a:gd name="connsiteY13" fmla="*/ 372139 h 372139"/>
                  <a:gd name="connsiteX14" fmla="*/ 446568 w 489098"/>
                  <a:gd name="connsiteY14" fmla="*/ 361507 h 372139"/>
                  <a:gd name="connsiteX15" fmla="*/ 478465 w 489098"/>
                  <a:gd name="connsiteY15" fmla="*/ 350874 h 372139"/>
                  <a:gd name="connsiteX16" fmla="*/ 489098 w 489098"/>
                  <a:gd name="connsiteY16" fmla="*/ 318976 h 372139"/>
                  <a:gd name="connsiteX17" fmla="*/ 478465 w 489098"/>
                  <a:gd name="connsiteY17" fmla="*/ 276446 h 372139"/>
                  <a:gd name="connsiteX18" fmla="*/ 414670 w 489098"/>
                  <a:gd name="connsiteY18" fmla="*/ 212651 h 372139"/>
                  <a:gd name="connsiteX19" fmla="*/ 393405 w 489098"/>
                  <a:gd name="connsiteY19" fmla="*/ 85060 h 372139"/>
                  <a:gd name="connsiteX20" fmla="*/ 382772 w 489098"/>
                  <a:gd name="connsiteY20" fmla="*/ 53162 h 372139"/>
                  <a:gd name="connsiteX21" fmla="*/ 350875 w 489098"/>
                  <a:gd name="connsiteY21" fmla="*/ 63795 h 372139"/>
                  <a:gd name="connsiteX22" fmla="*/ 340242 w 489098"/>
                  <a:gd name="connsiteY22" fmla="*/ 95693 h 372139"/>
                  <a:gd name="connsiteX23" fmla="*/ 318977 w 489098"/>
                  <a:gd name="connsiteY23" fmla="*/ 127590 h 372139"/>
                  <a:gd name="connsiteX24" fmla="*/ 329610 w 489098"/>
                  <a:gd name="connsiteY24" fmla="*/ 138223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9098" h="372139">
                    <a:moveTo>
                      <a:pt x="329610" y="138223"/>
                    </a:moveTo>
                    <a:cubicBezTo>
                      <a:pt x="317205" y="134679"/>
                      <a:pt x="265409" y="132399"/>
                      <a:pt x="244549" y="106325"/>
                    </a:cubicBezTo>
                    <a:cubicBezTo>
                      <a:pt x="201766" y="52847"/>
                      <a:pt x="298130" y="74567"/>
                      <a:pt x="170121" y="31897"/>
                    </a:cubicBezTo>
                    <a:lnTo>
                      <a:pt x="106326" y="10632"/>
                    </a:lnTo>
                    <a:lnTo>
                      <a:pt x="74428" y="0"/>
                    </a:lnTo>
                    <a:cubicBezTo>
                      <a:pt x="63795" y="3544"/>
                      <a:pt x="51282" y="3631"/>
                      <a:pt x="42530" y="10632"/>
                    </a:cubicBezTo>
                    <a:cubicBezTo>
                      <a:pt x="18550" y="29816"/>
                      <a:pt x="18200" y="58575"/>
                      <a:pt x="10633" y="85060"/>
                    </a:cubicBezTo>
                    <a:cubicBezTo>
                      <a:pt x="7554" y="95837"/>
                      <a:pt x="3544" y="106325"/>
                      <a:pt x="0" y="116958"/>
                    </a:cubicBezTo>
                    <a:cubicBezTo>
                      <a:pt x="3544" y="138223"/>
                      <a:pt x="992" y="161471"/>
                      <a:pt x="10633" y="180753"/>
                    </a:cubicBezTo>
                    <a:cubicBezTo>
                      <a:pt x="16348" y="192182"/>
                      <a:pt x="30035" y="199341"/>
                      <a:pt x="42530" y="202018"/>
                    </a:cubicBezTo>
                    <a:cubicBezTo>
                      <a:pt x="80808" y="210221"/>
                      <a:pt x="120503" y="209107"/>
                      <a:pt x="159489" y="212651"/>
                    </a:cubicBezTo>
                    <a:cubicBezTo>
                      <a:pt x="208236" y="285771"/>
                      <a:pt x="210101" y="252200"/>
                      <a:pt x="191386" y="308344"/>
                    </a:cubicBezTo>
                    <a:cubicBezTo>
                      <a:pt x="208795" y="360568"/>
                      <a:pt x="189318" y="332911"/>
                      <a:pt x="255182" y="350874"/>
                    </a:cubicBezTo>
                    <a:cubicBezTo>
                      <a:pt x="276807" y="356772"/>
                      <a:pt x="318977" y="372139"/>
                      <a:pt x="318977" y="372139"/>
                    </a:cubicBezTo>
                    <a:cubicBezTo>
                      <a:pt x="361507" y="368595"/>
                      <a:pt x="404265" y="367147"/>
                      <a:pt x="446568" y="361507"/>
                    </a:cubicBezTo>
                    <a:cubicBezTo>
                      <a:pt x="457677" y="360026"/>
                      <a:pt x="470540" y="358799"/>
                      <a:pt x="478465" y="350874"/>
                    </a:cubicBezTo>
                    <a:cubicBezTo>
                      <a:pt x="486390" y="342949"/>
                      <a:pt x="485554" y="329609"/>
                      <a:pt x="489098" y="318976"/>
                    </a:cubicBezTo>
                    <a:cubicBezTo>
                      <a:pt x="485554" y="304799"/>
                      <a:pt x="486845" y="288417"/>
                      <a:pt x="478465" y="276446"/>
                    </a:cubicBezTo>
                    <a:cubicBezTo>
                      <a:pt x="461219" y="251809"/>
                      <a:pt x="414670" y="212651"/>
                      <a:pt x="414670" y="212651"/>
                    </a:cubicBezTo>
                    <a:cubicBezTo>
                      <a:pt x="408670" y="170653"/>
                      <a:pt x="403768" y="126511"/>
                      <a:pt x="393405" y="85060"/>
                    </a:cubicBezTo>
                    <a:cubicBezTo>
                      <a:pt x="390687" y="74187"/>
                      <a:pt x="386316" y="63795"/>
                      <a:pt x="382772" y="53162"/>
                    </a:cubicBezTo>
                    <a:cubicBezTo>
                      <a:pt x="372140" y="56706"/>
                      <a:pt x="358800" y="55870"/>
                      <a:pt x="350875" y="63795"/>
                    </a:cubicBezTo>
                    <a:cubicBezTo>
                      <a:pt x="342950" y="71720"/>
                      <a:pt x="345254" y="85668"/>
                      <a:pt x="340242" y="95693"/>
                    </a:cubicBezTo>
                    <a:cubicBezTo>
                      <a:pt x="334527" y="107122"/>
                      <a:pt x="325552" y="116633"/>
                      <a:pt x="318977" y="127590"/>
                    </a:cubicBezTo>
                    <a:cubicBezTo>
                      <a:pt x="314900" y="134386"/>
                      <a:pt x="342015" y="141767"/>
                      <a:pt x="329610" y="13822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5788557" y="766397"/>
                <a:ext cx="299446" cy="223404"/>
              </a:xfrm>
              <a:custGeom>
                <a:avLst/>
                <a:gdLst>
                  <a:gd name="connsiteX0" fmla="*/ 212651 w 299446"/>
                  <a:gd name="connsiteY0" fmla="*/ 31898 h 223404"/>
                  <a:gd name="connsiteX1" fmla="*/ 202018 w 299446"/>
                  <a:gd name="connsiteY1" fmla="*/ 85060 h 223404"/>
                  <a:gd name="connsiteX2" fmla="*/ 148856 w 299446"/>
                  <a:gd name="connsiteY2" fmla="*/ 63795 h 223404"/>
                  <a:gd name="connsiteX3" fmla="*/ 116958 w 299446"/>
                  <a:gd name="connsiteY3" fmla="*/ 42530 h 223404"/>
                  <a:gd name="connsiteX4" fmla="*/ 63795 w 299446"/>
                  <a:gd name="connsiteY4" fmla="*/ 0 h 223404"/>
                  <a:gd name="connsiteX5" fmla="*/ 31898 w 299446"/>
                  <a:gd name="connsiteY5" fmla="*/ 10633 h 223404"/>
                  <a:gd name="connsiteX6" fmla="*/ 10632 w 299446"/>
                  <a:gd name="connsiteY6" fmla="*/ 74428 h 223404"/>
                  <a:gd name="connsiteX7" fmla="*/ 0 w 299446"/>
                  <a:gd name="connsiteY7" fmla="*/ 106326 h 223404"/>
                  <a:gd name="connsiteX8" fmla="*/ 95693 w 299446"/>
                  <a:gd name="connsiteY8" fmla="*/ 159488 h 223404"/>
                  <a:gd name="connsiteX9" fmla="*/ 127591 w 299446"/>
                  <a:gd name="connsiteY9" fmla="*/ 180754 h 223404"/>
                  <a:gd name="connsiteX10" fmla="*/ 138223 w 299446"/>
                  <a:gd name="connsiteY10" fmla="*/ 212651 h 223404"/>
                  <a:gd name="connsiteX11" fmla="*/ 212651 w 299446"/>
                  <a:gd name="connsiteY11" fmla="*/ 212651 h 223404"/>
                  <a:gd name="connsiteX12" fmla="*/ 276446 w 299446"/>
                  <a:gd name="connsiteY12" fmla="*/ 191386 h 223404"/>
                  <a:gd name="connsiteX13" fmla="*/ 297711 w 299446"/>
                  <a:gd name="connsiteY13" fmla="*/ 159488 h 223404"/>
                  <a:gd name="connsiteX14" fmla="*/ 255181 w 299446"/>
                  <a:gd name="connsiteY14" fmla="*/ 63795 h 223404"/>
                  <a:gd name="connsiteX15" fmla="*/ 212651 w 299446"/>
                  <a:gd name="connsiteY15" fmla="*/ 31898 h 22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9446" h="223404">
                    <a:moveTo>
                      <a:pt x="212651" y="31898"/>
                    </a:moveTo>
                    <a:cubicBezTo>
                      <a:pt x="203791" y="35442"/>
                      <a:pt x="212042" y="70023"/>
                      <a:pt x="202018" y="85060"/>
                    </a:cubicBezTo>
                    <a:cubicBezTo>
                      <a:pt x="173720" y="127508"/>
                      <a:pt x="158412" y="73351"/>
                      <a:pt x="148856" y="63795"/>
                    </a:cubicBezTo>
                    <a:cubicBezTo>
                      <a:pt x="139820" y="54759"/>
                      <a:pt x="127591" y="49618"/>
                      <a:pt x="116958" y="42530"/>
                    </a:cubicBezTo>
                    <a:cubicBezTo>
                      <a:pt x="100630" y="18038"/>
                      <a:pt x="98033" y="0"/>
                      <a:pt x="63795" y="0"/>
                    </a:cubicBezTo>
                    <a:cubicBezTo>
                      <a:pt x="52587" y="0"/>
                      <a:pt x="42530" y="7089"/>
                      <a:pt x="31898" y="10633"/>
                    </a:cubicBezTo>
                    <a:lnTo>
                      <a:pt x="10632" y="74428"/>
                    </a:lnTo>
                    <a:lnTo>
                      <a:pt x="0" y="106326"/>
                    </a:lnTo>
                    <a:cubicBezTo>
                      <a:pt x="56143" y="125039"/>
                      <a:pt x="22574" y="110742"/>
                      <a:pt x="95693" y="159488"/>
                    </a:cubicBezTo>
                    <a:lnTo>
                      <a:pt x="127591" y="180754"/>
                    </a:lnTo>
                    <a:cubicBezTo>
                      <a:pt x="131135" y="191386"/>
                      <a:pt x="130298" y="204726"/>
                      <a:pt x="138223" y="212651"/>
                    </a:cubicBezTo>
                    <a:cubicBezTo>
                      <a:pt x="158942" y="233370"/>
                      <a:pt x="191898" y="218877"/>
                      <a:pt x="212651" y="212651"/>
                    </a:cubicBezTo>
                    <a:cubicBezTo>
                      <a:pt x="234121" y="206210"/>
                      <a:pt x="276446" y="191386"/>
                      <a:pt x="276446" y="191386"/>
                    </a:cubicBezTo>
                    <a:cubicBezTo>
                      <a:pt x="283534" y="180753"/>
                      <a:pt x="296300" y="172189"/>
                      <a:pt x="297711" y="159488"/>
                    </a:cubicBezTo>
                    <a:cubicBezTo>
                      <a:pt x="305203" y="92059"/>
                      <a:pt x="287957" y="103126"/>
                      <a:pt x="255181" y="63795"/>
                    </a:cubicBezTo>
                    <a:cubicBezTo>
                      <a:pt x="226143" y="28949"/>
                      <a:pt x="221511" y="28354"/>
                      <a:pt x="212651" y="31898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6157582" y="836390"/>
                <a:ext cx="150621" cy="152251"/>
              </a:xfrm>
              <a:custGeom>
                <a:avLst/>
                <a:gdLst>
                  <a:gd name="connsiteX0" fmla="*/ 129356 w 150621"/>
                  <a:gd name="connsiteY0" fmla="*/ 2533 h 152251"/>
                  <a:gd name="connsiteX1" fmla="*/ 65561 w 150621"/>
                  <a:gd name="connsiteY1" fmla="*/ 34430 h 152251"/>
                  <a:gd name="connsiteX2" fmla="*/ 1765 w 150621"/>
                  <a:gd name="connsiteY2" fmla="*/ 45063 h 152251"/>
                  <a:gd name="connsiteX3" fmla="*/ 23031 w 150621"/>
                  <a:gd name="connsiteY3" fmla="*/ 66328 h 152251"/>
                  <a:gd name="connsiteX4" fmla="*/ 54928 w 150621"/>
                  <a:gd name="connsiteY4" fmla="*/ 87593 h 152251"/>
                  <a:gd name="connsiteX5" fmla="*/ 108091 w 150621"/>
                  <a:gd name="connsiteY5" fmla="*/ 151389 h 152251"/>
                  <a:gd name="connsiteX6" fmla="*/ 150621 w 150621"/>
                  <a:gd name="connsiteY6" fmla="*/ 140756 h 152251"/>
                  <a:gd name="connsiteX7" fmla="*/ 139989 w 150621"/>
                  <a:gd name="connsiteY7" fmla="*/ 108858 h 152251"/>
                  <a:gd name="connsiteX8" fmla="*/ 129356 w 150621"/>
                  <a:gd name="connsiteY8" fmla="*/ 2533 h 1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621" h="152251">
                    <a:moveTo>
                      <a:pt x="129356" y="2533"/>
                    </a:moveTo>
                    <a:cubicBezTo>
                      <a:pt x="116951" y="-9872"/>
                      <a:pt x="88116" y="26912"/>
                      <a:pt x="65561" y="34430"/>
                    </a:cubicBezTo>
                    <a:cubicBezTo>
                      <a:pt x="45109" y="41247"/>
                      <a:pt x="19012" y="32128"/>
                      <a:pt x="1765" y="45063"/>
                    </a:cubicBezTo>
                    <a:cubicBezTo>
                      <a:pt x="-6255" y="51078"/>
                      <a:pt x="15203" y="60066"/>
                      <a:pt x="23031" y="66328"/>
                    </a:cubicBezTo>
                    <a:cubicBezTo>
                      <a:pt x="33009" y="74311"/>
                      <a:pt x="44296" y="80505"/>
                      <a:pt x="54928" y="87593"/>
                    </a:cubicBezTo>
                    <a:cubicBezTo>
                      <a:pt x="64071" y="101308"/>
                      <a:pt x="91235" y="146573"/>
                      <a:pt x="108091" y="151389"/>
                    </a:cubicBezTo>
                    <a:cubicBezTo>
                      <a:pt x="122142" y="155403"/>
                      <a:pt x="136444" y="144300"/>
                      <a:pt x="150621" y="140756"/>
                    </a:cubicBezTo>
                    <a:cubicBezTo>
                      <a:pt x="147077" y="130123"/>
                      <a:pt x="142420" y="119799"/>
                      <a:pt x="139989" y="108858"/>
                    </a:cubicBezTo>
                    <a:cubicBezTo>
                      <a:pt x="120893" y="22925"/>
                      <a:pt x="141761" y="14938"/>
                      <a:pt x="129356" y="253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 22"/>
              <p:cNvSpPr/>
              <p:nvPr/>
            </p:nvSpPr>
            <p:spPr>
              <a:xfrm>
                <a:off x="6125109" y="712629"/>
                <a:ext cx="88840" cy="107535"/>
              </a:xfrm>
              <a:custGeom>
                <a:avLst/>
                <a:gdLst>
                  <a:gd name="connsiteX0" fmla="*/ 22030 w 88840"/>
                  <a:gd name="connsiteY0" fmla="*/ 1210 h 107535"/>
                  <a:gd name="connsiteX1" fmla="*/ 11397 w 88840"/>
                  <a:gd name="connsiteY1" fmla="*/ 96903 h 107535"/>
                  <a:gd name="connsiteX2" fmla="*/ 43295 w 88840"/>
                  <a:gd name="connsiteY2" fmla="*/ 107535 h 107535"/>
                  <a:gd name="connsiteX3" fmla="*/ 85825 w 88840"/>
                  <a:gd name="connsiteY3" fmla="*/ 96903 h 107535"/>
                  <a:gd name="connsiteX4" fmla="*/ 75192 w 88840"/>
                  <a:gd name="connsiteY4" fmla="*/ 43740 h 107535"/>
                  <a:gd name="connsiteX5" fmla="*/ 22030 w 88840"/>
                  <a:gd name="connsiteY5" fmla="*/ 1210 h 1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40" h="107535">
                    <a:moveTo>
                      <a:pt x="22030" y="1210"/>
                    </a:moveTo>
                    <a:cubicBezTo>
                      <a:pt x="11397" y="10071"/>
                      <a:pt x="-15056" y="63836"/>
                      <a:pt x="11397" y="96903"/>
                    </a:cubicBezTo>
                    <a:cubicBezTo>
                      <a:pt x="18398" y="105655"/>
                      <a:pt x="32662" y="103991"/>
                      <a:pt x="43295" y="107535"/>
                    </a:cubicBezTo>
                    <a:cubicBezTo>
                      <a:pt x="57472" y="103991"/>
                      <a:pt x="79290" y="109973"/>
                      <a:pt x="85825" y="96903"/>
                    </a:cubicBezTo>
                    <a:cubicBezTo>
                      <a:pt x="93907" y="80739"/>
                      <a:pt x="84158" y="59431"/>
                      <a:pt x="75192" y="43740"/>
                    </a:cubicBezTo>
                    <a:cubicBezTo>
                      <a:pt x="70060" y="34759"/>
                      <a:pt x="32663" y="-7651"/>
                      <a:pt x="22030" y="121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135215" y="662284"/>
                <a:ext cx="109456" cy="50345"/>
              </a:xfrm>
              <a:custGeom>
                <a:avLst/>
                <a:gdLst>
                  <a:gd name="connsiteX0" fmla="*/ 435 w 109456"/>
                  <a:gd name="connsiteY0" fmla="*/ 6040 h 50345"/>
                  <a:gd name="connsiteX1" fmla="*/ 64230 w 109456"/>
                  <a:gd name="connsiteY1" fmla="*/ 48571 h 50345"/>
                  <a:gd name="connsiteX2" fmla="*/ 106761 w 109456"/>
                  <a:gd name="connsiteY2" fmla="*/ 37938 h 50345"/>
                  <a:gd name="connsiteX3" fmla="*/ 96128 w 109456"/>
                  <a:gd name="connsiteY3" fmla="*/ 6040 h 50345"/>
                  <a:gd name="connsiteX4" fmla="*/ 435 w 109456"/>
                  <a:gd name="connsiteY4" fmla="*/ 6040 h 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56" h="50345">
                    <a:moveTo>
                      <a:pt x="435" y="6040"/>
                    </a:moveTo>
                    <a:cubicBezTo>
                      <a:pt x="-4881" y="13128"/>
                      <a:pt x="39750" y="41227"/>
                      <a:pt x="64230" y="48571"/>
                    </a:cubicBezTo>
                    <a:cubicBezTo>
                      <a:pt x="78227" y="52770"/>
                      <a:pt x="97993" y="49629"/>
                      <a:pt x="106761" y="37938"/>
                    </a:cubicBezTo>
                    <a:cubicBezTo>
                      <a:pt x="113486" y="28972"/>
                      <a:pt x="106761" y="9584"/>
                      <a:pt x="96128" y="6040"/>
                    </a:cubicBezTo>
                    <a:cubicBezTo>
                      <a:pt x="69230" y="-2926"/>
                      <a:pt x="5751" y="-1048"/>
                      <a:pt x="435" y="604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6298256" y="623035"/>
                <a:ext cx="206541" cy="150867"/>
              </a:xfrm>
              <a:custGeom>
                <a:avLst/>
                <a:gdLst>
                  <a:gd name="connsiteX0" fmla="*/ 396 w 206541"/>
                  <a:gd name="connsiteY0" fmla="*/ 23276 h 150867"/>
                  <a:gd name="connsiteX1" fmla="*/ 42926 w 206541"/>
                  <a:gd name="connsiteY1" fmla="*/ 76439 h 150867"/>
                  <a:gd name="connsiteX2" fmla="*/ 85456 w 206541"/>
                  <a:gd name="connsiteY2" fmla="*/ 150867 h 150867"/>
                  <a:gd name="connsiteX3" fmla="*/ 117354 w 206541"/>
                  <a:gd name="connsiteY3" fmla="*/ 140234 h 150867"/>
                  <a:gd name="connsiteX4" fmla="*/ 127986 w 206541"/>
                  <a:gd name="connsiteY4" fmla="*/ 87072 h 150867"/>
                  <a:gd name="connsiteX5" fmla="*/ 149251 w 206541"/>
                  <a:gd name="connsiteY5" fmla="*/ 118969 h 150867"/>
                  <a:gd name="connsiteX6" fmla="*/ 170517 w 206541"/>
                  <a:gd name="connsiteY6" fmla="*/ 140234 h 150867"/>
                  <a:gd name="connsiteX7" fmla="*/ 202414 w 206541"/>
                  <a:gd name="connsiteY7" fmla="*/ 129602 h 150867"/>
                  <a:gd name="connsiteX8" fmla="*/ 159884 w 206541"/>
                  <a:gd name="connsiteY8" fmla="*/ 55174 h 150867"/>
                  <a:gd name="connsiteX9" fmla="*/ 149251 w 206541"/>
                  <a:gd name="connsiteY9" fmla="*/ 23276 h 150867"/>
                  <a:gd name="connsiteX10" fmla="*/ 21661 w 206541"/>
                  <a:gd name="connsiteY10" fmla="*/ 12644 h 150867"/>
                  <a:gd name="connsiteX11" fmla="*/ 396 w 206541"/>
                  <a:gd name="connsiteY11" fmla="*/ 23276 h 15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541" h="150867">
                    <a:moveTo>
                      <a:pt x="396" y="23276"/>
                    </a:moveTo>
                    <a:cubicBezTo>
                      <a:pt x="3940" y="33908"/>
                      <a:pt x="33535" y="55779"/>
                      <a:pt x="42926" y="76439"/>
                    </a:cubicBezTo>
                    <a:cubicBezTo>
                      <a:pt x="80796" y="159755"/>
                      <a:pt x="19903" y="129015"/>
                      <a:pt x="85456" y="150867"/>
                    </a:cubicBezTo>
                    <a:cubicBezTo>
                      <a:pt x="96089" y="147323"/>
                      <a:pt x="111137" y="149559"/>
                      <a:pt x="117354" y="140234"/>
                    </a:cubicBezTo>
                    <a:cubicBezTo>
                      <a:pt x="127378" y="125198"/>
                      <a:pt x="112950" y="97096"/>
                      <a:pt x="127986" y="87072"/>
                    </a:cubicBezTo>
                    <a:cubicBezTo>
                      <a:pt x="138618" y="79984"/>
                      <a:pt x="141268" y="108991"/>
                      <a:pt x="149251" y="118969"/>
                    </a:cubicBezTo>
                    <a:cubicBezTo>
                      <a:pt x="155513" y="126797"/>
                      <a:pt x="163428" y="133146"/>
                      <a:pt x="170517" y="140234"/>
                    </a:cubicBezTo>
                    <a:cubicBezTo>
                      <a:pt x="181149" y="136690"/>
                      <a:pt x="198870" y="140234"/>
                      <a:pt x="202414" y="129602"/>
                    </a:cubicBezTo>
                    <a:cubicBezTo>
                      <a:pt x="217942" y="83019"/>
                      <a:pt x="186549" y="72950"/>
                      <a:pt x="159884" y="55174"/>
                    </a:cubicBezTo>
                    <a:cubicBezTo>
                      <a:pt x="156340" y="44541"/>
                      <a:pt x="156252" y="32028"/>
                      <a:pt x="149251" y="23276"/>
                    </a:cubicBezTo>
                    <a:cubicBezTo>
                      <a:pt x="115616" y="-18768"/>
                      <a:pt x="67351" y="8075"/>
                      <a:pt x="21661" y="12644"/>
                    </a:cubicBezTo>
                    <a:cubicBezTo>
                      <a:pt x="18134" y="12997"/>
                      <a:pt x="-3148" y="12644"/>
                      <a:pt x="396" y="2327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 rot="543123">
                <a:off x="6524725" y="656354"/>
                <a:ext cx="414670" cy="364066"/>
              </a:xfrm>
              <a:custGeom>
                <a:avLst/>
                <a:gdLst>
                  <a:gd name="connsiteX0" fmla="*/ 170121 w 414670"/>
                  <a:gd name="connsiteY0" fmla="*/ 13192 h 364066"/>
                  <a:gd name="connsiteX1" fmla="*/ 159488 w 414670"/>
                  <a:gd name="connsiteY1" fmla="*/ 98252 h 364066"/>
                  <a:gd name="connsiteX2" fmla="*/ 148856 w 414670"/>
                  <a:gd name="connsiteY2" fmla="*/ 151415 h 364066"/>
                  <a:gd name="connsiteX3" fmla="*/ 85060 w 414670"/>
                  <a:gd name="connsiteY3" fmla="*/ 172680 h 364066"/>
                  <a:gd name="connsiteX4" fmla="*/ 53163 w 414670"/>
                  <a:gd name="connsiteY4" fmla="*/ 193945 h 364066"/>
                  <a:gd name="connsiteX5" fmla="*/ 0 w 414670"/>
                  <a:gd name="connsiteY5" fmla="*/ 215210 h 364066"/>
                  <a:gd name="connsiteX6" fmla="*/ 63795 w 414670"/>
                  <a:gd name="connsiteY6" fmla="*/ 257741 h 364066"/>
                  <a:gd name="connsiteX7" fmla="*/ 95693 w 414670"/>
                  <a:gd name="connsiteY7" fmla="*/ 321536 h 364066"/>
                  <a:gd name="connsiteX8" fmla="*/ 106325 w 414670"/>
                  <a:gd name="connsiteY8" fmla="*/ 353434 h 364066"/>
                  <a:gd name="connsiteX9" fmla="*/ 138223 w 414670"/>
                  <a:gd name="connsiteY9" fmla="*/ 364066 h 364066"/>
                  <a:gd name="connsiteX10" fmla="*/ 297711 w 414670"/>
                  <a:gd name="connsiteY10" fmla="*/ 353434 h 364066"/>
                  <a:gd name="connsiteX11" fmla="*/ 308344 w 414670"/>
                  <a:gd name="connsiteY11" fmla="*/ 321536 h 364066"/>
                  <a:gd name="connsiteX12" fmla="*/ 297711 w 414670"/>
                  <a:gd name="connsiteY12" fmla="*/ 268373 h 364066"/>
                  <a:gd name="connsiteX13" fmla="*/ 265814 w 414670"/>
                  <a:gd name="connsiteY13" fmla="*/ 257741 h 364066"/>
                  <a:gd name="connsiteX14" fmla="*/ 159488 w 414670"/>
                  <a:gd name="connsiteY14" fmla="*/ 247108 h 364066"/>
                  <a:gd name="connsiteX15" fmla="*/ 276446 w 414670"/>
                  <a:gd name="connsiteY15" fmla="*/ 247108 h 364066"/>
                  <a:gd name="connsiteX16" fmla="*/ 340242 w 414670"/>
                  <a:gd name="connsiteY16" fmla="*/ 236475 h 364066"/>
                  <a:gd name="connsiteX17" fmla="*/ 350874 w 414670"/>
                  <a:gd name="connsiteY17" fmla="*/ 204578 h 364066"/>
                  <a:gd name="connsiteX18" fmla="*/ 340242 w 414670"/>
                  <a:gd name="connsiteY18" fmla="*/ 172680 h 364066"/>
                  <a:gd name="connsiteX19" fmla="*/ 404037 w 414670"/>
                  <a:gd name="connsiteY19" fmla="*/ 130150 h 364066"/>
                  <a:gd name="connsiteX20" fmla="*/ 414670 w 414670"/>
                  <a:gd name="connsiteY20" fmla="*/ 98252 h 364066"/>
                  <a:gd name="connsiteX21" fmla="*/ 170121 w 414670"/>
                  <a:gd name="connsiteY21" fmla="*/ 13192 h 36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670" h="364066">
                    <a:moveTo>
                      <a:pt x="170121" y="13192"/>
                    </a:moveTo>
                    <a:cubicBezTo>
                      <a:pt x="127591" y="13192"/>
                      <a:pt x="163833" y="70010"/>
                      <a:pt x="159488" y="98252"/>
                    </a:cubicBezTo>
                    <a:cubicBezTo>
                      <a:pt x="156740" y="116114"/>
                      <a:pt x="161635" y="138636"/>
                      <a:pt x="148856" y="151415"/>
                    </a:cubicBezTo>
                    <a:cubicBezTo>
                      <a:pt x="133006" y="167265"/>
                      <a:pt x="85060" y="172680"/>
                      <a:pt x="85060" y="172680"/>
                    </a:cubicBezTo>
                    <a:cubicBezTo>
                      <a:pt x="74428" y="179768"/>
                      <a:pt x="65813" y="192138"/>
                      <a:pt x="53163" y="193945"/>
                    </a:cubicBezTo>
                    <a:cubicBezTo>
                      <a:pt x="-7583" y="202623"/>
                      <a:pt x="20884" y="152555"/>
                      <a:pt x="0" y="215210"/>
                    </a:cubicBezTo>
                    <a:cubicBezTo>
                      <a:pt x="21265" y="229387"/>
                      <a:pt x="55713" y="233495"/>
                      <a:pt x="63795" y="257741"/>
                    </a:cubicBezTo>
                    <a:cubicBezTo>
                      <a:pt x="78469" y="301761"/>
                      <a:pt x="68211" y="280313"/>
                      <a:pt x="95693" y="321536"/>
                    </a:cubicBezTo>
                    <a:cubicBezTo>
                      <a:pt x="99237" y="332169"/>
                      <a:pt x="98400" y="345509"/>
                      <a:pt x="106325" y="353434"/>
                    </a:cubicBezTo>
                    <a:cubicBezTo>
                      <a:pt x="114250" y="361359"/>
                      <a:pt x="127015" y="364066"/>
                      <a:pt x="138223" y="364066"/>
                    </a:cubicBezTo>
                    <a:cubicBezTo>
                      <a:pt x="191504" y="364066"/>
                      <a:pt x="244548" y="356978"/>
                      <a:pt x="297711" y="353434"/>
                    </a:cubicBezTo>
                    <a:cubicBezTo>
                      <a:pt x="301255" y="342801"/>
                      <a:pt x="308344" y="332744"/>
                      <a:pt x="308344" y="321536"/>
                    </a:cubicBezTo>
                    <a:cubicBezTo>
                      <a:pt x="308344" y="303464"/>
                      <a:pt x="307736" y="283410"/>
                      <a:pt x="297711" y="268373"/>
                    </a:cubicBezTo>
                    <a:cubicBezTo>
                      <a:pt x="291494" y="259048"/>
                      <a:pt x="276891" y="259445"/>
                      <a:pt x="265814" y="257741"/>
                    </a:cubicBezTo>
                    <a:cubicBezTo>
                      <a:pt x="230609" y="252325"/>
                      <a:pt x="194930" y="250652"/>
                      <a:pt x="159488" y="247108"/>
                    </a:cubicBezTo>
                    <a:cubicBezTo>
                      <a:pt x="232641" y="222723"/>
                      <a:pt x="144196" y="247108"/>
                      <a:pt x="276446" y="247108"/>
                    </a:cubicBezTo>
                    <a:cubicBezTo>
                      <a:pt x="298005" y="247108"/>
                      <a:pt x="318977" y="240019"/>
                      <a:pt x="340242" y="236475"/>
                    </a:cubicBezTo>
                    <a:cubicBezTo>
                      <a:pt x="343786" y="225843"/>
                      <a:pt x="350874" y="215785"/>
                      <a:pt x="350874" y="204578"/>
                    </a:cubicBezTo>
                    <a:cubicBezTo>
                      <a:pt x="350874" y="193370"/>
                      <a:pt x="333728" y="181800"/>
                      <a:pt x="340242" y="172680"/>
                    </a:cubicBezTo>
                    <a:cubicBezTo>
                      <a:pt x="355097" y="151883"/>
                      <a:pt x="404037" y="130150"/>
                      <a:pt x="404037" y="130150"/>
                    </a:cubicBezTo>
                    <a:cubicBezTo>
                      <a:pt x="407581" y="119517"/>
                      <a:pt x="414670" y="109460"/>
                      <a:pt x="414670" y="98252"/>
                    </a:cubicBezTo>
                    <a:cubicBezTo>
                      <a:pt x="414670" y="-49446"/>
                      <a:pt x="212651" y="13192"/>
                      <a:pt x="170121" y="1319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 rot="907919">
                <a:off x="6947167" y="883499"/>
                <a:ext cx="1028073" cy="1084877"/>
              </a:xfrm>
              <a:custGeom>
                <a:avLst/>
                <a:gdLst>
                  <a:gd name="connsiteX0" fmla="*/ 31897 w 1028073"/>
                  <a:gd name="connsiteY0" fmla="*/ 356 h 1084877"/>
                  <a:gd name="connsiteX1" fmla="*/ 0 w 1028073"/>
                  <a:gd name="connsiteY1" fmla="*/ 53519 h 1084877"/>
                  <a:gd name="connsiteX2" fmla="*/ 63795 w 1028073"/>
                  <a:gd name="connsiteY2" fmla="*/ 96049 h 1084877"/>
                  <a:gd name="connsiteX3" fmla="*/ 31897 w 1028073"/>
                  <a:gd name="connsiteY3" fmla="*/ 117314 h 1084877"/>
                  <a:gd name="connsiteX4" fmla="*/ 63795 w 1028073"/>
                  <a:gd name="connsiteY4" fmla="*/ 213007 h 1084877"/>
                  <a:gd name="connsiteX5" fmla="*/ 95693 w 1028073"/>
                  <a:gd name="connsiteY5" fmla="*/ 223640 h 1084877"/>
                  <a:gd name="connsiteX6" fmla="*/ 148855 w 1028073"/>
                  <a:gd name="connsiteY6" fmla="*/ 213007 h 1084877"/>
                  <a:gd name="connsiteX7" fmla="*/ 212651 w 1028073"/>
                  <a:gd name="connsiteY7" fmla="*/ 191742 h 1084877"/>
                  <a:gd name="connsiteX8" fmla="*/ 265814 w 1028073"/>
                  <a:gd name="connsiteY8" fmla="*/ 202375 h 1084877"/>
                  <a:gd name="connsiteX9" fmla="*/ 276446 w 1028073"/>
                  <a:gd name="connsiteY9" fmla="*/ 383128 h 1084877"/>
                  <a:gd name="connsiteX10" fmla="*/ 297711 w 1028073"/>
                  <a:gd name="connsiteY10" fmla="*/ 468189 h 1084877"/>
                  <a:gd name="connsiteX11" fmla="*/ 308344 w 1028073"/>
                  <a:gd name="connsiteY11" fmla="*/ 510719 h 1084877"/>
                  <a:gd name="connsiteX12" fmla="*/ 340241 w 1028073"/>
                  <a:gd name="connsiteY12" fmla="*/ 531984 h 1084877"/>
                  <a:gd name="connsiteX13" fmla="*/ 340241 w 1028073"/>
                  <a:gd name="connsiteY13" fmla="*/ 659575 h 1084877"/>
                  <a:gd name="connsiteX14" fmla="*/ 372139 w 1028073"/>
                  <a:gd name="connsiteY14" fmla="*/ 670207 h 1084877"/>
                  <a:gd name="connsiteX15" fmla="*/ 382772 w 1028073"/>
                  <a:gd name="connsiteY15" fmla="*/ 702105 h 1084877"/>
                  <a:gd name="connsiteX16" fmla="*/ 340241 w 1028073"/>
                  <a:gd name="connsiteY16" fmla="*/ 755268 h 1084877"/>
                  <a:gd name="connsiteX17" fmla="*/ 372139 w 1028073"/>
                  <a:gd name="connsiteY17" fmla="*/ 904123 h 1084877"/>
                  <a:gd name="connsiteX18" fmla="*/ 393404 w 1028073"/>
                  <a:gd name="connsiteY18" fmla="*/ 925389 h 1084877"/>
                  <a:gd name="connsiteX19" fmla="*/ 404037 w 1028073"/>
                  <a:gd name="connsiteY19" fmla="*/ 957286 h 1084877"/>
                  <a:gd name="connsiteX20" fmla="*/ 457200 w 1028073"/>
                  <a:gd name="connsiteY20" fmla="*/ 1021082 h 1084877"/>
                  <a:gd name="connsiteX21" fmla="*/ 489097 w 1028073"/>
                  <a:gd name="connsiteY21" fmla="*/ 1031714 h 1084877"/>
                  <a:gd name="connsiteX22" fmla="*/ 531628 w 1028073"/>
                  <a:gd name="connsiteY22" fmla="*/ 1063612 h 1084877"/>
                  <a:gd name="connsiteX23" fmla="*/ 574158 w 1028073"/>
                  <a:gd name="connsiteY23" fmla="*/ 1074244 h 1084877"/>
                  <a:gd name="connsiteX24" fmla="*/ 606055 w 1028073"/>
                  <a:gd name="connsiteY24" fmla="*/ 1084877 h 1084877"/>
                  <a:gd name="connsiteX25" fmla="*/ 616688 w 1028073"/>
                  <a:gd name="connsiteY25" fmla="*/ 1052979 h 1084877"/>
                  <a:gd name="connsiteX26" fmla="*/ 627321 w 1028073"/>
                  <a:gd name="connsiteY26" fmla="*/ 861593 h 1084877"/>
                  <a:gd name="connsiteX27" fmla="*/ 680483 w 1028073"/>
                  <a:gd name="connsiteY27" fmla="*/ 850961 h 1084877"/>
                  <a:gd name="connsiteX28" fmla="*/ 776176 w 1028073"/>
                  <a:gd name="connsiteY28" fmla="*/ 840328 h 1084877"/>
                  <a:gd name="connsiteX29" fmla="*/ 797441 w 1028073"/>
                  <a:gd name="connsiteY29" fmla="*/ 808430 h 1084877"/>
                  <a:gd name="connsiteX30" fmla="*/ 839972 w 1028073"/>
                  <a:gd name="connsiteY30" fmla="*/ 744635 h 1084877"/>
                  <a:gd name="connsiteX31" fmla="*/ 925032 w 1028073"/>
                  <a:gd name="connsiteY31" fmla="*/ 734003 h 1084877"/>
                  <a:gd name="connsiteX32" fmla="*/ 988828 w 1028073"/>
                  <a:gd name="connsiteY32" fmla="*/ 702105 h 1084877"/>
                  <a:gd name="connsiteX33" fmla="*/ 1010093 w 1028073"/>
                  <a:gd name="connsiteY33" fmla="*/ 670207 h 1084877"/>
                  <a:gd name="connsiteX34" fmla="*/ 1010093 w 1028073"/>
                  <a:gd name="connsiteY34" fmla="*/ 510719 h 1084877"/>
                  <a:gd name="connsiteX35" fmla="*/ 978195 w 1028073"/>
                  <a:gd name="connsiteY35" fmla="*/ 500086 h 1084877"/>
                  <a:gd name="connsiteX36" fmla="*/ 914400 w 1028073"/>
                  <a:gd name="connsiteY36" fmla="*/ 468189 h 1084877"/>
                  <a:gd name="connsiteX37" fmla="*/ 893134 w 1028073"/>
                  <a:gd name="connsiteY37" fmla="*/ 446923 h 1084877"/>
                  <a:gd name="connsiteX38" fmla="*/ 861237 w 1028073"/>
                  <a:gd name="connsiteY38" fmla="*/ 436291 h 1084877"/>
                  <a:gd name="connsiteX39" fmla="*/ 839972 w 1028073"/>
                  <a:gd name="connsiteY39" fmla="*/ 404393 h 1084877"/>
                  <a:gd name="connsiteX40" fmla="*/ 786809 w 1028073"/>
                  <a:gd name="connsiteY40" fmla="*/ 351230 h 1084877"/>
                  <a:gd name="connsiteX41" fmla="*/ 776176 w 1028073"/>
                  <a:gd name="connsiteY41" fmla="*/ 319333 h 1084877"/>
                  <a:gd name="connsiteX42" fmla="*/ 712381 w 1028073"/>
                  <a:gd name="connsiteY42" fmla="*/ 276803 h 1084877"/>
                  <a:gd name="connsiteX43" fmla="*/ 680483 w 1028073"/>
                  <a:gd name="connsiteY43" fmla="*/ 255537 h 1084877"/>
                  <a:gd name="connsiteX44" fmla="*/ 627321 w 1028073"/>
                  <a:gd name="connsiteY44" fmla="*/ 244905 h 1084877"/>
                  <a:gd name="connsiteX45" fmla="*/ 531628 w 1028073"/>
                  <a:gd name="connsiteY45" fmla="*/ 213007 h 1084877"/>
                  <a:gd name="connsiteX46" fmla="*/ 499730 w 1028073"/>
                  <a:gd name="connsiteY46" fmla="*/ 202375 h 1084877"/>
                  <a:gd name="connsiteX47" fmla="*/ 478465 w 1028073"/>
                  <a:gd name="connsiteY47" fmla="*/ 181109 h 1084877"/>
                  <a:gd name="connsiteX48" fmla="*/ 414669 w 1028073"/>
                  <a:gd name="connsiteY48" fmla="*/ 149212 h 1084877"/>
                  <a:gd name="connsiteX49" fmla="*/ 318976 w 1028073"/>
                  <a:gd name="connsiteY49" fmla="*/ 74784 h 1084877"/>
                  <a:gd name="connsiteX50" fmla="*/ 244548 w 1028073"/>
                  <a:gd name="connsiteY50" fmla="*/ 42886 h 1084877"/>
                  <a:gd name="connsiteX51" fmla="*/ 159488 w 1028073"/>
                  <a:gd name="connsiteY51" fmla="*/ 32254 h 1084877"/>
                  <a:gd name="connsiteX52" fmla="*/ 31897 w 1028073"/>
                  <a:gd name="connsiteY52" fmla="*/ 356 h 108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8073" h="1084877">
                    <a:moveTo>
                      <a:pt x="31897" y="356"/>
                    </a:moveTo>
                    <a:cubicBezTo>
                      <a:pt x="5316" y="3900"/>
                      <a:pt x="0" y="32853"/>
                      <a:pt x="0" y="53519"/>
                    </a:cubicBezTo>
                    <a:cubicBezTo>
                      <a:pt x="0" y="80067"/>
                      <a:pt x="47315" y="90555"/>
                      <a:pt x="63795" y="96049"/>
                    </a:cubicBezTo>
                    <a:cubicBezTo>
                      <a:pt x="53162" y="103137"/>
                      <a:pt x="34996" y="104917"/>
                      <a:pt x="31897" y="117314"/>
                    </a:cubicBezTo>
                    <a:cubicBezTo>
                      <a:pt x="26277" y="139795"/>
                      <a:pt x="41451" y="195132"/>
                      <a:pt x="63795" y="213007"/>
                    </a:cubicBezTo>
                    <a:cubicBezTo>
                      <a:pt x="72547" y="220009"/>
                      <a:pt x="85060" y="220096"/>
                      <a:pt x="95693" y="223640"/>
                    </a:cubicBezTo>
                    <a:cubicBezTo>
                      <a:pt x="113414" y="220096"/>
                      <a:pt x="131420" y="217762"/>
                      <a:pt x="148855" y="213007"/>
                    </a:cubicBezTo>
                    <a:cubicBezTo>
                      <a:pt x="170481" y="207109"/>
                      <a:pt x="212651" y="191742"/>
                      <a:pt x="212651" y="191742"/>
                    </a:cubicBezTo>
                    <a:cubicBezTo>
                      <a:pt x="230372" y="195286"/>
                      <a:pt x="260099" y="185230"/>
                      <a:pt x="265814" y="202375"/>
                    </a:cubicBezTo>
                    <a:cubicBezTo>
                      <a:pt x="284900" y="259633"/>
                      <a:pt x="269255" y="323203"/>
                      <a:pt x="276446" y="383128"/>
                    </a:cubicBezTo>
                    <a:cubicBezTo>
                      <a:pt x="279928" y="412146"/>
                      <a:pt x="290623" y="439835"/>
                      <a:pt x="297711" y="468189"/>
                    </a:cubicBezTo>
                    <a:cubicBezTo>
                      <a:pt x="301255" y="482366"/>
                      <a:pt x="296185" y="502613"/>
                      <a:pt x="308344" y="510719"/>
                    </a:cubicBezTo>
                    <a:lnTo>
                      <a:pt x="340241" y="531984"/>
                    </a:lnTo>
                    <a:cubicBezTo>
                      <a:pt x="328534" y="578813"/>
                      <a:pt x="316347" y="605814"/>
                      <a:pt x="340241" y="659575"/>
                    </a:cubicBezTo>
                    <a:cubicBezTo>
                      <a:pt x="344793" y="669817"/>
                      <a:pt x="361506" y="666663"/>
                      <a:pt x="372139" y="670207"/>
                    </a:cubicBezTo>
                    <a:cubicBezTo>
                      <a:pt x="375683" y="680840"/>
                      <a:pt x="384614" y="691050"/>
                      <a:pt x="382772" y="702105"/>
                    </a:cubicBezTo>
                    <a:cubicBezTo>
                      <a:pt x="380089" y="718202"/>
                      <a:pt x="351604" y="743906"/>
                      <a:pt x="340241" y="755268"/>
                    </a:cubicBezTo>
                    <a:cubicBezTo>
                      <a:pt x="342618" y="774283"/>
                      <a:pt x="350496" y="882479"/>
                      <a:pt x="372139" y="904123"/>
                    </a:cubicBezTo>
                    <a:lnTo>
                      <a:pt x="393404" y="925389"/>
                    </a:lnTo>
                    <a:cubicBezTo>
                      <a:pt x="396948" y="936021"/>
                      <a:pt x="399025" y="947262"/>
                      <a:pt x="404037" y="957286"/>
                    </a:cubicBezTo>
                    <a:cubicBezTo>
                      <a:pt x="413845" y="976901"/>
                      <a:pt x="439563" y="1009324"/>
                      <a:pt x="457200" y="1021082"/>
                    </a:cubicBezTo>
                    <a:cubicBezTo>
                      <a:pt x="466525" y="1027299"/>
                      <a:pt x="478465" y="1028170"/>
                      <a:pt x="489097" y="1031714"/>
                    </a:cubicBezTo>
                    <a:cubicBezTo>
                      <a:pt x="503274" y="1042347"/>
                      <a:pt x="515778" y="1055687"/>
                      <a:pt x="531628" y="1063612"/>
                    </a:cubicBezTo>
                    <a:cubicBezTo>
                      <a:pt x="544698" y="1070147"/>
                      <a:pt x="560107" y="1070229"/>
                      <a:pt x="574158" y="1074244"/>
                    </a:cubicBezTo>
                    <a:cubicBezTo>
                      <a:pt x="584934" y="1077323"/>
                      <a:pt x="595423" y="1081333"/>
                      <a:pt x="606055" y="1084877"/>
                    </a:cubicBezTo>
                    <a:cubicBezTo>
                      <a:pt x="609599" y="1074244"/>
                      <a:pt x="615625" y="1064136"/>
                      <a:pt x="616688" y="1052979"/>
                    </a:cubicBezTo>
                    <a:cubicBezTo>
                      <a:pt x="622746" y="989373"/>
                      <a:pt x="608081" y="922521"/>
                      <a:pt x="627321" y="861593"/>
                    </a:cubicBezTo>
                    <a:cubicBezTo>
                      <a:pt x="632763" y="844360"/>
                      <a:pt x="662593" y="853517"/>
                      <a:pt x="680483" y="850961"/>
                    </a:cubicBezTo>
                    <a:cubicBezTo>
                      <a:pt x="712254" y="846422"/>
                      <a:pt x="744278" y="843872"/>
                      <a:pt x="776176" y="840328"/>
                    </a:cubicBezTo>
                    <a:cubicBezTo>
                      <a:pt x="783264" y="829695"/>
                      <a:pt x="791726" y="819860"/>
                      <a:pt x="797441" y="808430"/>
                    </a:cubicBezTo>
                    <a:cubicBezTo>
                      <a:pt x="810689" y="781934"/>
                      <a:pt x="803021" y="758072"/>
                      <a:pt x="839972" y="744635"/>
                    </a:cubicBezTo>
                    <a:cubicBezTo>
                      <a:pt x="866826" y="734870"/>
                      <a:pt x="896679" y="737547"/>
                      <a:pt x="925032" y="734003"/>
                    </a:cubicBezTo>
                    <a:cubicBezTo>
                      <a:pt x="950974" y="725355"/>
                      <a:pt x="968217" y="722716"/>
                      <a:pt x="988828" y="702105"/>
                    </a:cubicBezTo>
                    <a:cubicBezTo>
                      <a:pt x="997864" y="693069"/>
                      <a:pt x="1003005" y="680840"/>
                      <a:pt x="1010093" y="670207"/>
                    </a:cubicBezTo>
                    <a:cubicBezTo>
                      <a:pt x="1029969" y="610576"/>
                      <a:pt x="1037844" y="600910"/>
                      <a:pt x="1010093" y="510719"/>
                    </a:cubicBezTo>
                    <a:cubicBezTo>
                      <a:pt x="1006797" y="500007"/>
                      <a:pt x="988220" y="505098"/>
                      <a:pt x="978195" y="500086"/>
                    </a:cubicBezTo>
                    <a:cubicBezTo>
                      <a:pt x="895754" y="458865"/>
                      <a:pt x="994570" y="494911"/>
                      <a:pt x="914400" y="468189"/>
                    </a:cubicBezTo>
                    <a:cubicBezTo>
                      <a:pt x="907311" y="461100"/>
                      <a:pt x="901730" y="452081"/>
                      <a:pt x="893134" y="446923"/>
                    </a:cubicBezTo>
                    <a:cubicBezTo>
                      <a:pt x="883524" y="441157"/>
                      <a:pt x="869988" y="443292"/>
                      <a:pt x="861237" y="436291"/>
                    </a:cubicBezTo>
                    <a:cubicBezTo>
                      <a:pt x="851258" y="428308"/>
                      <a:pt x="848387" y="414010"/>
                      <a:pt x="839972" y="404393"/>
                    </a:cubicBezTo>
                    <a:cubicBezTo>
                      <a:pt x="823469" y="385532"/>
                      <a:pt x="786809" y="351230"/>
                      <a:pt x="786809" y="351230"/>
                    </a:cubicBezTo>
                    <a:cubicBezTo>
                      <a:pt x="783265" y="340598"/>
                      <a:pt x="784101" y="327258"/>
                      <a:pt x="776176" y="319333"/>
                    </a:cubicBezTo>
                    <a:cubicBezTo>
                      <a:pt x="758104" y="301261"/>
                      <a:pt x="733646" y="290980"/>
                      <a:pt x="712381" y="276803"/>
                    </a:cubicBezTo>
                    <a:cubicBezTo>
                      <a:pt x="701748" y="269714"/>
                      <a:pt x="693014" y="258043"/>
                      <a:pt x="680483" y="255537"/>
                    </a:cubicBezTo>
                    <a:cubicBezTo>
                      <a:pt x="662762" y="251993"/>
                      <a:pt x="644756" y="249660"/>
                      <a:pt x="627321" y="244905"/>
                    </a:cubicBezTo>
                    <a:cubicBezTo>
                      <a:pt x="627278" y="244893"/>
                      <a:pt x="547598" y="218330"/>
                      <a:pt x="531628" y="213007"/>
                    </a:cubicBezTo>
                    <a:lnTo>
                      <a:pt x="499730" y="202375"/>
                    </a:lnTo>
                    <a:cubicBezTo>
                      <a:pt x="492642" y="195286"/>
                      <a:pt x="487061" y="186267"/>
                      <a:pt x="478465" y="181109"/>
                    </a:cubicBezTo>
                    <a:cubicBezTo>
                      <a:pt x="409958" y="140004"/>
                      <a:pt x="483811" y="206831"/>
                      <a:pt x="414669" y="149212"/>
                    </a:cubicBezTo>
                    <a:cubicBezTo>
                      <a:pt x="362158" y="105453"/>
                      <a:pt x="399604" y="115098"/>
                      <a:pt x="318976" y="74784"/>
                    </a:cubicBezTo>
                    <a:cubicBezTo>
                      <a:pt x="298030" y="64311"/>
                      <a:pt x="269131" y="47356"/>
                      <a:pt x="244548" y="42886"/>
                    </a:cubicBezTo>
                    <a:cubicBezTo>
                      <a:pt x="216435" y="37775"/>
                      <a:pt x="187887" y="35409"/>
                      <a:pt x="159488" y="32254"/>
                    </a:cubicBezTo>
                    <a:cubicBezTo>
                      <a:pt x="54268" y="20563"/>
                      <a:pt x="58478" y="-3188"/>
                      <a:pt x="31897" y="35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Coração 1"/>
            <p:cNvSpPr/>
            <p:nvPr/>
          </p:nvSpPr>
          <p:spPr>
            <a:xfrm rot="20863987">
              <a:off x="2705217" y="348053"/>
              <a:ext cx="577034" cy="477982"/>
            </a:xfrm>
            <a:prstGeom prst="hear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ímbolo de 'Não' 4"/>
            <p:cNvSpPr/>
            <p:nvPr/>
          </p:nvSpPr>
          <p:spPr>
            <a:xfrm>
              <a:off x="6169039" y="244518"/>
              <a:ext cx="869938" cy="862446"/>
            </a:xfrm>
            <a:prstGeom prst="noSmoking">
              <a:avLst>
                <a:gd name="adj" fmla="val 113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743298" y="1470177"/>
              <a:ext cx="499727" cy="1016697"/>
              <a:chOff x="1160250" y="1458517"/>
              <a:chExt cx="499727" cy="1016697"/>
            </a:xfrm>
          </p:grpSpPr>
          <p:sp>
            <p:nvSpPr>
              <p:cNvPr id="26" name="Retângulo Arredondado 19"/>
              <p:cNvSpPr/>
              <p:nvPr/>
            </p:nvSpPr>
            <p:spPr>
              <a:xfrm rot="987202">
                <a:off x="1168342" y="1458517"/>
                <a:ext cx="491635" cy="10166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987202">
                <a:off x="1195494" y="1585523"/>
                <a:ext cx="423128" cy="750011"/>
              </a:xfrm>
              <a:prstGeom prst="rect">
                <a:avLst/>
              </a:prstGeom>
              <a:gradFill>
                <a:gsLst>
                  <a:gs pos="12000">
                    <a:srgbClr val="00FF99"/>
                  </a:gs>
                  <a:gs pos="34000">
                    <a:srgbClr val="66FF99"/>
                  </a:gs>
                  <a:gs pos="74000">
                    <a:srgbClr val="99FFCC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pt-BR" sz="500" dirty="0" smtClean="0"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06:15</a:t>
                </a:r>
                <a:endParaRPr lang="pt-BR" sz="105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 rot="987202">
                <a:off x="1219605" y="1934811"/>
                <a:ext cx="362071" cy="130787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tângulo Arredondado 41"/>
              <p:cNvSpPr/>
              <p:nvPr/>
            </p:nvSpPr>
            <p:spPr>
              <a:xfrm rot="987202">
                <a:off x="1160250" y="2108144"/>
                <a:ext cx="369910" cy="102429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b"/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 rot="987202">
                <a:off x="1600712" y="1525910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Conector 33"/>
              <p:cNvSpPr/>
              <p:nvPr/>
            </p:nvSpPr>
            <p:spPr>
              <a:xfrm rot="987202">
                <a:off x="1557047" y="1512603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luxograma: Conector 34"/>
              <p:cNvSpPr/>
              <p:nvPr/>
            </p:nvSpPr>
            <p:spPr>
              <a:xfrm rot="987202">
                <a:off x="1237410" y="2317855"/>
                <a:ext cx="90797" cy="98314"/>
              </a:xfrm>
              <a:prstGeom prst="flowChartConnector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76159" y="5649151"/>
              <a:ext cx="924579" cy="547342"/>
              <a:chOff x="3326710" y="1286191"/>
              <a:chExt cx="924579" cy="547342"/>
            </a:xfrm>
          </p:grpSpPr>
          <p:sp>
            <p:nvSpPr>
              <p:cNvPr id="36" name="Retângulo 221"/>
              <p:cNvSpPr/>
              <p:nvPr/>
            </p:nvSpPr>
            <p:spPr>
              <a:xfrm rot="3000570">
                <a:off x="3730398" y="1271073"/>
                <a:ext cx="112251" cy="91962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2222399">
                <a:off x="3708865" y="1286191"/>
                <a:ext cx="542424" cy="5473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217"/>
            <p:cNvGrpSpPr/>
            <p:nvPr/>
          </p:nvGrpSpPr>
          <p:grpSpPr>
            <a:xfrm rot="1092928">
              <a:off x="8352720" y="1811161"/>
              <a:ext cx="796048" cy="918560"/>
              <a:chOff x="5565382" y="4092911"/>
              <a:chExt cx="2383217" cy="2433776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ol 47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Nuvem 5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 rot="20717069">
              <a:off x="9277057" y="381680"/>
              <a:ext cx="452840" cy="1292098"/>
              <a:chOff x="4361415" y="4318884"/>
              <a:chExt cx="452840" cy="1292098"/>
            </a:xfrm>
          </p:grpSpPr>
          <p:sp>
            <p:nvSpPr>
              <p:cNvPr id="55" name="Retângulo de cantos arredondados 54"/>
              <p:cNvSpPr/>
              <p:nvPr/>
            </p:nvSpPr>
            <p:spPr>
              <a:xfrm>
                <a:off x="4361415" y="4318884"/>
                <a:ext cx="452840" cy="129209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4434835" y="4443502"/>
                <a:ext cx="306000" cy="30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4434835" y="4824608"/>
                <a:ext cx="306000" cy="30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434835" y="5205714"/>
                <a:ext cx="306000" cy="30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 rot="346348">
              <a:off x="8408337" y="3030391"/>
              <a:ext cx="1757702" cy="1353042"/>
              <a:chOff x="552892" y="914400"/>
              <a:chExt cx="1757702" cy="1353042"/>
            </a:xfrm>
          </p:grpSpPr>
          <p:sp>
            <p:nvSpPr>
              <p:cNvPr id="19" name="Semicírculos 18"/>
              <p:cNvSpPr/>
              <p:nvPr/>
            </p:nvSpPr>
            <p:spPr>
              <a:xfrm rot="716572">
                <a:off x="852208" y="914400"/>
                <a:ext cx="1246397" cy="1353042"/>
              </a:xfrm>
              <a:prstGeom prst="blockArc">
                <a:avLst>
                  <a:gd name="adj1" fmla="val 10800000"/>
                  <a:gd name="adj2" fmla="val 21544931"/>
                  <a:gd name="adj3" fmla="val 1156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52892" y="1392382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619478" y="1532987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509295">
                <a:off x="981198" y="1431118"/>
                <a:ext cx="921779" cy="77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 rot="451586">
              <a:off x="815025" y="5345984"/>
              <a:ext cx="1816706" cy="1546842"/>
              <a:chOff x="8554475" y="5237078"/>
              <a:chExt cx="2072570" cy="1779819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9410735" y="619423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emicírculo 43"/>
              <p:cNvSpPr/>
              <p:nvPr/>
            </p:nvSpPr>
            <p:spPr>
              <a:xfrm>
                <a:off x="8554475" y="5237078"/>
                <a:ext cx="2072570" cy="1779819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emicírculo 64"/>
              <p:cNvSpPr/>
              <p:nvPr/>
            </p:nvSpPr>
            <p:spPr>
              <a:xfrm>
                <a:off x="8867831" y="5623298"/>
                <a:ext cx="1393558" cy="1193434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micírculo 65"/>
              <p:cNvSpPr/>
              <p:nvPr/>
            </p:nvSpPr>
            <p:spPr>
              <a:xfrm>
                <a:off x="9147169" y="5931731"/>
                <a:ext cx="834881" cy="821323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 rot="807326">
              <a:off x="4242104" y="121613"/>
              <a:ext cx="1172411" cy="916797"/>
              <a:chOff x="7460673" y="5148845"/>
              <a:chExt cx="1172411" cy="916797"/>
            </a:xfrm>
          </p:grpSpPr>
          <p:sp>
            <p:nvSpPr>
              <p:cNvPr id="59" name="Retângulo Arredondado 58"/>
              <p:cNvSpPr/>
              <p:nvPr/>
            </p:nvSpPr>
            <p:spPr>
              <a:xfrm>
                <a:off x="7460673" y="5206701"/>
                <a:ext cx="1172411" cy="858941"/>
              </a:xfrm>
              <a:prstGeom prst="roundRect">
                <a:avLst>
                  <a:gd name="adj" fmla="val 1210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7654834" y="5148845"/>
                <a:ext cx="201619" cy="24576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/>
              <p:nvPr/>
            </p:nvSpPr>
            <p:spPr>
              <a:xfrm>
                <a:off x="8246156" y="5368773"/>
                <a:ext cx="252000" cy="9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7654992" y="5434440"/>
                <a:ext cx="468000" cy="46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10822179" y="2084827"/>
              <a:ext cx="1126800" cy="1125987"/>
              <a:chOff x="9331330" y="4855899"/>
              <a:chExt cx="1126800" cy="1125987"/>
            </a:xfrm>
          </p:grpSpPr>
          <p:sp>
            <p:nvSpPr>
              <p:cNvPr id="71" name="Elipse 70"/>
              <p:cNvSpPr/>
              <p:nvPr/>
            </p:nvSpPr>
            <p:spPr>
              <a:xfrm>
                <a:off x="9331330" y="4855899"/>
                <a:ext cx="1126800" cy="11259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ta em Curva para Baixo 78"/>
              <p:cNvSpPr/>
              <p:nvPr/>
            </p:nvSpPr>
            <p:spPr>
              <a:xfrm rot="14879856">
                <a:off x="9362240" y="5248244"/>
                <a:ext cx="733075" cy="447211"/>
              </a:xfrm>
              <a:prstGeom prst="curvedDownArrow">
                <a:avLst>
                  <a:gd name="adj1" fmla="val 27308"/>
                  <a:gd name="adj2" fmla="val 94849"/>
                  <a:gd name="adj3" fmla="val 71096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Seta em Curva para Baixo 77"/>
              <p:cNvSpPr/>
              <p:nvPr/>
            </p:nvSpPr>
            <p:spPr>
              <a:xfrm rot="7942810">
                <a:off x="9752656" y="5319291"/>
                <a:ext cx="614287" cy="447211"/>
              </a:xfrm>
              <a:prstGeom prst="curvedDownArrow">
                <a:avLst>
                  <a:gd name="adj1" fmla="val 30899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eta em Curva para Baixo 76"/>
              <p:cNvSpPr/>
              <p:nvPr/>
            </p:nvSpPr>
            <p:spPr>
              <a:xfrm rot="21356192">
                <a:off x="9639766" y="4970745"/>
                <a:ext cx="614287" cy="447211"/>
              </a:xfrm>
              <a:prstGeom prst="curvedDownArrow">
                <a:avLst>
                  <a:gd name="adj1" fmla="val 27308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051509" y="4401326"/>
              <a:ext cx="904715" cy="971230"/>
              <a:chOff x="10165734" y="4867886"/>
              <a:chExt cx="1189337" cy="1200820"/>
            </a:xfrm>
          </p:grpSpPr>
          <p:sp>
            <p:nvSpPr>
              <p:cNvPr id="74" name="Forma em L 73"/>
              <p:cNvSpPr/>
              <p:nvPr/>
            </p:nvSpPr>
            <p:spPr>
              <a:xfrm>
                <a:off x="10165734" y="5686862"/>
                <a:ext cx="1188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em L 81"/>
              <p:cNvSpPr/>
              <p:nvPr/>
            </p:nvSpPr>
            <p:spPr>
              <a:xfrm flipH="1">
                <a:off x="10275071" y="5683798"/>
                <a:ext cx="1080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ta para Baixo 80"/>
              <p:cNvSpPr/>
              <p:nvPr/>
            </p:nvSpPr>
            <p:spPr>
              <a:xfrm>
                <a:off x="10410870" y="4867886"/>
                <a:ext cx="697728" cy="905906"/>
              </a:xfrm>
              <a:prstGeom prst="downArrow">
                <a:avLst>
                  <a:gd name="adj1" fmla="val 35023"/>
                  <a:gd name="adj2" fmla="val 6497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880256" y="3924337"/>
              <a:ext cx="1125458" cy="1132393"/>
              <a:chOff x="3171942" y="3816637"/>
              <a:chExt cx="1627558" cy="1613663"/>
            </a:xfrm>
          </p:grpSpPr>
          <p:sp>
            <p:nvSpPr>
              <p:cNvPr id="84" name="Pizza 83"/>
              <p:cNvSpPr/>
              <p:nvPr/>
            </p:nvSpPr>
            <p:spPr>
              <a:xfrm>
                <a:off x="3171942" y="3980220"/>
                <a:ext cx="1587933" cy="1450080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zza 86"/>
              <p:cNvSpPr/>
              <p:nvPr/>
            </p:nvSpPr>
            <p:spPr>
              <a:xfrm rot="16200000">
                <a:off x="3280493" y="3885564"/>
                <a:ext cx="1587933" cy="1450080"/>
              </a:xfrm>
              <a:prstGeom prst="pie">
                <a:avLst>
                  <a:gd name="adj1" fmla="val 0"/>
                  <a:gd name="adj2" fmla="val 5400003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 rot="21218060">
              <a:off x="9469541" y="5149886"/>
              <a:ext cx="2354145" cy="1504331"/>
              <a:chOff x="3667310" y="1549495"/>
              <a:chExt cx="2354145" cy="1504331"/>
            </a:xfrm>
          </p:grpSpPr>
          <p:sp>
            <p:nvSpPr>
              <p:cNvPr id="89" name="Retângulo de cantos arredondados 60"/>
              <p:cNvSpPr/>
              <p:nvPr/>
            </p:nvSpPr>
            <p:spPr>
              <a:xfrm>
                <a:off x="3667310" y="1549495"/>
                <a:ext cx="2354145" cy="1504331"/>
              </a:xfrm>
              <a:prstGeom prst="roundRect">
                <a:avLst>
                  <a:gd name="adj" fmla="val 69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2"/>
              <p:cNvSpPr/>
              <p:nvPr/>
            </p:nvSpPr>
            <p:spPr>
              <a:xfrm>
                <a:off x="3804180" y="1761688"/>
                <a:ext cx="2104229" cy="1103310"/>
              </a:xfrm>
              <a:prstGeom prst="roundRect">
                <a:avLst>
                  <a:gd name="adj" fmla="val 429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65"/>
              <p:cNvSpPr/>
              <p:nvPr/>
            </p:nvSpPr>
            <p:spPr>
              <a:xfrm>
                <a:off x="3802019" y="1735098"/>
                <a:ext cx="2104229" cy="284151"/>
              </a:xfrm>
              <a:prstGeom prst="roundRect">
                <a:avLst>
                  <a:gd name="adj" fmla="val 1509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800588" y="2265768"/>
                <a:ext cx="2104229" cy="6352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7"/>
              <p:cNvSpPr/>
              <p:nvPr/>
            </p:nvSpPr>
            <p:spPr>
              <a:xfrm>
                <a:off x="5416012" y="1825781"/>
                <a:ext cx="357578" cy="751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67"/>
              <p:cNvSpPr/>
              <p:nvPr/>
            </p:nvSpPr>
            <p:spPr>
              <a:xfrm>
                <a:off x="3989690" y="2151746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67"/>
              <p:cNvSpPr/>
              <p:nvPr/>
            </p:nvSpPr>
            <p:spPr>
              <a:xfrm>
                <a:off x="4430033" y="2161531"/>
                <a:ext cx="840933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67"/>
              <p:cNvSpPr/>
              <p:nvPr/>
            </p:nvSpPr>
            <p:spPr>
              <a:xfrm>
                <a:off x="5383040" y="2148347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805351" y="1601382"/>
                <a:ext cx="97200" cy="97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/>
            <p:cNvGrpSpPr/>
            <p:nvPr/>
          </p:nvGrpSpPr>
          <p:grpSpPr>
            <a:xfrm rot="19151592">
              <a:off x="1978171" y="2646514"/>
              <a:ext cx="1545653" cy="833735"/>
              <a:chOff x="3100942" y="2225295"/>
              <a:chExt cx="1545653" cy="833735"/>
            </a:xfrm>
          </p:grpSpPr>
          <p:sp>
            <p:nvSpPr>
              <p:cNvPr id="88" name="Semicírculo 87"/>
              <p:cNvSpPr/>
              <p:nvPr/>
            </p:nvSpPr>
            <p:spPr>
              <a:xfrm>
                <a:off x="3135414" y="2225295"/>
                <a:ext cx="1343619" cy="82181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orda 98"/>
              <p:cNvSpPr/>
              <p:nvPr/>
            </p:nvSpPr>
            <p:spPr>
              <a:xfrm rot="7817819">
                <a:off x="3136042" y="2470464"/>
                <a:ext cx="553466" cy="623665"/>
              </a:xfrm>
              <a:prstGeom prst="chord">
                <a:avLst>
                  <a:gd name="adj1" fmla="val 2703558"/>
                  <a:gd name="adj2" fmla="val 137533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Corda 101"/>
              <p:cNvSpPr/>
              <p:nvPr/>
            </p:nvSpPr>
            <p:spPr>
              <a:xfrm rot="7385166">
                <a:off x="4123955" y="2459937"/>
                <a:ext cx="514024" cy="531256"/>
              </a:xfrm>
              <a:prstGeom prst="chord">
                <a:avLst>
                  <a:gd name="adj1" fmla="val 2703558"/>
                  <a:gd name="adj2" fmla="val 14843512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/>
            <p:cNvGrpSpPr/>
            <p:nvPr/>
          </p:nvGrpSpPr>
          <p:grpSpPr>
            <a:xfrm rot="21056918">
              <a:off x="230495" y="441012"/>
              <a:ext cx="1644576" cy="834179"/>
              <a:chOff x="7712234" y="4728754"/>
              <a:chExt cx="1644576" cy="834179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7712234" y="4728754"/>
                <a:ext cx="1627709" cy="834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Triângulo isósceles 102"/>
              <p:cNvSpPr/>
              <p:nvPr/>
            </p:nvSpPr>
            <p:spPr>
              <a:xfrm>
                <a:off x="7738360" y="4883623"/>
                <a:ext cx="1618450" cy="6674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/>
              <p:cNvSpPr/>
              <p:nvPr/>
            </p:nvSpPr>
            <p:spPr>
              <a:xfrm rot="10800000">
                <a:off x="7740849" y="4737968"/>
                <a:ext cx="1584000" cy="4983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/>
            <p:cNvGrpSpPr/>
            <p:nvPr/>
          </p:nvGrpSpPr>
          <p:grpSpPr>
            <a:xfrm>
              <a:off x="10583298" y="434393"/>
              <a:ext cx="1052161" cy="766941"/>
              <a:chOff x="6408073" y="4210324"/>
              <a:chExt cx="1052161" cy="766941"/>
            </a:xfrm>
          </p:grpSpPr>
          <p:sp>
            <p:nvSpPr>
              <p:cNvPr id="107" name="Texto Explicativo Retangular 106"/>
              <p:cNvSpPr/>
              <p:nvPr/>
            </p:nvSpPr>
            <p:spPr>
              <a:xfrm>
                <a:off x="6408073" y="4210324"/>
                <a:ext cx="1052161" cy="766941"/>
              </a:xfrm>
              <a:prstGeom prst="wedgeRectCallout">
                <a:avLst>
                  <a:gd name="adj1" fmla="val -41939"/>
                  <a:gd name="adj2" fmla="val 84643"/>
                </a:avLst>
              </a:prstGeom>
              <a:solidFill>
                <a:srgbClr val="7249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Arredondado 107"/>
              <p:cNvSpPr/>
              <p:nvPr/>
            </p:nvSpPr>
            <p:spPr>
              <a:xfrm>
                <a:off x="6582552" y="4311643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Arredondado 110"/>
              <p:cNvSpPr/>
              <p:nvPr/>
            </p:nvSpPr>
            <p:spPr>
              <a:xfrm>
                <a:off x="6577099" y="4463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Arredondado 111"/>
              <p:cNvSpPr/>
              <p:nvPr/>
            </p:nvSpPr>
            <p:spPr>
              <a:xfrm>
                <a:off x="6572061" y="4620864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Arredondado 112"/>
              <p:cNvSpPr/>
              <p:nvPr/>
            </p:nvSpPr>
            <p:spPr>
              <a:xfrm>
                <a:off x="6566427" y="4759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/>
            <p:cNvGrpSpPr/>
            <p:nvPr/>
          </p:nvGrpSpPr>
          <p:grpSpPr>
            <a:xfrm rot="21040510">
              <a:off x="170247" y="2063320"/>
              <a:ext cx="1312144" cy="1158809"/>
              <a:chOff x="7586234" y="4234358"/>
              <a:chExt cx="2210909" cy="1873571"/>
            </a:xfrm>
          </p:grpSpPr>
          <p:sp>
            <p:nvSpPr>
              <p:cNvPr id="114" name="Semicírculo 113"/>
              <p:cNvSpPr/>
              <p:nvPr/>
            </p:nvSpPr>
            <p:spPr>
              <a:xfrm>
                <a:off x="7981453" y="4234358"/>
                <a:ext cx="1388792" cy="1873571"/>
              </a:xfrm>
              <a:prstGeom prst="blockArc">
                <a:avLst>
                  <a:gd name="adj1" fmla="val 10800000"/>
                  <a:gd name="adj2" fmla="val 173563"/>
                  <a:gd name="adj3" fmla="val 12725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tângulo Arredondado 109"/>
              <p:cNvSpPr/>
              <p:nvPr/>
            </p:nvSpPr>
            <p:spPr>
              <a:xfrm>
                <a:off x="7586234" y="4891544"/>
                <a:ext cx="2210909" cy="1152626"/>
              </a:xfrm>
              <a:prstGeom prst="roundRect">
                <a:avLst>
                  <a:gd name="adj" fmla="val 6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8" name="Agrupar 117"/>
            <p:cNvGrpSpPr/>
            <p:nvPr/>
          </p:nvGrpSpPr>
          <p:grpSpPr>
            <a:xfrm rot="455073">
              <a:off x="2701404" y="955556"/>
              <a:ext cx="1188000" cy="1080000"/>
              <a:chOff x="5825423" y="5209449"/>
              <a:chExt cx="1188000" cy="108000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5825423" y="6156164"/>
                <a:ext cx="1188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 rot="5400000">
                <a:off x="6382483" y="5731449"/>
                <a:ext cx="1080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900799" y="5515134"/>
                <a:ext cx="180000" cy="601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6210090" y="5304325"/>
                <a:ext cx="180000" cy="81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/>
              <p:cNvSpPr/>
              <p:nvPr/>
            </p:nvSpPr>
            <p:spPr>
              <a:xfrm>
                <a:off x="6430975" y="5572010"/>
                <a:ext cx="18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698279" y="5687878"/>
                <a:ext cx="180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4" name="Agrupar 1023"/>
            <p:cNvGrpSpPr/>
            <p:nvPr/>
          </p:nvGrpSpPr>
          <p:grpSpPr>
            <a:xfrm>
              <a:off x="7807742" y="4666112"/>
              <a:ext cx="1101600" cy="1256710"/>
              <a:chOff x="7469685" y="4715691"/>
              <a:chExt cx="1101600" cy="125671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7469685" y="4715691"/>
                <a:ext cx="1101600" cy="11007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7809841" y="4832177"/>
                <a:ext cx="396000" cy="396000"/>
              </a:xfrm>
              <a:prstGeom prst="ellipse">
                <a:avLst/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Pizza 125"/>
              <p:cNvSpPr/>
              <p:nvPr/>
            </p:nvSpPr>
            <p:spPr>
              <a:xfrm rot="5400000">
                <a:off x="7610693" y="5234401"/>
                <a:ext cx="792000" cy="684000"/>
              </a:xfrm>
              <a:prstGeom prst="pie">
                <a:avLst>
                  <a:gd name="adj1" fmla="val 5324398"/>
                  <a:gd name="adj2" fmla="val 16200000"/>
                </a:avLst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" name="Agrupar 1029"/>
            <p:cNvGrpSpPr/>
            <p:nvPr/>
          </p:nvGrpSpPr>
          <p:grpSpPr>
            <a:xfrm>
              <a:off x="8447526" y="5965779"/>
              <a:ext cx="497443" cy="793665"/>
              <a:chOff x="7597826" y="5575768"/>
              <a:chExt cx="1080000" cy="1317237"/>
            </a:xfrm>
          </p:grpSpPr>
          <p:sp>
            <p:nvSpPr>
              <p:cNvPr id="1027" name="Semicírculo 1026"/>
              <p:cNvSpPr/>
              <p:nvPr/>
            </p:nvSpPr>
            <p:spPr>
              <a:xfrm>
                <a:off x="7629835" y="5575768"/>
                <a:ext cx="1035705" cy="1317237"/>
              </a:xfrm>
              <a:prstGeom prst="blockArc">
                <a:avLst>
                  <a:gd name="adj1" fmla="val 10800000"/>
                  <a:gd name="adj2" fmla="val 133075"/>
                  <a:gd name="adj3" fmla="val 1740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Arredondar Retângulo no Mesmo Canto Lateral 1024"/>
              <p:cNvSpPr/>
              <p:nvPr/>
            </p:nvSpPr>
            <p:spPr>
              <a:xfrm rot="10800000">
                <a:off x="7597826" y="5942246"/>
                <a:ext cx="1080000" cy="739880"/>
              </a:xfrm>
              <a:prstGeom prst="round2SameRect">
                <a:avLst>
                  <a:gd name="adj1" fmla="val 30152"/>
                  <a:gd name="adj2" fmla="val 0"/>
                </a:avLst>
              </a:prstGeom>
              <a:solidFill>
                <a:srgbClr val="F2952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Elipse 1028"/>
              <p:cNvSpPr/>
              <p:nvPr/>
            </p:nvSpPr>
            <p:spPr>
              <a:xfrm>
                <a:off x="8087279" y="6224713"/>
                <a:ext cx="108000" cy="216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069860" y="6324861"/>
                <a:ext cx="129600" cy="144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3" name="Agrupar 1032"/>
            <p:cNvGrpSpPr/>
            <p:nvPr/>
          </p:nvGrpSpPr>
          <p:grpSpPr>
            <a:xfrm rot="20999876">
              <a:off x="3038883" y="5810991"/>
              <a:ext cx="1269287" cy="746339"/>
              <a:chOff x="3404443" y="5777642"/>
              <a:chExt cx="1584000" cy="790862"/>
            </a:xfrm>
          </p:grpSpPr>
          <p:sp>
            <p:nvSpPr>
              <p:cNvPr id="1031" name="Retângulo Arredondado 1030"/>
              <p:cNvSpPr/>
              <p:nvPr/>
            </p:nvSpPr>
            <p:spPr>
              <a:xfrm>
                <a:off x="3414267" y="5777642"/>
                <a:ext cx="1574171" cy="790862"/>
              </a:xfrm>
              <a:prstGeom prst="roundRect">
                <a:avLst>
                  <a:gd name="adj" fmla="val 8408"/>
                </a:avLst>
              </a:pr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Arredondar Retângulo no Mesmo Canto Lateral 1031"/>
              <p:cNvSpPr/>
              <p:nvPr/>
            </p:nvSpPr>
            <p:spPr>
              <a:xfrm>
                <a:off x="3404443" y="5898225"/>
                <a:ext cx="1584000" cy="15259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6" name="Agrupar 1035"/>
            <p:cNvGrpSpPr/>
            <p:nvPr/>
          </p:nvGrpSpPr>
          <p:grpSpPr>
            <a:xfrm>
              <a:off x="4962535" y="5440463"/>
              <a:ext cx="979200" cy="979099"/>
              <a:chOff x="3655589" y="2513099"/>
              <a:chExt cx="979200" cy="979099"/>
            </a:xfrm>
          </p:grpSpPr>
          <p:sp>
            <p:nvSpPr>
              <p:cNvPr id="1034" name="Elipse 1033"/>
              <p:cNvSpPr/>
              <p:nvPr/>
            </p:nvSpPr>
            <p:spPr>
              <a:xfrm>
                <a:off x="3655589" y="2513099"/>
                <a:ext cx="979200" cy="979099"/>
              </a:xfrm>
              <a:prstGeom prst="ellipse">
                <a:avLst/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045278" y="260362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Arredondado 1034"/>
              <p:cNvSpPr/>
              <p:nvPr/>
            </p:nvSpPr>
            <p:spPr>
              <a:xfrm rot="5592770">
                <a:off x="3879294" y="3086032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1" name="Agrupar 1040"/>
            <p:cNvGrpSpPr/>
            <p:nvPr/>
          </p:nvGrpSpPr>
          <p:grpSpPr>
            <a:xfrm rot="890526">
              <a:off x="9579026" y="2092643"/>
              <a:ext cx="1085502" cy="756252"/>
              <a:chOff x="8239975" y="2728438"/>
              <a:chExt cx="1844551" cy="1262842"/>
            </a:xfrm>
          </p:grpSpPr>
          <p:sp>
            <p:nvSpPr>
              <p:cNvPr id="1037" name="Arredondar Retângulo no Mesmo Canto Lateral 1036"/>
              <p:cNvSpPr/>
              <p:nvPr/>
            </p:nvSpPr>
            <p:spPr>
              <a:xfrm>
                <a:off x="8248671" y="2728438"/>
                <a:ext cx="1835855" cy="676145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Arredondar Retângulo no Mesmo Canto Lateral 1037"/>
              <p:cNvSpPr/>
              <p:nvPr/>
            </p:nvSpPr>
            <p:spPr>
              <a:xfrm rot="10800000">
                <a:off x="8239975" y="2873405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Retângulo Arredondado 1038"/>
              <p:cNvSpPr/>
              <p:nvPr/>
            </p:nvSpPr>
            <p:spPr>
              <a:xfrm>
                <a:off x="8496694" y="3024239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Arredondar Retângulo no Mesmo Canto Lateral 146"/>
              <p:cNvSpPr/>
              <p:nvPr/>
            </p:nvSpPr>
            <p:spPr>
              <a:xfrm rot="10800000">
                <a:off x="9534051" y="2947280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Arredondado 147"/>
              <p:cNvSpPr/>
              <p:nvPr/>
            </p:nvSpPr>
            <p:spPr>
              <a:xfrm rot="5400000">
                <a:off x="8503909" y="3015773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/>
              <p:cNvSpPr/>
              <p:nvPr/>
            </p:nvSpPr>
            <p:spPr>
              <a:xfrm>
                <a:off x="9726138" y="29095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9878538" y="30619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9726138" y="3188551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9592909" y="3031019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3" name="Botão de ação: Ajuda 1042">
              <a:hlinkClick r:id="" action="ppaction://noaction" highlightClick="1"/>
            </p:cNvPr>
            <p:cNvSpPr/>
            <p:nvPr/>
          </p:nvSpPr>
          <p:spPr>
            <a:xfrm>
              <a:off x="7727408" y="733992"/>
              <a:ext cx="764355" cy="697624"/>
            </a:xfrm>
            <a:prstGeom prst="actionButtonHelp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6" name="Agrupar 1045"/>
            <p:cNvGrpSpPr/>
            <p:nvPr/>
          </p:nvGrpSpPr>
          <p:grpSpPr>
            <a:xfrm>
              <a:off x="10589985" y="3931700"/>
              <a:ext cx="1193190" cy="544613"/>
              <a:chOff x="8454988" y="3700068"/>
              <a:chExt cx="1843741" cy="87660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45" name="Retângulo Arredondado 1044"/>
              <p:cNvSpPr/>
              <p:nvPr/>
            </p:nvSpPr>
            <p:spPr>
              <a:xfrm rot="20758560">
                <a:off x="8454988" y="3940578"/>
                <a:ext cx="849474" cy="63609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Arredondar Retângulo no Mesmo Canto Lateral 1043"/>
              <p:cNvSpPr/>
              <p:nvPr/>
            </p:nvSpPr>
            <p:spPr>
              <a:xfrm rot="4535425">
                <a:off x="9200729" y="3358068"/>
                <a:ext cx="756000" cy="1440000"/>
              </a:xfrm>
              <a:prstGeom prst="round2SameRect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0" name="Agrupar 1049"/>
            <p:cNvGrpSpPr/>
            <p:nvPr/>
          </p:nvGrpSpPr>
          <p:grpSpPr>
            <a:xfrm>
              <a:off x="105336" y="3820349"/>
              <a:ext cx="1333254" cy="1116583"/>
              <a:chOff x="8527947" y="3729984"/>
              <a:chExt cx="1333254" cy="1116583"/>
            </a:xfrm>
          </p:grpSpPr>
          <p:sp>
            <p:nvSpPr>
              <p:cNvPr id="1047" name="Arredondar Retângulo no Mesmo Canto Lateral 1046"/>
              <p:cNvSpPr/>
              <p:nvPr/>
            </p:nvSpPr>
            <p:spPr>
              <a:xfrm rot="19798288">
                <a:off x="8527947" y="3917390"/>
                <a:ext cx="901855" cy="725798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redondar Retângulo no Mesmo Canto Lateral 163"/>
              <p:cNvSpPr/>
              <p:nvPr/>
            </p:nvSpPr>
            <p:spPr>
              <a:xfrm>
                <a:off x="8805598" y="3729984"/>
                <a:ext cx="887059" cy="1100870"/>
              </a:xfrm>
              <a:prstGeom prst="round2SameRect">
                <a:avLst>
                  <a:gd name="adj1" fmla="val 1372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Fluxograma: Operação Manual 1048"/>
              <p:cNvSpPr/>
              <p:nvPr/>
            </p:nvSpPr>
            <p:spPr>
              <a:xfrm rot="10800000">
                <a:off x="8788666" y="4426576"/>
                <a:ext cx="927187" cy="411699"/>
              </a:xfrm>
              <a:prstGeom prst="flowChartManualOperation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Arredondar Retângulo no Mesmo Canto Lateral 166"/>
              <p:cNvSpPr/>
              <p:nvPr/>
            </p:nvSpPr>
            <p:spPr>
              <a:xfrm>
                <a:off x="8987183" y="4286927"/>
                <a:ext cx="640160" cy="543428"/>
              </a:xfrm>
              <a:prstGeom prst="round2SameRect">
                <a:avLst>
                  <a:gd name="adj1" fmla="val 25377"/>
                  <a:gd name="adj2" fmla="val 50000"/>
                </a:avLst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Arredondar Retângulo no Mesmo Canto Lateral 167"/>
              <p:cNvSpPr/>
              <p:nvPr/>
            </p:nvSpPr>
            <p:spPr>
              <a:xfrm>
                <a:off x="9255170" y="4118885"/>
                <a:ext cx="532559" cy="727682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Arredondar Retângulo no Mesmo Canto Lateral 168"/>
              <p:cNvSpPr/>
              <p:nvPr/>
            </p:nvSpPr>
            <p:spPr>
              <a:xfrm rot="19152093">
                <a:off x="9148593" y="4198584"/>
                <a:ext cx="328529" cy="396229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Arredondar Retângulo no Mesmo Canto Lateral 169"/>
              <p:cNvSpPr/>
              <p:nvPr/>
            </p:nvSpPr>
            <p:spPr>
              <a:xfrm rot="745102">
                <a:off x="9646683" y="4137534"/>
                <a:ext cx="214518" cy="684000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435</Words>
  <Application>Microsoft Office PowerPoint</Application>
  <PresentationFormat>Personalizar</PresentationFormat>
  <Paragraphs>127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191</cp:revision>
  <dcterms:created xsi:type="dcterms:W3CDTF">2019-02-28T23:52:37Z</dcterms:created>
  <dcterms:modified xsi:type="dcterms:W3CDTF">2019-06-06T15:19:06Z</dcterms:modified>
</cp:coreProperties>
</file>