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9C"/>
    <a:srgbClr val="01ABA7"/>
    <a:srgbClr val="01BFBF"/>
    <a:srgbClr val="702791"/>
    <a:srgbClr val="7F2CA4"/>
    <a:srgbClr val="B153EB"/>
    <a:srgbClr val="C9DE00"/>
    <a:srgbClr val="DCFF09"/>
    <a:srgbClr val="362B16"/>
    <a:srgbClr val="CA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988969" y="4457698"/>
            <a:ext cx="581025" cy="542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86244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8146473" y="1039091"/>
            <a:ext cx="1340427" cy="1600200"/>
          </a:xfrm>
          <a:prstGeom prst="ellipse">
            <a:avLst/>
          </a:pr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 rot="16200000">
            <a:off x="6657977" y="3890963"/>
            <a:ext cx="995362" cy="82391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ágrima 5"/>
          <p:cNvSpPr/>
          <p:nvPr/>
        </p:nvSpPr>
        <p:spPr>
          <a:xfrm>
            <a:off x="6679411" y="4371976"/>
            <a:ext cx="600071" cy="628648"/>
          </a:xfrm>
          <a:prstGeom prst="teardrop">
            <a:avLst>
              <a:gd name="adj" fmla="val 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66</Words>
  <Application>Microsoft Office PowerPoint</Application>
  <PresentationFormat>Personalizar</PresentationFormat>
  <Paragraphs>73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49</cp:revision>
  <dcterms:created xsi:type="dcterms:W3CDTF">2019-02-28T23:52:37Z</dcterms:created>
  <dcterms:modified xsi:type="dcterms:W3CDTF">2019-04-10T21:59:42Z</dcterms:modified>
</cp:coreProperties>
</file>