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AF43"/>
    <a:srgbClr val="ECF3FA"/>
    <a:srgbClr val="F4C188"/>
    <a:srgbClr val="EB6C15"/>
    <a:srgbClr val="F6CB9C"/>
    <a:srgbClr val="01ABA7"/>
    <a:srgbClr val="01BFBF"/>
    <a:srgbClr val="702791"/>
    <a:srgbClr val="7F2CA4"/>
    <a:srgbClr val="B15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-57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23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806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40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48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5383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0308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05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19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51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099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82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F0722-7C31-4BAA-904B-29AEC9A1B4D7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08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hdphoto" Target="../media/hdphoto3.wdp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/>
          <p:cNvGrpSpPr/>
          <p:nvPr/>
        </p:nvGrpSpPr>
        <p:grpSpPr>
          <a:xfrm>
            <a:off x="3986498" y="325121"/>
            <a:ext cx="4749356" cy="4445391"/>
            <a:chOff x="5283673" y="984738"/>
            <a:chExt cx="4749356" cy="4445391"/>
          </a:xfrm>
        </p:grpSpPr>
        <p:sp>
          <p:nvSpPr>
            <p:cNvPr id="11" name="Elipse 10"/>
            <p:cNvSpPr/>
            <p:nvPr/>
          </p:nvSpPr>
          <p:spPr>
            <a:xfrm>
              <a:off x="5427114" y="984738"/>
              <a:ext cx="4462474" cy="444539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/>
            <p:cNvSpPr/>
            <p:nvPr/>
          </p:nvSpPr>
          <p:spPr>
            <a:xfrm>
              <a:off x="5713995" y="1184742"/>
              <a:ext cx="3888712" cy="404538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" name="Agrupar 12"/>
            <p:cNvGrpSpPr/>
            <p:nvPr/>
          </p:nvGrpSpPr>
          <p:grpSpPr>
            <a:xfrm>
              <a:off x="6042829" y="1525673"/>
              <a:ext cx="3990200" cy="3161211"/>
              <a:chOff x="1436914" y="1031966"/>
              <a:chExt cx="3990200" cy="3161211"/>
            </a:xfrm>
          </p:grpSpPr>
          <p:sp>
            <p:nvSpPr>
              <p:cNvPr id="8" name="Fluxograma: Terminação 7"/>
              <p:cNvSpPr/>
              <p:nvPr/>
            </p:nvSpPr>
            <p:spPr>
              <a:xfrm>
                <a:off x="4187148" y="2447779"/>
                <a:ext cx="1239966" cy="54864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1436914" y="1031966"/>
                <a:ext cx="3161212" cy="31612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Fluxograma: Conector 6"/>
              <p:cNvSpPr/>
              <p:nvPr/>
            </p:nvSpPr>
            <p:spPr>
              <a:xfrm>
                <a:off x="1688123" y="1294228"/>
                <a:ext cx="2630659" cy="2574387"/>
              </a:xfrm>
              <a:prstGeom prst="flowChartConnector">
                <a:avLst/>
              </a:prstGeom>
              <a:solidFill>
                <a:srgbClr val="1E130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Fluxograma: Conector 8"/>
              <p:cNvSpPr/>
              <p:nvPr/>
            </p:nvSpPr>
            <p:spPr>
              <a:xfrm>
                <a:off x="3003452" y="2511083"/>
                <a:ext cx="942535" cy="970671"/>
              </a:xfrm>
              <a:prstGeom prst="flowChartConnector">
                <a:avLst/>
              </a:prstGeom>
              <a:gradFill>
                <a:gsLst>
                  <a:gs pos="0">
                    <a:schemeClr val="bg1">
                      <a:alpha val="51000"/>
                    </a:schemeClr>
                  </a:gs>
                  <a:gs pos="46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Fluxograma: Conector 9"/>
              <p:cNvSpPr/>
              <p:nvPr/>
            </p:nvSpPr>
            <p:spPr>
              <a:xfrm>
                <a:off x="3474719" y="2996418"/>
                <a:ext cx="295423" cy="309490"/>
              </a:xfrm>
              <a:prstGeom prst="flowChartConnector">
                <a:avLst/>
              </a:prstGeom>
              <a:solidFill>
                <a:schemeClr val="bg1">
                  <a:alpha val="57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8" name="Agrupar 17"/>
            <p:cNvGrpSpPr/>
            <p:nvPr/>
          </p:nvGrpSpPr>
          <p:grpSpPr>
            <a:xfrm rot="21134880">
              <a:off x="5283673" y="1787935"/>
              <a:ext cx="683288" cy="3288781"/>
              <a:chOff x="4113795" y="1941342"/>
              <a:chExt cx="795830" cy="3311874"/>
            </a:xfrm>
          </p:grpSpPr>
          <p:sp>
            <p:nvSpPr>
              <p:cNvPr id="17" name="Forma Livre 16"/>
              <p:cNvSpPr/>
              <p:nvPr/>
            </p:nvSpPr>
            <p:spPr>
              <a:xfrm>
                <a:off x="4252478" y="3066757"/>
                <a:ext cx="439779" cy="2186459"/>
              </a:xfrm>
              <a:custGeom>
                <a:avLst/>
                <a:gdLst>
                  <a:gd name="connsiteX0" fmla="*/ 164777 w 439779"/>
                  <a:gd name="connsiteY0" fmla="*/ 0 h 2186459"/>
                  <a:gd name="connsiteX1" fmla="*/ 10033 w 439779"/>
                  <a:gd name="connsiteY1" fmla="*/ 1828800 h 2186459"/>
                  <a:gd name="connsiteX2" fmla="*/ 417996 w 439779"/>
                  <a:gd name="connsiteY2" fmla="*/ 2025748 h 2186459"/>
                  <a:gd name="connsiteX3" fmla="*/ 347657 w 439779"/>
                  <a:gd name="connsiteY3" fmla="*/ 0 h 2186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779" h="2186459">
                    <a:moveTo>
                      <a:pt x="164777" y="0"/>
                    </a:moveTo>
                    <a:cubicBezTo>
                      <a:pt x="66303" y="745587"/>
                      <a:pt x="-32170" y="1491175"/>
                      <a:pt x="10033" y="1828800"/>
                    </a:cubicBezTo>
                    <a:cubicBezTo>
                      <a:pt x="52236" y="2166425"/>
                      <a:pt x="361725" y="2330548"/>
                      <a:pt x="417996" y="2025748"/>
                    </a:cubicBezTo>
                    <a:cubicBezTo>
                      <a:pt x="474267" y="1720948"/>
                      <a:pt x="410962" y="860474"/>
                      <a:pt x="347657" y="0"/>
                    </a:cubicBezTo>
                  </a:path>
                </a:pathLst>
              </a:custGeom>
              <a:gradFill>
                <a:gsLst>
                  <a:gs pos="0">
                    <a:schemeClr val="bg1">
                      <a:alpha val="51000"/>
                    </a:schemeClr>
                  </a:gs>
                  <a:gs pos="28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Elipse 13"/>
              <p:cNvSpPr/>
              <p:nvPr/>
            </p:nvSpPr>
            <p:spPr>
              <a:xfrm>
                <a:off x="4113795" y="1941342"/>
                <a:ext cx="795830" cy="1133786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93000">
                    <a:schemeClr val="bg1">
                      <a:lumMod val="85000"/>
                    </a:schemeClr>
                  </a:gs>
                  <a:gs pos="63000">
                    <a:srgbClr val="CBCAC9"/>
                  </a:gs>
                  <a:gs pos="17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3" name="Agrupar 52"/>
          <p:cNvGrpSpPr/>
          <p:nvPr/>
        </p:nvGrpSpPr>
        <p:grpSpPr>
          <a:xfrm>
            <a:off x="225355" y="221140"/>
            <a:ext cx="2321170" cy="4653350"/>
            <a:chOff x="1308295" y="1184742"/>
            <a:chExt cx="2321170" cy="4653350"/>
          </a:xfrm>
        </p:grpSpPr>
        <p:sp>
          <p:nvSpPr>
            <p:cNvPr id="20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36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36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36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luxograma: Conector 24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Fluxograma: Conector 25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Fluxograma: Conector 26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Fluxograma: Conector 27"/>
            <p:cNvSpPr/>
            <p:nvPr/>
          </p:nvSpPr>
          <p:spPr>
            <a:xfrm>
              <a:off x="2225880" y="5248596"/>
              <a:ext cx="486000" cy="486000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2" name="Agrupar 51"/>
            <p:cNvGrpSpPr/>
            <p:nvPr/>
          </p:nvGrpSpPr>
          <p:grpSpPr>
            <a:xfrm>
              <a:off x="1505394" y="2987881"/>
              <a:ext cx="1945510" cy="858129"/>
              <a:chOff x="1505394" y="2987881"/>
              <a:chExt cx="1945510" cy="858129"/>
            </a:xfrm>
          </p:grpSpPr>
          <p:sp>
            <p:nvSpPr>
              <p:cNvPr id="41" name="Retângulo Arredondado 40"/>
              <p:cNvSpPr/>
              <p:nvPr/>
            </p:nvSpPr>
            <p:spPr>
              <a:xfrm>
                <a:off x="1511062" y="2987902"/>
                <a:ext cx="1939842" cy="342000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Arredondado 30"/>
              <p:cNvSpPr/>
              <p:nvPr/>
            </p:nvSpPr>
            <p:spPr>
              <a:xfrm>
                <a:off x="1505394" y="2987881"/>
                <a:ext cx="1939842" cy="858129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16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</a:p>
              <a:p>
                <a:pPr algn="dist">
                  <a:lnSpc>
                    <a:spcPts val="300"/>
                  </a:lnSpc>
                </a:pPr>
                <a:endParaRPr lang="pt-BR" sz="1600" dirty="0" smtClean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ctr"/>
                <a:r>
                  <a:rPr lang="pt-BR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13 novas mensagens</a:t>
                </a:r>
                <a:endParaRPr lang="pt-B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40" name="Agrupar 39"/>
              <p:cNvGrpSpPr/>
              <p:nvPr/>
            </p:nvGrpSpPr>
            <p:grpSpPr>
              <a:xfrm>
                <a:off x="1664552" y="3019261"/>
                <a:ext cx="216000" cy="252000"/>
                <a:chOff x="5064990" y="984738"/>
                <a:chExt cx="463613" cy="540935"/>
              </a:xfrm>
            </p:grpSpPr>
            <p:sp>
              <p:nvSpPr>
                <p:cNvPr id="38" name="Lágrima 37"/>
                <p:cNvSpPr/>
                <p:nvPr/>
              </p:nvSpPr>
              <p:spPr>
                <a:xfrm flipH="1" flipV="1">
                  <a:off x="5064990" y="984738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Forma Livre 38"/>
                <p:cNvSpPr/>
                <p:nvPr/>
              </p:nvSpPr>
              <p:spPr>
                <a:xfrm rot="-1020000">
                  <a:off x="5219923" y="1076466"/>
                  <a:ext cx="153746" cy="387364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51" name="Agrupar 50"/>
            <p:cNvGrpSpPr/>
            <p:nvPr/>
          </p:nvGrpSpPr>
          <p:grpSpPr>
            <a:xfrm>
              <a:off x="1491072" y="3912039"/>
              <a:ext cx="1956358" cy="858473"/>
              <a:chOff x="1491072" y="3912039"/>
              <a:chExt cx="1956358" cy="858473"/>
            </a:xfrm>
          </p:grpSpPr>
          <p:grpSp>
            <p:nvGrpSpPr>
              <p:cNvPr id="50" name="Agrupar 49"/>
              <p:cNvGrpSpPr/>
              <p:nvPr/>
            </p:nvGrpSpPr>
            <p:grpSpPr>
              <a:xfrm>
                <a:off x="1491072" y="3912039"/>
                <a:ext cx="1956358" cy="858473"/>
                <a:chOff x="1491072" y="3912039"/>
                <a:chExt cx="1956358" cy="858473"/>
              </a:xfrm>
            </p:grpSpPr>
            <p:sp>
              <p:nvSpPr>
                <p:cNvPr id="32" name="Retângulo Arredondado 31"/>
                <p:cNvSpPr/>
                <p:nvPr/>
              </p:nvSpPr>
              <p:spPr>
                <a:xfrm>
                  <a:off x="1491072" y="3912383"/>
                  <a:ext cx="1939842" cy="858129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  <a:p>
                  <a:pPr algn="ctr"/>
                  <a:r>
                    <a:rPr lang="pt-BR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Veja seus novos </a:t>
                  </a:r>
                </a:p>
                <a:p>
                  <a:pPr algn="ctr"/>
                  <a:r>
                    <a:rPr lang="pt-BR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e-mails</a:t>
                  </a:r>
                  <a:endParaRPr lang="pt-B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42" name="Retângulo Arredondado 41"/>
                <p:cNvSpPr/>
                <p:nvPr/>
              </p:nvSpPr>
              <p:spPr>
                <a:xfrm>
                  <a:off x="1507588" y="3912039"/>
                  <a:ext cx="1939842" cy="342000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r>
                    <a:rPr lang="pt-BR" sz="16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6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   Gmail</a:t>
                  </a:r>
                  <a:endParaRPr lang="pt-BR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48" name="Agrupar 47"/>
              <p:cNvGrpSpPr/>
              <p:nvPr/>
            </p:nvGrpSpPr>
            <p:grpSpPr>
              <a:xfrm>
                <a:off x="1620011" y="3975462"/>
                <a:ext cx="342668" cy="188576"/>
                <a:chOff x="6326027" y="5513542"/>
                <a:chExt cx="575889" cy="283314"/>
              </a:xfrm>
            </p:grpSpPr>
            <p:sp>
              <p:nvSpPr>
                <p:cNvPr id="43" name="Retângulo 42"/>
                <p:cNvSpPr/>
                <p:nvPr/>
              </p:nvSpPr>
              <p:spPr>
                <a:xfrm>
                  <a:off x="6329554" y="5513542"/>
                  <a:ext cx="535479" cy="2575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" name="Retângulo 43"/>
                <p:cNvSpPr/>
                <p:nvPr/>
              </p:nvSpPr>
              <p:spPr>
                <a:xfrm>
                  <a:off x="6329554" y="551354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Retângulo 44"/>
                <p:cNvSpPr/>
                <p:nvPr/>
              </p:nvSpPr>
              <p:spPr>
                <a:xfrm>
                  <a:off x="6821169" y="551588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" name="Retângulo 45"/>
                <p:cNvSpPr/>
                <p:nvPr/>
              </p:nvSpPr>
              <p:spPr>
                <a:xfrm rot="3780000">
                  <a:off x="6696896" y="5410980"/>
                  <a:ext cx="54000" cy="356041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7" name="Retângulo 46"/>
                <p:cNvSpPr/>
                <p:nvPr/>
              </p:nvSpPr>
              <p:spPr>
                <a:xfrm rot="17820000" flipH="1" flipV="1">
                  <a:off x="6440425" y="5462743"/>
                  <a:ext cx="54000" cy="282796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57" name="Agrupar 56"/>
          <p:cNvGrpSpPr/>
          <p:nvPr/>
        </p:nvGrpSpPr>
        <p:grpSpPr>
          <a:xfrm>
            <a:off x="1510934" y="4105564"/>
            <a:ext cx="3100730" cy="2440194"/>
            <a:chOff x="9017372" y="4063778"/>
            <a:chExt cx="3100730" cy="2440194"/>
          </a:xfrm>
        </p:grpSpPr>
        <p:sp>
          <p:nvSpPr>
            <p:cNvPr id="54" name="Retângulo 53"/>
            <p:cNvSpPr/>
            <p:nvPr/>
          </p:nvSpPr>
          <p:spPr>
            <a:xfrm rot="20403777">
              <a:off x="10289765" y="4063778"/>
              <a:ext cx="1828337" cy="1587035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4"/>
            <p:cNvSpPr/>
            <p:nvPr/>
          </p:nvSpPr>
          <p:spPr>
            <a:xfrm rot="516178">
              <a:off x="9017372" y="4453352"/>
              <a:ext cx="1828337" cy="1587035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/>
            <p:cNvSpPr/>
            <p:nvPr/>
          </p:nvSpPr>
          <p:spPr>
            <a:xfrm>
              <a:off x="10028096" y="4916937"/>
              <a:ext cx="1828337" cy="1587035"/>
            </a:xfrm>
            <a:prstGeom prst="rect">
              <a:avLst/>
            </a:prstGeom>
            <a:solidFill>
              <a:srgbClr val="FFFF3F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7" name="Agrupar 136"/>
          <p:cNvGrpSpPr/>
          <p:nvPr/>
        </p:nvGrpSpPr>
        <p:grpSpPr>
          <a:xfrm>
            <a:off x="9947934" y="331347"/>
            <a:ext cx="1874217" cy="1921294"/>
            <a:chOff x="9093883" y="583075"/>
            <a:chExt cx="2169132" cy="2034558"/>
          </a:xfrm>
        </p:grpSpPr>
        <p:grpSp>
          <p:nvGrpSpPr>
            <p:cNvPr id="136" name="Agrupar 135"/>
            <p:cNvGrpSpPr/>
            <p:nvPr/>
          </p:nvGrpSpPr>
          <p:grpSpPr>
            <a:xfrm>
              <a:off x="9093883" y="583075"/>
              <a:ext cx="2159238" cy="2034294"/>
              <a:chOff x="9093883" y="583075"/>
              <a:chExt cx="2159238" cy="2034294"/>
            </a:xfrm>
          </p:grpSpPr>
          <p:sp>
            <p:nvSpPr>
              <p:cNvPr id="96" name="Retângulo 95"/>
              <p:cNvSpPr/>
              <p:nvPr/>
            </p:nvSpPr>
            <p:spPr>
              <a:xfrm>
                <a:off x="9093883" y="583075"/>
                <a:ext cx="2159238" cy="20342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Retângulo 97"/>
              <p:cNvSpPr/>
              <p:nvPr/>
            </p:nvSpPr>
            <p:spPr>
              <a:xfrm>
                <a:off x="9259663" y="658977"/>
                <a:ext cx="1856310" cy="152025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Nuvem 129"/>
              <p:cNvSpPr/>
              <p:nvPr/>
            </p:nvSpPr>
            <p:spPr>
              <a:xfrm>
                <a:off x="9177644" y="1728743"/>
                <a:ext cx="2075476" cy="717050"/>
              </a:xfrm>
              <a:prstGeom prst="cloud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Forma Livre 124"/>
              <p:cNvSpPr/>
              <p:nvPr/>
            </p:nvSpPr>
            <p:spPr>
              <a:xfrm>
                <a:off x="9735663" y="809752"/>
                <a:ext cx="872197" cy="1385890"/>
              </a:xfrm>
              <a:custGeom>
                <a:avLst/>
                <a:gdLst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58129 w 872197"/>
                  <a:gd name="connsiteY3" fmla="*/ 1322364 h 1336431"/>
                  <a:gd name="connsiteX0" fmla="*/ 0 w 872197"/>
                  <a:gd name="connsiteY0" fmla="*/ 1355198 h 1355198"/>
                  <a:gd name="connsiteX1" fmla="*/ 365760 w 872197"/>
                  <a:gd name="connsiteY1" fmla="*/ 18767 h 1355198"/>
                  <a:gd name="connsiteX2" fmla="*/ 590843 w 872197"/>
                  <a:gd name="connsiteY2" fmla="*/ 694017 h 1355198"/>
                  <a:gd name="connsiteX3" fmla="*/ 872197 w 872197"/>
                  <a:gd name="connsiteY3" fmla="*/ 1298927 h 1355198"/>
                  <a:gd name="connsiteX4" fmla="*/ 858129 w 872197"/>
                  <a:gd name="connsiteY4" fmla="*/ 1341131 h 1355198"/>
                  <a:gd name="connsiteX0" fmla="*/ 0 w 872197"/>
                  <a:gd name="connsiteY0" fmla="*/ 1385890 h 1385890"/>
                  <a:gd name="connsiteX1" fmla="*/ 365760 w 872197"/>
                  <a:gd name="connsiteY1" fmla="*/ 49459 h 1385890"/>
                  <a:gd name="connsiteX2" fmla="*/ 478302 w 872197"/>
                  <a:gd name="connsiteY2" fmla="*/ 344881 h 1385890"/>
                  <a:gd name="connsiteX3" fmla="*/ 590843 w 872197"/>
                  <a:gd name="connsiteY3" fmla="*/ 724709 h 1385890"/>
                  <a:gd name="connsiteX4" fmla="*/ 872197 w 872197"/>
                  <a:gd name="connsiteY4" fmla="*/ 1329619 h 1385890"/>
                  <a:gd name="connsiteX5" fmla="*/ 858129 w 872197"/>
                  <a:gd name="connsiteY5" fmla="*/ 1371823 h 1385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72197" h="1385890">
                    <a:moveTo>
                      <a:pt x="0" y="1385890"/>
                    </a:moveTo>
                    <a:cubicBezTo>
                      <a:pt x="164123" y="982616"/>
                      <a:pt x="314179" y="494936"/>
                      <a:pt x="365760" y="49459"/>
                    </a:cubicBezTo>
                    <a:cubicBezTo>
                      <a:pt x="445477" y="-131076"/>
                      <a:pt x="440788" y="232339"/>
                      <a:pt x="478302" y="344881"/>
                    </a:cubicBezTo>
                    <a:cubicBezTo>
                      <a:pt x="515816" y="457423"/>
                      <a:pt x="525194" y="553552"/>
                      <a:pt x="590843" y="724709"/>
                    </a:cubicBezTo>
                    <a:cubicBezTo>
                      <a:pt x="656492" y="895866"/>
                      <a:pt x="825305" y="1200665"/>
                      <a:pt x="872197" y="1329619"/>
                    </a:cubicBezTo>
                    <a:lnTo>
                      <a:pt x="858129" y="1371823"/>
                    </a:lnTo>
                  </a:path>
                </a:pathLst>
              </a:custGeom>
              <a:solidFill>
                <a:srgbClr val="786D2C"/>
              </a:solidFill>
              <a:ln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Trapezoide 126"/>
              <p:cNvSpPr/>
              <p:nvPr/>
            </p:nvSpPr>
            <p:spPr>
              <a:xfrm>
                <a:off x="9956119" y="1879057"/>
                <a:ext cx="440312" cy="317082"/>
              </a:xfrm>
              <a:custGeom>
                <a:avLst/>
                <a:gdLst>
                  <a:gd name="connsiteX0" fmla="*/ 0 w 496582"/>
                  <a:gd name="connsiteY0" fmla="*/ 274879 h 274879"/>
                  <a:gd name="connsiteX1" fmla="*/ 68720 w 496582"/>
                  <a:gd name="connsiteY1" fmla="*/ 0 h 274879"/>
                  <a:gd name="connsiteX2" fmla="*/ 427862 w 496582"/>
                  <a:gd name="connsiteY2" fmla="*/ 0 h 274879"/>
                  <a:gd name="connsiteX3" fmla="*/ 496582 w 496582"/>
                  <a:gd name="connsiteY3" fmla="*/ 274879 h 274879"/>
                  <a:gd name="connsiteX4" fmla="*/ 0 w 496582"/>
                  <a:gd name="connsiteY4" fmla="*/ 274879 h 274879"/>
                  <a:gd name="connsiteX0" fmla="*/ 0 w 496582"/>
                  <a:gd name="connsiteY0" fmla="*/ 274879 h 274879"/>
                  <a:gd name="connsiteX1" fmla="*/ 96856 w 496582"/>
                  <a:gd name="connsiteY1" fmla="*/ 14068 h 274879"/>
                  <a:gd name="connsiteX2" fmla="*/ 427862 w 496582"/>
                  <a:gd name="connsiteY2" fmla="*/ 0 h 274879"/>
                  <a:gd name="connsiteX3" fmla="*/ 496582 w 496582"/>
                  <a:gd name="connsiteY3" fmla="*/ 274879 h 274879"/>
                  <a:gd name="connsiteX4" fmla="*/ 0 w 496582"/>
                  <a:gd name="connsiteY4" fmla="*/ 274879 h 274879"/>
                  <a:gd name="connsiteX0" fmla="*/ 0 w 496582"/>
                  <a:gd name="connsiteY0" fmla="*/ 260811 h 260811"/>
                  <a:gd name="connsiteX1" fmla="*/ 96856 w 496582"/>
                  <a:gd name="connsiteY1" fmla="*/ 0 h 260811"/>
                  <a:gd name="connsiteX2" fmla="*/ 357523 w 496582"/>
                  <a:gd name="connsiteY2" fmla="*/ 14068 h 260811"/>
                  <a:gd name="connsiteX3" fmla="*/ 496582 w 496582"/>
                  <a:gd name="connsiteY3" fmla="*/ 260811 h 260811"/>
                  <a:gd name="connsiteX4" fmla="*/ 0 w 496582"/>
                  <a:gd name="connsiteY4" fmla="*/ 260811 h 260811"/>
                  <a:gd name="connsiteX0" fmla="*/ 0 w 496582"/>
                  <a:gd name="connsiteY0" fmla="*/ 260811 h 260811"/>
                  <a:gd name="connsiteX1" fmla="*/ 96856 w 496582"/>
                  <a:gd name="connsiteY1" fmla="*/ 0 h 260811"/>
                  <a:gd name="connsiteX2" fmla="*/ 357523 w 496582"/>
                  <a:gd name="connsiteY2" fmla="*/ 14068 h 260811"/>
                  <a:gd name="connsiteX3" fmla="*/ 496582 w 496582"/>
                  <a:gd name="connsiteY3" fmla="*/ 260811 h 260811"/>
                  <a:gd name="connsiteX4" fmla="*/ 0 w 496582"/>
                  <a:gd name="connsiteY4" fmla="*/ 260811 h 260811"/>
                  <a:gd name="connsiteX0" fmla="*/ 0 w 496582"/>
                  <a:gd name="connsiteY0" fmla="*/ 260811 h 260811"/>
                  <a:gd name="connsiteX1" fmla="*/ 102280 w 496582"/>
                  <a:gd name="connsiteY1" fmla="*/ 90420 h 260811"/>
                  <a:gd name="connsiteX2" fmla="*/ 96856 w 496582"/>
                  <a:gd name="connsiteY2" fmla="*/ 0 h 260811"/>
                  <a:gd name="connsiteX3" fmla="*/ 357523 w 496582"/>
                  <a:gd name="connsiteY3" fmla="*/ 14068 h 260811"/>
                  <a:gd name="connsiteX4" fmla="*/ 496582 w 496582"/>
                  <a:gd name="connsiteY4" fmla="*/ 260811 h 260811"/>
                  <a:gd name="connsiteX5" fmla="*/ 0 w 496582"/>
                  <a:gd name="connsiteY5" fmla="*/ 260811 h 260811"/>
                  <a:gd name="connsiteX0" fmla="*/ 0 w 496582"/>
                  <a:gd name="connsiteY0" fmla="*/ 246743 h 246743"/>
                  <a:gd name="connsiteX1" fmla="*/ 102280 w 496582"/>
                  <a:gd name="connsiteY1" fmla="*/ 76352 h 246743"/>
                  <a:gd name="connsiteX2" fmla="*/ 110923 w 496582"/>
                  <a:gd name="connsiteY2" fmla="*/ 42203 h 246743"/>
                  <a:gd name="connsiteX3" fmla="*/ 357523 w 496582"/>
                  <a:gd name="connsiteY3" fmla="*/ 0 h 246743"/>
                  <a:gd name="connsiteX4" fmla="*/ 496582 w 496582"/>
                  <a:gd name="connsiteY4" fmla="*/ 246743 h 246743"/>
                  <a:gd name="connsiteX5" fmla="*/ 0 w 496582"/>
                  <a:gd name="connsiteY5" fmla="*/ 246743 h 246743"/>
                  <a:gd name="connsiteX0" fmla="*/ 0 w 496582"/>
                  <a:gd name="connsiteY0" fmla="*/ 246743 h 246743"/>
                  <a:gd name="connsiteX1" fmla="*/ 102280 w 496582"/>
                  <a:gd name="connsiteY1" fmla="*/ 76352 h 246743"/>
                  <a:gd name="connsiteX2" fmla="*/ 110923 w 496582"/>
                  <a:gd name="connsiteY2" fmla="*/ 0 h 246743"/>
                  <a:gd name="connsiteX3" fmla="*/ 357523 w 496582"/>
                  <a:gd name="connsiteY3" fmla="*/ 0 h 246743"/>
                  <a:gd name="connsiteX4" fmla="*/ 496582 w 496582"/>
                  <a:gd name="connsiteY4" fmla="*/ 246743 h 246743"/>
                  <a:gd name="connsiteX5" fmla="*/ 0 w 496582"/>
                  <a:gd name="connsiteY5" fmla="*/ 246743 h 246743"/>
                  <a:gd name="connsiteX0" fmla="*/ 0 w 496582"/>
                  <a:gd name="connsiteY0" fmla="*/ 303013 h 303013"/>
                  <a:gd name="connsiteX1" fmla="*/ 102280 w 496582"/>
                  <a:gd name="connsiteY1" fmla="*/ 132622 h 303013"/>
                  <a:gd name="connsiteX2" fmla="*/ 96855 w 496582"/>
                  <a:gd name="connsiteY2" fmla="*/ 0 h 303013"/>
                  <a:gd name="connsiteX3" fmla="*/ 357523 w 496582"/>
                  <a:gd name="connsiteY3" fmla="*/ 56270 h 303013"/>
                  <a:gd name="connsiteX4" fmla="*/ 496582 w 496582"/>
                  <a:gd name="connsiteY4" fmla="*/ 303013 h 303013"/>
                  <a:gd name="connsiteX5" fmla="*/ 0 w 496582"/>
                  <a:gd name="connsiteY5" fmla="*/ 303013 h 303013"/>
                  <a:gd name="connsiteX0" fmla="*/ 0 w 496582"/>
                  <a:gd name="connsiteY0" fmla="*/ 303013 h 303013"/>
                  <a:gd name="connsiteX1" fmla="*/ 116348 w 496582"/>
                  <a:gd name="connsiteY1" fmla="*/ 20080 h 303013"/>
                  <a:gd name="connsiteX2" fmla="*/ 96855 w 496582"/>
                  <a:gd name="connsiteY2" fmla="*/ 0 h 303013"/>
                  <a:gd name="connsiteX3" fmla="*/ 357523 w 496582"/>
                  <a:gd name="connsiteY3" fmla="*/ 56270 h 303013"/>
                  <a:gd name="connsiteX4" fmla="*/ 496582 w 496582"/>
                  <a:gd name="connsiteY4" fmla="*/ 303013 h 303013"/>
                  <a:gd name="connsiteX5" fmla="*/ 0 w 496582"/>
                  <a:gd name="connsiteY5" fmla="*/ 303013 h 303013"/>
                  <a:gd name="connsiteX0" fmla="*/ 0 w 496582"/>
                  <a:gd name="connsiteY0" fmla="*/ 282933 h 282933"/>
                  <a:gd name="connsiteX1" fmla="*/ 116348 w 496582"/>
                  <a:gd name="connsiteY1" fmla="*/ 0 h 282933"/>
                  <a:gd name="connsiteX2" fmla="*/ 82787 w 496582"/>
                  <a:gd name="connsiteY2" fmla="*/ 78394 h 282933"/>
                  <a:gd name="connsiteX3" fmla="*/ 357523 w 496582"/>
                  <a:gd name="connsiteY3" fmla="*/ 36190 h 282933"/>
                  <a:gd name="connsiteX4" fmla="*/ 496582 w 496582"/>
                  <a:gd name="connsiteY4" fmla="*/ 282933 h 282933"/>
                  <a:gd name="connsiteX5" fmla="*/ 0 w 496582"/>
                  <a:gd name="connsiteY5" fmla="*/ 282933 h 282933"/>
                  <a:gd name="connsiteX0" fmla="*/ 0 w 496582"/>
                  <a:gd name="connsiteY0" fmla="*/ 282933 h 282933"/>
                  <a:gd name="connsiteX1" fmla="*/ 116348 w 496582"/>
                  <a:gd name="connsiteY1" fmla="*/ 0 h 282933"/>
                  <a:gd name="connsiteX2" fmla="*/ 82787 w 496582"/>
                  <a:gd name="connsiteY2" fmla="*/ 50258 h 282933"/>
                  <a:gd name="connsiteX3" fmla="*/ 357523 w 496582"/>
                  <a:gd name="connsiteY3" fmla="*/ 36190 h 282933"/>
                  <a:gd name="connsiteX4" fmla="*/ 496582 w 496582"/>
                  <a:gd name="connsiteY4" fmla="*/ 282933 h 282933"/>
                  <a:gd name="connsiteX5" fmla="*/ 0 w 496582"/>
                  <a:gd name="connsiteY5" fmla="*/ 282933 h 282933"/>
                  <a:gd name="connsiteX0" fmla="*/ 0 w 496582"/>
                  <a:gd name="connsiteY0" fmla="*/ 288946 h 288946"/>
                  <a:gd name="connsiteX1" fmla="*/ 116348 w 496582"/>
                  <a:gd name="connsiteY1" fmla="*/ 6013 h 288946"/>
                  <a:gd name="connsiteX2" fmla="*/ 82787 w 496582"/>
                  <a:gd name="connsiteY2" fmla="*/ 56271 h 288946"/>
                  <a:gd name="connsiteX3" fmla="*/ 413794 w 496582"/>
                  <a:gd name="connsiteY3" fmla="*/ 0 h 288946"/>
                  <a:gd name="connsiteX4" fmla="*/ 496582 w 496582"/>
                  <a:gd name="connsiteY4" fmla="*/ 288946 h 288946"/>
                  <a:gd name="connsiteX5" fmla="*/ 0 w 496582"/>
                  <a:gd name="connsiteY5" fmla="*/ 288946 h 288946"/>
                  <a:gd name="connsiteX0" fmla="*/ 0 w 496582"/>
                  <a:gd name="connsiteY0" fmla="*/ 288946 h 288946"/>
                  <a:gd name="connsiteX1" fmla="*/ 116348 w 496582"/>
                  <a:gd name="connsiteY1" fmla="*/ 6013 h 288946"/>
                  <a:gd name="connsiteX2" fmla="*/ 124990 w 496582"/>
                  <a:gd name="connsiteY2" fmla="*/ 70338 h 288946"/>
                  <a:gd name="connsiteX3" fmla="*/ 413794 w 496582"/>
                  <a:gd name="connsiteY3" fmla="*/ 0 h 288946"/>
                  <a:gd name="connsiteX4" fmla="*/ 496582 w 496582"/>
                  <a:gd name="connsiteY4" fmla="*/ 288946 h 288946"/>
                  <a:gd name="connsiteX5" fmla="*/ 0 w 496582"/>
                  <a:gd name="connsiteY5" fmla="*/ 288946 h 288946"/>
                  <a:gd name="connsiteX0" fmla="*/ 0 w 496582"/>
                  <a:gd name="connsiteY0" fmla="*/ 288946 h 288946"/>
                  <a:gd name="connsiteX1" fmla="*/ 116348 w 496582"/>
                  <a:gd name="connsiteY1" fmla="*/ 6013 h 288946"/>
                  <a:gd name="connsiteX2" fmla="*/ 195328 w 496582"/>
                  <a:gd name="connsiteY2" fmla="*/ 56270 h 288946"/>
                  <a:gd name="connsiteX3" fmla="*/ 413794 w 496582"/>
                  <a:gd name="connsiteY3" fmla="*/ 0 h 288946"/>
                  <a:gd name="connsiteX4" fmla="*/ 496582 w 496582"/>
                  <a:gd name="connsiteY4" fmla="*/ 288946 h 288946"/>
                  <a:gd name="connsiteX5" fmla="*/ 0 w 496582"/>
                  <a:gd name="connsiteY5" fmla="*/ 288946 h 288946"/>
                  <a:gd name="connsiteX0" fmla="*/ 0 w 440312"/>
                  <a:gd name="connsiteY0" fmla="*/ 317082 h 317082"/>
                  <a:gd name="connsiteX1" fmla="*/ 60078 w 440312"/>
                  <a:gd name="connsiteY1" fmla="*/ 6013 h 317082"/>
                  <a:gd name="connsiteX2" fmla="*/ 139058 w 440312"/>
                  <a:gd name="connsiteY2" fmla="*/ 56270 h 317082"/>
                  <a:gd name="connsiteX3" fmla="*/ 357524 w 440312"/>
                  <a:gd name="connsiteY3" fmla="*/ 0 h 317082"/>
                  <a:gd name="connsiteX4" fmla="*/ 440312 w 440312"/>
                  <a:gd name="connsiteY4" fmla="*/ 288946 h 317082"/>
                  <a:gd name="connsiteX5" fmla="*/ 0 w 440312"/>
                  <a:gd name="connsiteY5" fmla="*/ 317082 h 317082"/>
                  <a:gd name="connsiteX0" fmla="*/ 0 w 440312"/>
                  <a:gd name="connsiteY0" fmla="*/ 317082 h 317082"/>
                  <a:gd name="connsiteX1" fmla="*/ 60078 w 440312"/>
                  <a:gd name="connsiteY1" fmla="*/ 6013 h 317082"/>
                  <a:gd name="connsiteX2" fmla="*/ 139058 w 440312"/>
                  <a:gd name="connsiteY2" fmla="*/ 14066 h 317082"/>
                  <a:gd name="connsiteX3" fmla="*/ 357524 w 440312"/>
                  <a:gd name="connsiteY3" fmla="*/ 0 h 317082"/>
                  <a:gd name="connsiteX4" fmla="*/ 440312 w 440312"/>
                  <a:gd name="connsiteY4" fmla="*/ 288946 h 317082"/>
                  <a:gd name="connsiteX5" fmla="*/ 0 w 440312"/>
                  <a:gd name="connsiteY5" fmla="*/ 317082 h 317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0312" h="317082">
                    <a:moveTo>
                      <a:pt x="0" y="317082"/>
                    </a:moveTo>
                    <a:cubicBezTo>
                      <a:pt x="15336" y="264974"/>
                      <a:pt x="44742" y="58121"/>
                      <a:pt x="60078" y="6013"/>
                    </a:cubicBezTo>
                    <a:lnTo>
                      <a:pt x="139058" y="14066"/>
                    </a:lnTo>
                    <a:lnTo>
                      <a:pt x="357524" y="0"/>
                    </a:lnTo>
                    <a:cubicBezTo>
                      <a:pt x="375742" y="110384"/>
                      <a:pt x="393959" y="206698"/>
                      <a:pt x="440312" y="288946"/>
                    </a:cubicBezTo>
                    <a:lnTo>
                      <a:pt x="0" y="31708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Trapezoide 125"/>
              <p:cNvSpPr/>
              <p:nvPr/>
            </p:nvSpPr>
            <p:spPr>
              <a:xfrm>
                <a:off x="10035774" y="1296332"/>
                <a:ext cx="236796" cy="469808"/>
              </a:xfrm>
              <a:custGeom>
                <a:avLst/>
                <a:gdLst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77597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21326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63529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93191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07259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69808 h 469808"/>
                  <a:gd name="connsiteX1" fmla="*/ 115470 w 236796"/>
                  <a:gd name="connsiteY1" fmla="*/ 0 h 469808"/>
                  <a:gd name="connsiteX2" fmla="*/ 107259 w 236796"/>
                  <a:gd name="connsiteY2" fmla="*/ 14068 h 469808"/>
                  <a:gd name="connsiteX3" fmla="*/ 236796 w 236796"/>
                  <a:gd name="connsiteY3" fmla="*/ 469808 h 469808"/>
                  <a:gd name="connsiteX4" fmla="*/ 0 w 236796"/>
                  <a:gd name="connsiteY4" fmla="*/ 469808 h 469808"/>
                  <a:gd name="connsiteX0" fmla="*/ 0 w 236796"/>
                  <a:gd name="connsiteY0" fmla="*/ 469808 h 469808"/>
                  <a:gd name="connsiteX1" fmla="*/ 115470 w 236796"/>
                  <a:gd name="connsiteY1" fmla="*/ 0 h 469808"/>
                  <a:gd name="connsiteX2" fmla="*/ 163530 w 236796"/>
                  <a:gd name="connsiteY2" fmla="*/ 14068 h 469808"/>
                  <a:gd name="connsiteX3" fmla="*/ 236796 w 236796"/>
                  <a:gd name="connsiteY3" fmla="*/ 469808 h 469808"/>
                  <a:gd name="connsiteX4" fmla="*/ 0 w 236796"/>
                  <a:gd name="connsiteY4" fmla="*/ 469808 h 469808"/>
                  <a:gd name="connsiteX0" fmla="*/ 0 w 247936"/>
                  <a:gd name="connsiteY0" fmla="*/ 497943 h 497943"/>
                  <a:gd name="connsiteX1" fmla="*/ 115470 w 247936"/>
                  <a:gd name="connsiteY1" fmla="*/ 28135 h 497943"/>
                  <a:gd name="connsiteX2" fmla="*/ 247936 w 247936"/>
                  <a:gd name="connsiteY2" fmla="*/ 0 h 497943"/>
                  <a:gd name="connsiteX3" fmla="*/ 236796 w 247936"/>
                  <a:gd name="connsiteY3" fmla="*/ 497943 h 497943"/>
                  <a:gd name="connsiteX4" fmla="*/ 0 w 247936"/>
                  <a:gd name="connsiteY4" fmla="*/ 497943 h 497943"/>
                  <a:gd name="connsiteX0" fmla="*/ 0 w 247936"/>
                  <a:gd name="connsiteY0" fmla="*/ 497943 h 497943"/>
                  <a:gd name="connsiteX1" fmla="*/ 73267 w 247936"/>
                  <a:gd name="connsiteY1" fmla="*/ 42203 h 497943"/>
                  <a:gd name="connsiteX2" fmla="*/ 247936 w 247936"/>
                  <a:gd name="connsiteY2" fmla="*/ 0 h 497943"/>
                  <a:gd name="connsiteX3" fmla="*/ 236796 w 247936"/>
                  <a:gd name="connsiteY3" fmla="*/ 497943 h 497943"/>
                  <a:gd name="connsiteX4" fmla="*/ 0 w 247936"/>
                  <a:gd name="connsiteY4" fmla="*/ 497943 h 497943"/>
                  <a:gd name="connsiteX0" fmla="*/ 0 w 236796"/>
                  <a:gd name="connsiteY0" fmla="*/ 469808 h 469808"/>
                  <a:gd name="connsiteX1" fmla="*/ 73267 w 236796"/>
                  <a:gd name="connsiteY1" fmla="*/ 14068 h 469808"/>
                  <a:gd name="connsiteX2" fmla="*/ 149462 w 236796"/>
                  <a:gd name="connsiteY2" fmla="*/ 0 h 469808"/>
                  <a:gd name="connsiteX3" fmla="*/ 236796 w 236796"/>
                  <a:gd name="connsiteY3" fmla="*/ 469808 h 469808"/>
                  <a:gd name="connsiteX4" fmla="*/ 0 w 236796"/>
                  <a:gd name="connsiteY4" fmla="*/ 469808 h 469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6796" h="469808">
                    <a:moveTo>
                      <a:pt x="0" y="469808"/>
                    </a:moveTo>
                    <a:lnTo>
                      <a:pt x="73267" y="14068"/>
                    </a:lnTo>
                    <a:lnTo>
                      <a:pt x="149462" y="0"/>
                    </a:lnTo>
                    <a:lnTo>
                      <a:pt x="236796" y="469808"/>
                    </a:lnTo>
                    <a:lnTo>
                      <a:pt x="0" y="469808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Triângulo isósceles 128"/>
              <p:cNvSpPr/>
              <p:nvPr/>
            </p:nvSpPr>
            <p:spPr>
              <a:xfrm>
                <a:off x="10065558" y="720872"/>
                <a:ext cx="119576" cy="256718"/>
              </a:xfrm>
              <a:prstGeom prst="triangle">
                <a:avLst/>
              </a:prstGeom>
              <a:solidFill>
                <a:srgbClr val="786D2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Trapezoide 127"/>
              <p:cNvSpPr/>
              <p:nvPr/>
            </p:nvSpPr>
            <p:spPr>
              <a:xfrm>
                <a:off x="9998323" y="874049"/>
                <a:ext cx="282967" cy="199539"/>
              </a:xfrm>
              <a:prstGeom prst="trapezoid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31" name="Retângulo 130"/>
            <p:cNvSpPr/>
            <p:nvPr/>
          </p:nvSpPr>
          <p:spPr>
            <a:xfrm>
              <a:off x="9184678" y="2224625"/>
              <a:ext cx="2035127" cy="393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Retângulo 131"/>
            <p:cNvSpPr/>
            <p:nvPr/>
          </p:nvSpPr>
          <p:spPr>
            <a:xfrm>
              <a:off x="9140131" y="1856524"/>
              <a:ext cx="115555" cy="3927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Retângulo 132"/>
            <p:cNvSpPr/>
            <p:nvPr/>
          </p:nvSpPr>
          <p:spPr>
            <a:xfrm>
              <a:off x="11124674" y="1772239"/>
              <a:ext cx="138341" cy="5366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17" name="Agrupar 216"/>
          <p:cNvGrpSpPr/>
          <p:nvPr/>
        </p:nvGrpSpPr>
        <p:grpSpPr>
          <a:xfrm>
            <a:off x="8167600" y="265879"/>
            <a:ext cx="1926287" cy="1982728"/>
            <a:chOff x="8592413" y="2336736"/>
            <a:chExt cx="2383217" cy="2433776"/>
          </a:xfrm>
        </p:grpSpPr>
        <p:sp>
          <p:nvSpPr>
            <p:cNvPr id="138" name="Retângulo 137"/>
            <p:cNvSpPr/>
            <p:nvPr/>
          </p:nvSpPr>
          <p:spPr>
            <a:xfrm>
              <a:off x="8592413" y="2336736"/>
              <a:ext cx="2383217" cy="2433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Retângulo 138"/>
            <p:cNvSpPr/>
            <p:nvPr/>
          </p:nvSpPr>
          <p:spPr>
            <a:xfrm>
              <a:off x="8798577" y="2390693"/>
              <a:ext cx="1984721" cy="168532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0" name="Agrupar 199"/>
            <p:cNvGrpSpPr/>
            <p:nvPr/>
          </p:nvGrpSpPr>
          <p:grpSpPr>
            <a:xfrm>
              <a:off x="8792310" y="2546252"/>
              <a:ext cx="740563" cy="1540613"/>
              <a:chOff x="8792310" y="2546252"/>
              <a:chExt cx="740563" cy="1540613"/>
            </a:xfrm>
          </p:grpSpPr>
          <p:sp>
            <p:nvSpPr>
              <p:cNvPr id="185" name="Fluxograma: Atraso 184"/>
              <p:cNvSpPr/>
              <p:nvPr/>
            </p:nvSpPr>
            <p:spPr>
              <a:xfrm rot="16200000">
                <a:off x="8701876" y="3255868"/>
                <a:ext cx="923408" cy="738586"/>
              </a:xfrm>
              <a:prstGeom prst="flowChartDelay">
                <a:avLst/>
              </a:prstGeom>
              <a:solidFill>
                <a:srgbClr val="CA98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Fluxograma: Atraso 188"/>
              <p:cNvSpPr/>
              <p:nvPr/>
            </p:nvSpPr>
            <p:spPr>
              <a:xfrm rot="5400000" flipV="1">
                <a:off x="8792685" y="2639601"/>
                <a:ext cx="685301" cy="583809"/>
              </a:xfrm>
              <a:prstGeom prst="flowChartDelay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2" name="Forma Livre 191"/>
              <p:cNvSpPr/>
              <p:nvPr/>
            </p:nvSpPr>
            <p:spPr>
              <a:xfrm>
                <a:off x="8792310" y="2546252"/>
                <a:ext cx="675395" cy="858130"/>
              </a:xfrm>
              <a:custGeom>
                <a:avLst/>
                <a:gdLst>
                  <a:gd name="connsiteX0" fmla="*/ 365760 w 787791"/>
                  <a:gd name="connsiteY0" fmla="*/ 42203 h 858130"/>
                  <a:gd name="connsiteX1" fmla="*/ 365760 w 787791"/>
                  <a:gd name="connsiteY1" fmla="*/ 42203 h 858130"/>
                  <a:gd name="connsiteX2" fmla="*/ 126609 w 787791"/>
                  <a:gd name="connsiteY2" fmla="*/ 56271 h 858130"/>
                  <a:gd name="connsiteX3" fmla="*/ 42203 w 787791"/>
                  <a:gd name="connsiteY3" fmla="*/ 84406 h 858130"/>
                  <a:gd name="connsiteX4" fmla="*/ 0 w 787791"/>
                  <a:gd name="connsiteY4" fmla="*/ 98474 h 858130"/>
                  <a:gd name="connsiteX5" fmla="*/ 28135 w 787791"/>
                  <a:gd name="connsiteY5" fmla="*/ 56271 h 858130"/>
                  <a:gd name="connsiteX6" fmla="*/ 98474 w 787791"/>
                  <a:gd name="connsiteY6" fmla="*/ 42203 h 858130"/>
                  <a:gd name="connsiteX7" fmla="*/ 42203 w 787791"/>
                  <a:gd name="connsiteY7" fmla="*/ 858130 h 858130"/>
                  <a:gd name="connsiteX8" fmla="*/ 168812 w 787791"/>
                  <a:gd name="connsiteY8" fmla="*/ 858130 h 858130"/>
                  <a:gd name="connsiteX9" fmla="*/ 253218 w 787791"/>
                  <a:gd name="connsiteY9" fmla="*/ 689317 h 858130"/>
                  <a:gd name="connsiteX10" fmla="*/ 112541 w 787791"/>
                  <a:gd name="connsiteY10" fmla="*/ 520505 h 858130"/>
                  <a:gd name="connsiteX11" fmla="*/ 126609 w 787791"/>
                  <a:gd name="connsiteY11" fmla="*/ 126610 h 858130"/>
                  <a:gd name="connsiteX12" fmla="*/ 422031 w 787791"/>
                  <a:gd name="connsiteY12" fmla="*/ 126610 h 858130"/>
                  <a:gd name="connsiteX13" fmla="*/ 661181 w 787791"/>
                  <a:gd name="connsiteY13" fmla="*/ 126610 h 858130"/>
                  <a:gd name="connsiteX14" fmla="*/ 689317 w 787791"/>
                  <a:gd name="connsiteY14" fmla="*/ 182880 h 858130"/>
                  <a:gd name="connsiteX15" fmla="*/ 689317 w 787791"/>
                  <a:gd name="connsiteY15" fmla="*/ 829994 h 858130"/>
                  <a:gd name="connsiteX16" fmla="*/ 787791 w 787791"/>
                  <a:gd name="connsiteY16" fmla="*/ 829994 h 858130"/>
                  <a:gd name="connsiteX17" fmla="*/ 703384 w 787791"/>
                  <a:gd name="connsiteY17" fmla="*/ 14068 h 858130"/>
                  <a:gd name="connsiteX18" fmla="*/ 703384 w 787791"/>
                  <a:gd name="connsiteY18" fmla="*/ 14068 h 858130"/>
                  <a:gd name="connsiteX19" fmla="*/ 70338 w 787791"/>
                  <a:gd name="connsiteY19" fmla="*/ 0 h 858130"/>
                  <a:gd name="connsiteX20" fmla="*/ 70338 w 787791"/>
                  <a:gd name="connsiteY20" fmla="*/ 464234 h 858130"/>
                  <a:gd name="connsiteX21" fmla="*/ 70338 w 787791"/>
                  <a:gd name="connsiteY21" fmla="*/ 492370 h 858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787791" h="858130">
                    <a:moveTo>
                      <a:pt x="365760" y="42203"/>
                    </a:moveTo>
                    <a:lnTo>
                      <a:pt x="365760" y="42203"/>
                    </a:lnTo>
                    <a:cubicBezTo>
                      <a:pt x="286043" y="46892"/>
                      <a:pt x="205793" y="45943"/>
                      <a:pt x="126609" y="56271"/>
                    </a:cubicBezTo>
                    <a:cubicBezTo>
                      <a:pt x="97201" y="60107"/>
                      <a:pt x="70338" y="75028"/>
                      <a:pt x="42203" y="84406"/>
                    </a:cubicBezTo>
                    <a:lnTo>
                      <a:pt x="0" y="98474"/>
                    </a:lnTo>
                    <a:cubicBezTo>
                      <a:pt x="9378" y="84406"/>
                      <a:pt x="14933" y="66833"/>
                      <a:pt x="28135" y="56271"/>
                    </a:cubicBezTo>
                    <a:cubicBezTo>
                      <a:pt x="49427" y="39237"/>
                      <a:pt x="74362" y="42203"/>
                      <a:pt x="98474" y="42203"/>
                    </a:cubicBezTo>
                    <a:lnTo>
                      <a:pt x="42203" y="858130"/>
                    </a:lnTo>
                    <a:lnTo>
                      <a:pt x="168812" y="858130"/>
                    </a:lnTo>
                    <a:lnTo>
                      <a:pt x="253218" y="689317"/>
                    </a:lnTo>
                    <a:lnTo>
                      <a:pt x="112541" y="520505"/>
                    </a:lnTo>
                    <a:lnTo>
                      <a:pt x="126609" y="126610"/>
                    </a:lnTo>
                    <a:lnTo>
                      <a:pt x="422031" y="126610"/>
                    </a:lnTo>
                    <a:lnTo>
                      <a:pt x="661181" y="126610"/>
                    </a:lnTo>
                    <a:lnTo>
                      <a:pt x="689317" y="182880"/>
                    </a:lnTo>
                    <a:lnTo>
                      <a:pt x="689317" y="829994"/>
                    </a:lnTo>
                    <a:lnTo>
                      <a:pt x="787791" y="829994"/>
                    </a:lnTo>
                    <a:lnTo>
                      <a:pt x="703384" y="14068"/>
                    </a:lnTo>
                    <a:lnTo>
                      <a:pt x="703384" y="14068"/>
                    </a:lnTo>
                    <a:lnTo>
                      <a:pt x="70338" y="0"/>
                    </a:lnTo>
                    <a:lnTo>
                      <a:pt x="70338" y="464234"/>
                    </a:lnTo>
                    <a:lnTo>
                      <a:pt x="70338" y="492370"/>
                    </a:lnTo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3" name="Retângulo 192"/>
              <p:cNvSpPr/>
              <p:nvPr/>
            </p:nvSpPr>
            <p:spPr>
              <a:xfrm>
                <a:off x="8863470" y="2574231"/>
                <a:ext cx="367431" cy="975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Retângulo 193"/>
              <p:cNvSpPr/>
              <p:nvPr/>
            </p:nvSpPr>
            <p:spPr>
              <a:xfrm rot="5637407">
                <a:off x="8697081" y="2823855"/>
                <a:ext cx="458282" cy="1341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9" name="Agrupar 198"/>
            <p:cNvGrpSpPr/>
            <p:nvPr/>
          </p:nvGrpSpPr>
          <p:grpSpPr>
            <a:xfrm>
              <a:off x="9370327" y="2422083"/>
              <a:ext cx="809039" cy="1675878"/>
              <a:chOff x="9370327" y="2422083"/>
              <a:chExt cx="809039" cy="1675878"/>
            </a:xfrm>
          </p:grpSpPr>
          <p:sp>
            <p:nvSpPr>
              <p:cNvPr id="186" name="Fluxograma: Atraso 185"/>
              <p:cNvSpPr/>
              <p:nvPr/>
            </p:nvSpPr>
            <p:spPr>
              <a:xfrm rot="16200000">
                <a:off x="9277916" y="3266964"/>
                <a:ext cx="923408" cy="738586"/>
              </a:xfrm>
              <a:prstGeom prst="flowChartDelay">
                <a:avLst/>
              </a:prstGeom>
              <a:solidFill>
                <a:srgbClr val="00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Fluxograma: Atraso 189"/>
              <p:cNvSpPr/>
              <p:nvPr/>
            </p:nvSpPr>
            <p:spPr>
              <a:xfrm rot="5400000" flipV="1">
                <a:off x="9380942" y="2650743"/>
                <a:ext cx="685301" cy="583809"/>
              </a:xfrm>
              <a:prstGeom prst="flowChartDelay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6" name="Forma Livre 195"/>
              <p:cNvSpPr/>
              <p:nvPr/>
            </p:nvSpPr>
            <p:spPr>
              <a:xfrm>
                <a:off x="9439320" y="2422083"/>
                <a:ext cx="740046" cy="419591"/>
              </a:xfrm>
              <a:custGeom>
                <a:avLst/>
                <a:gdLst>
                  <a:gd name="connsiteX0" fmla="*/ 225185 w 647379"/>
                  <a:gd name="connsiteY0" fmla="*/ 112541 h 351692"/>
                  <a:gd name="connsiteX1" fmla="*/ 197049 w 647379"/>
                  <a:gd name="connsiteY1" fmla="*/ 42203 h 351692"/>
                  <a:gd name="connsiteX2" fmla="*/ 112643 w 647379"/>
                  <a:gd name="connsiteY2" fmla="*/ 14067 h 351692"/>
                  <a:gd name="connsiteX3" fmla="*/ 70440 w 647379"/>
                  <a:gd name="connsiteY3" fmla="*/ 14067 h 351692"/>
                  <a:gd name="connsiteX4" fmla="*/ 28237 w 647379"/>
                  <a:gd name="connsiteY4" fmla="*/ 0 h 351692"/>
                  <a:gd name="connsiteX5" fmla="*/ 102 w 647379"/>
                  <a:gd name="connsiteY5" fmla="*/ 239150 h 351692"/>
                  <a:gd name="connsiteX6" fmla="*/ 14169 w 647379"/>
                  <a:gd name="connsiteY6" fmla="*/ 323556 h 351692"/>
                  <a:gd name="connsiteX7" fmla="*/ 197049 w 647379"/>
                  <a:gd name="connsiteY7" fmla="*/ 295421 h 351692"/>
                  <a:gd name="connsiteX8" fmla="*/ 281455 w 647379"/>
                  <a:gd name="connsiteY8" fmla="*/ 323556 h 351692"/>
                  <a:gd name="connsiteX9" fmla="*/ 323658 w 647379"/>
                  <a:gd name="connsiteY9" fmla="*/ 309489 h 351692"/>
                  <a:gd name="connsiteX10" fmla="*/ 393997 w 647379"/>
                  <a:gd name="connsiteY10" fmla="*/ 295421 h 351692"/>
                  <a:gd name="connsiteX11" fmla="*/ 436200 w 647379"/>
                  <a:gd name="connsiteY11" fmla="*/ 323556 h 351692"/>
                  <a:gd name="connsiteX12" fmla="*/ 520606 w 647379"/>
                  <a:gd name="connsiteY12" fmla="*/ 351692 h 351692"/>
                  <a:gd name="connsiteX13" fmla="*/ 534674 w 647379"/>
                  <a:gd name="connsiteY13" fmla="*/ 309489 h 351692"/>
                  <a:gd name="connsiteX14" fmla="*/ 548742 w 647379"/>
                  <a:gd name="connsiteY14" fmla="*/ 253218 h 351692"/>
                  <a:gd name="connsiteX15" fmla="*/ 633148 w 647379"/>
                  <a:gd name="connsiteY15" fmla="*/ 309489 h 351692"/>
                  <a:gd name="connsiteX16" fmla="*/ 647215 w 647379"/>
                  <a:gd name="connsiteY16" fmla="*/ 267286 h 351692"/>
                  <a:gd name="connsiteX17" fmla="*/ 590945 w 647379"/>
                  <a:gd name="connsiteY17" fmla="*/ 154744 h 351692"/>
                  <a:gd name="connsiteX18" fmla="*/ 492471 w 647379"/>
                  <a:gd name="connsiteY18" fmla="*/ 168812 h 351692"/>
                  <a:gd name="connsiteX19" fmla="*/ 478403 w 647379"/>
                  <a:gd name="connsiteY19" fmla="*/ 126609 h 351692"/>
                  <a:gd name="connsiteX20" fmla="*/ 464335 w 647379"/>
                  <a:gd name="connsiteY20" fmla="*/ 70338 h 351692"/>
                  <a:gd name="connsiteX21" fmla="*/ 422132 w 647379"/>
                  <a:gd name="connsiteY21" fmla="*/ 84406 h 351692"/>
                  <a:gd name="connsiteX22" fmla="*/ 379929 w 647379"/>
                  <a:gd name="connsiteY22" fmla="*/ 168812 h 351692"/>
                  <a:gd name="connsiteX23" fmla="*/ 323658 w 647379"/>
                  <a:gd name="connsiteY23" fmla="*/ 112541 h 351692"/>
                  <a:gd name="connsiteX24" fmla="*/ 239252 w 647379"/>
                  <a:gd name="connsiteY24" fmla="*/ 56270 h 351692"/>
                  <a:gd name="connsiteX25" fmla="*/ 197049 w 647379"/>
                  <a:gd name="connsiteY25" fmla="*/ 70338 h 351692"/>
                  <a:gd name="connsiteX26" fmla="*/ 225185 w 647379"/>
                  <a:gd name="connsiteY26" fmla="*/ 112541 h 351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47379" h="351692">
                    <a:moveTo>
                      <a:pt x="225185" y="112541"/>
                    </a:moveTo>
                    <a:cubicBezTo>
                      <a:pt x="225185" y="107852"/>
                      <a:pt x="216053" y="58832"/>
                      <a:pt x="197049" y="42203"/>
                    </a:cubicBezTo>
                    <a:cubicBezTo>
                      <a:pt x="174730" y="22674"/>
                      <a:pt x="112643" y="14067"/>
                      <a:pt x="112643" y="14067"/>
                    </a:cubicBezTo>
                    <a:cubicBezTo>
                      <a:pt x="87354" y="89934"/>
                      <a:pt x="113499" y="48514"/>
                      <a:pt x="70440" y="14067"/>
                    </a:cubicBezTo>
                    <a:cubicBezTo>
                      <a:pt x="58861" y="4804"/>
                      <a:pt x="42305" y="4689"/>
                      <a:pt x="28237" y="0"/>
                    </a:cubicBezTo>
                    <a:cubicBezTo>
                      <a:pt x="-3237" y="94420"/>
                      <a:pt x="102" y="72781"/>
                      <a:pt x="102" y="239150"/>
                    </a:cubicBezTo>
                    <a:cubicBezTo>
                      <a:pt x="102" y="267673"/>
                      <a:pt x="9480" y="295421"/>
                      <a:pt x="14169" y="323556"/>
                    </a:cubicBezTo>
                    <a:cubicBezTo>
                      <a:pt x="59206" y="314549"/>
                      <a:pt x="159402" y="292732"/>
                      <a:pt x="197049" y="295421"/>
                    </a:cubicBezTo>
                    <a:cubicBezTo>
                      <a:pt x="226631" y="297534"/>
                      <a:pt x="281455" y="323556"/>
                      <a:pt x="281455" y="323556"/>
                    </a:cubicBezTo>
                    <a:cubicBezTo>
                      <a:pt x="295523" y="318867"/>
                      <a:pt x="310943" y="317118"/>
                      <a:pt x="323658" y="309489"/>
                    </a:cubicBezTo>
                    <a:cubicBezTo>
                      <a:pt x="368900" y="282344"/>
                      <a:pt x="331810" y="264327"/>
                      <a:pt x="393997" y="295421"/>
                    </a:cubicBezTo>
                    <a:cubicBezTo>
                      <a:pt x="409119" y="302982"/>
                      <a:pt x="420750" y="316689"/>
                      <a:pt x="436200" y="323556"/>
                    </a:cubicBezTo>
                    <a:cubicBezTo>
                      <a:pt x="463301" y="335601"/>
                      <a:pt x="520606" y="351692"/>
                      <a:pt x="520606" y="351692"/>
                    </a:cubicBezTo>
                    <a:cubicBezTo>
                      <a:pt x="525295" y="337624"/>
                      <a:pt x="530600" y="323747"/>
                      <a:pt x="534674" y="309489"/>
                    </a:cubicBezTo>
                    <a:cubicBezTo>
                      <a:pt x="539986" y="290899"/>
                      <a:pt x="529408" y="253218"/>
                      <a:pt x="548742" y="253218"/>
                    </a:cubicBezTo>
                    <a:cubicBezTo>
                      <a:pt x="582557" y="253218"/>
                      <a:pt x="633148" y="309489"/>
                      <a:pt x="633148" y="309489"/>
                    </a:cubicBezTo>
                    <a:cubicBezTo>
                      <a:pt x="637837" y="295421"/>
                      <a:pt x="648853" y="282024"/>
                      <a:pt x="647215" y="267286"/>
                    </a:cubicBezTo>
                    <a:cubicBezTo>
                      <a:pt x="639132" y="194545"/>
                      <a:pt x="629207" y="193007"/>
                      <a:pt x="590945" y="154744"/>
                    </a:cubicBezTo>
                    <a:cubicBezTo>
                      <a:pt x="558120" y="159433"/>
                      <a:pt x="524639" y="176854"/>
                      <a:pt x="492471" y="168812"/>
                    </a:cubicBezTo>
                    <a:cubicBezTo>
                      <a:pt x="478085" y="165216"/>
                      <a:pt x="482477" y="140867"/>
                      <a:pt x="478403" y="126609"/>
                    </a:cubicBezTo>
                    <a:cubicBezTo>
                      <a:pt x="473091" y="108019"/>
                      <a:pt x="469024" y="89095"/>
                      <a:pt x="464335" y="70338"/>
                    </a:cubicBezTo>
                    <a:cubicBezTo>
                      <a:pt x="450267" y="75027"/>
                      <a:pt x="433711" y="75143"/>
                      <a:pt x="422132" y="84406"/>
                    </a:cubicBezTo>
                    <a:cubicBezTo>
                      <a:pt x="397341" y="104239"/>
                      <a:pt x="389196" y="141011"/>
                      <a:pt x="379929" y="168812"/>
                    </a:cubicBezTo>
                    <a:cubicBezTo>
                      <a:pt x="267388" y="131297"/>
                      <a:pt x="398686" y="187569"/>
                      <a:pt x="323658" y="112541"/>
                    </a:cubicBezTo>
                    <a:cubicBezTo>
                      <a:pt x="299748" y="88631"/>
                      <a:pt x="239252" y="56270"/>
                      <a:pt x="239252" y="56270"/>
                    </a:cubicBezTo>
                    <a:cubicBezTo>
                      <a:pt x="225184" y="60959"/>
                      <a:pt x="207534" y="59852"/>
                      <a:pt x="197049" y="70338"/>
                    </a:cubicBezTo>
                    <a:cubicBezTo>
                      <a:pt x="145950" y="121438"/>
                      <a:pt x="225185" y="117230"/>
                      <a:pt x="225185" y="112541"/>
                    </a:cubicBezTo>
                    <a:close/>
                  </a:path>
                </a:pathLst>
              </a:custGeom>
              <a:solidFill>
                <a:srgbClr val="362B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8" name="Agrupar 197"/>
            <p:cNvGrpSpPr/>
            <p:nvPr/>
          </p:nvGrpSpPr>
          <p:grpSpPr>
            <a:xfrm>
              <a:off x="10012317" y="2574388"/>
              <a:ext cx="738586" cy="1521990"/>
              <a:chOff x="10012317" y="2574388"/>
              <a:chExt cx="738586" cy="1521990"/>
            </a:xfrm>
          </p:grpSpPr>
          <p:sp>
            <p:nvSpPr>
              <p:cNvPr id="187" name="Fluxograma: Atraso 186"/>
              <p:cNvSpPr/>
              <p:nvPr/>
            </p:nvSpPr>
            <p:spPr>
              <a:xfrm rot="16200000">
                <a:off x="9919906" y="3265381"/>
                <a:ext cx="923408" cy="738586"/>
              </a:xfrm>
              <a:prstGeom prst="flowChartDela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Fluxograma: Atraso 190"/>
              <p:cNvSpPr/>
              <p:nvPr/>
            </p:nvSpPr>
            <p:spPr>
              <a:xfrm rot="5400000" flipV="1">
                <a:off x="10056217" y="2650742"/>
                <a:ext cx="685301" cy="583809"/>
              </a:xfrm>
              <a:prstGeom prst="flowChartDelay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7" name="Forma Livre 196"/>
              <p:cNvSpPr/>
              <p:nvPr/>
            </p:nvSpPr>
            <p:spPr>
              <a:xfrm>
                <a:off x="10047871" y="2574388"/>
                <a:ext cx="673966" cy="263020"/>
              </a:xfrm>
              <a:custGeom>
                <a:avLst/>
                <a:gdLst>
                  <a:gd name="connsiteX0" fmla="*/ 334086 w 673966"/>
                  <a:gd name="connsiteY0" fmla="*/ 56270 h 263020"/>
                  <a:gd name="connsiteX1" fmla="*/ 151206 w 673966"/>
                  <a:gd name="connsiteY1" fmla="*/ 42203 h 263020"/>
                  <a:gd name="connsiteX2" fmla="*/ 52732 w 673966"/>
                  <a:gd name="connsiteY2" fmla="*/ 42203 h 263020"/>
                  <a:gd name="connsiteX3" fmla="*/ 38664 w 673966"/>
                  <a:gd name="connsiteY3" fmla="*/ 253218 h 263020"/>
                  <a:gd name="connsiteX4" fmla="*/ 137138 w 673966"/>
                  <a:gd name="connsiteY4" fmla="*/ 239150 h 263020"/>
                  <a:gd name="connsiteX5" fmla="*/ 221544 w 673966"/>
                  <a:gd name="connsiteY5" fmla="*/ 211015 h 263020"/>
                  <a:gd name="connsiteX6" fmla="*/ 263747 w 673966"/>
                  <a:gd name="connsiteY6" fmla="*/ 196947 h 263020"/>
                  <a:gd name="connsiteX7" fmla="*/ 376289 w 673966"/>
                  <a:gd name="connsiteY7" fmla="*/ 211015 h 263020"/>
                  <a:gd name="connsiteX8" fmla="*/ 587304 w 673966"/>
                  <a:gd name="connsiteY8" fmla="*/ 239150 h 263020"/>
                  <a:gd name="connsiteX9" fmla="*/ 671711 w 673966"/>
                  <a:gd name="connsiteY9" fmla="*/ 225083 h 263020"/>
                  <a:gd name="connsiteX10" fmla="*/ 629507 w 673966"/>
                  <a:gd name="connsiteY10" fmla="*/ 42203 h 263020"/>
                  <a:gd name="connsiteX11" fmla="*/ 432560 w 673966"/>
                  <a:gd name="connsiteY11" fmla="*/ 0 h 263020"/>
                  <a:gd name="connsiteX12" fmla="*/ 249680 w 673966"/>
                  <a:gd name="connsiteY12" fmla="*/ 14067 h 263020"/>
                  <a:gd name="connsiteX13" fmla="*/ 165274 w 673966"/>
                  <a:gd name="connsiteY13" fmla="*/ 42203 h 263020"/>
                  <a:gd name="connsiteX14" fmla="*/ 123071 w 673966"/>
                  <a:gd name="connsiteY14" fmla="*/ 56270 h 263020"/>
                  <a:gd name="connsiteX15" fmla="*/ 123071 w 673966"/>
                  <a:gd name="connsiteY15" fmla="*/ 70338 h 263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73966" h="263020">
                    <a:moveTo>
                      <a:pt x="334086" y="56270"/>
                    </a:moveTo>
                    <a:cubicBezTo>
                      <a:pt x="273126" y="51581"/>
                      <a:pt x="211874" y="49786"/>
                      <a:pt x="151206" y="42203"/>
                    </a:cubicBezTo>
                    <a:cubicBezTo>
                      <a:pt x="57023" y="30430"/>
                      <a:pt x="167247" y="13574"/>
                      <a:pt x="52732" y="42203"/>
                    </a:cubicBezTo>
                    <a:cubicBezTo>
                      <a:pt x="10396" y="105707"/>
                      <a:pt x="-33985" y="153325"/>
                      <a:pt x="38664" y="253218"/>
                    </a:cubicBezTo>
                    <a:cubicBezTo>
                      <a:pt x="58167" y="280034"/>
                      <a:pt x="104313" y="243839"/>
                      <a:pt x="137138" y="239150"/>
                    </a:cubicBezTo>
                    <a:lnTo>
                      <a:pt x="221544" y="211015"/>
                    </a:lnTo>
                    <a:lnTo>
                      <a:pt x="263747" y="196947"/>
                    </a:lnTo>
                    <a:lnTo>
                      <a:pt x="376289" y="211015"/>
                    </a:lnTo>
                    <a:cubicBezTo>
                      <a:pt x="567546" y="231148"/>
                      <a:pt x="474344" y="210911"/>
                      <a:pt x="587304" y="239150"/>
                    </a:cubicBezTo>
                    <a:lnTo>
                      <a:pt x="671711" y="225083"/>
                    </a:lnTo>
                    <a:cubicBezTo>
                      <a:pt x="677122" y="213180"/>
                      <a:pt x="676192" y="71382"/>
                      <a:pt x="629507" y="42203"/>
                    </a:cubicBezTo>
                    <a:cubicBezTo>
                      <a:pt x="579391" y="10881"/>
                      <a:pt x="485098" y="6567"/>
                      <a:pt x="432560" y="0"/>
                    </a:cubicBezTo>
                    <a:cubicBezTo>
                      <a:pt x="371600" y="4689"/>
                      <a:pt x="310072" y="4531"/>
                      <a:pt x="249680" y="14067"/>
                    </a:cubicBezTo>
                    <a:cubicBezTo>
                      <a:pt x="220386" y="18692"/>
                      <a:pt x="193409" y="32825"/>
                      <a:pt x="165274" y="42203"/>
                    </a:cubicBezTo>
                    <a:cubicBezTo>
                      <a:pt x="151206" y="46892"/>
                      <a:pt x="123071" y="41441"/>
                      <a:pt x="123071" y="56270"/>
                    </a:cubicBezTo>
                    <a:lnTo>
                      <a:pt x="123071" y="70338"/>
                    </a:lnTo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20" name="Agrupar 219"/>
          <p:cNvGrpSpPr/>
          <p:nvPr/>
        </p:nvGrpSpPr>
        <p:grpSpPr>
          <a:xfrm>
            <a:off x="10020307" y="3490709"/>
            <a:ext cx="2489982" cy="3313075"/>
            <a:chOff x="8841695" y="2858144"/>
            <a:chExt cx="2489982" cy="3313075"/>
          </a:xfrm>
        </p:grpSpPr>
        <p:grpSp>
          <p:nvGrpSpPr>
            <p:cNvPr id="95" name="Agrupar 94"/>
            <p:cNvGrpSpPr/>
            <p:nvPr/>
          </p:nvGrpSpPr>
          <p:grpSpPr>
            <a:xfrm>
              <a:off x="8841695" y="2858144"/>
              <a:ext cx="2489982" cy="3313075"/>
              <a:chOff x="8813559" y="2590860"/>
              <a:chExt cx="2489982" cy="3313075"/>
            </a:xfrm>
          </p:grpSpPr>
          <p:sp>
            <p:nvSpPr>
              <p:cNvPr id="59" name="Elipse 58"/>
              <p:cNvSpPr/>
              <p:nvPr/>
            </p:nvSpPr>
            <p:spPr>
              <a:xfrm>
                <a:off x="8912702" y="2609618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/>
              <p:cNvSpPr/>
              <p:nvPr/>
            </p:nvSpPr>
            <p:spPr>
              <a:xfrm>
                <a:off x="9149508" y="262134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60"/>
              <p:cNvSpPr/>
              <p:nvPr/>
            </p:nvSpPr>
            <p:spPr>
              <a:xfrm>
                <a:off x="9020557" y="259086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Elipse 61"/>
              <p:cNvSpPr/>
              <p:nvPr/>
            </p:nvSpPr>
            <p:spPr>
              <a:xfrm>
                <a:off x="9299562" y="261665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Elipse 62"/>
              <p:cNvSpPr/>
              <p:nvPr/>
            </p:nvSpPr>
            <p:spPr>
              <a:xfrm>
                <a:off x="9522302" y="260024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/>
              <p:cNvSpPr/>
              <p:nvPr/>
            </p:nvSpPr>
            <p:spPr>
              <a:xfrm>
                <a:off x="9702838" y="2597899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Elipse 64"/>
              <p:cNvSpPr/>
              <p:nvPr/>
            </p:nvSpPr>
            <p:spPr>
              <a:xfrm>
                <a:off x="9855238" y="259555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Elipse 65"/>
              <p:cNvSpPr/>
              <p:nvPr/>
            </p:nvSpPr>
            <p:spPr>
              <a:xfrm>
                <a:off x="10007638" y="259320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Elipse 66"/>
              <p:cNvSpPr/>
              <p:nvPr/>
            </p:nvSpPr>
            <p:spPr>
              <a:xfrm>
                <a:off x="10174106" y="263306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67"/>
              <p:cNvSpPr/>
              <p:nvPr/>
            </p:nvSpPr>
            <p:spPr>
              <a:xfrm>
                <a:off x="10579724" y="261665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Elipse 68"/>
              <p:cNvSpPr/>
              <p:nvPr/>
            </p:nvSpPr>
            <p:spPr>
              <a:xfrm>
                <a:off x="10689921" y="261431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" name="Elipse 69"/>
              <p:cNvSpPr/>
              <p:nvPr/>
            </p:nvSpPr>
            <p:spPr>
              <a:xfrm>
                <a:off x="10293682" y="2626034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Elipse 70"/>
              <p:cNvSpPr/>
              <p:nvPr/>
            </p:nvSpPr>
            <p:spPr>
              <a:xfrm>
                <a:off x="10769638" y="260962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Elipse 71"/>
              <p:cNvSpPr/>
              <p:nvPr/>
            </p:nvSpPr>
            <p:spPr>
              <a:xfrm>
                <a:off x="10373560" y="261909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v</a:t>
                </a:r>
                <a:endParaRPr lang="pt-BR" dirty="0"/>
              </a:p>
            </p:txBody>
          </p:sp>
          <p:sp>
            <p:nvSpPr>
              <p:cNvPr id="58" name="Retângulo 57"/>
              <p:cNvSpPr/>
              <p:nvPr/>
            </p:nvSpPr>
            <p:spPr>
              <a:xfrm>
                <a:off x="8813559" y="2830508"/>
                <a:ext cx="2489982" cy="3073427"/>
              </a:xfrm>
              <a:prstGeom prst="rect">
                <a:avLst/>
              </a:prstGeom>
              <a:solidFill>
                <a:srgbClr val="CA98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tângulo 72"/>
              <p:cNvSpPr/>
              <p:nvPr/>
            </p:nvSpPr>
            <p:spPr>
              <a:xfrm>
                <a:off x="8950562" y="2834167"/>
                <a:ext cx="2212648" cy="28173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75" name="Conector reto 74"/>
              <p:cNvCxnSpPr/>
              <p:nvPr/>
            </p:nvCxnSpPr>
            <p:spPr>
              <a:xfrm>
                <a:off x="9039958" y="30554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to 75"/>
              <p:cNvCxnSpPr/>
              <p:nvPr/>
            </p:nvCxnSpPr>
            <p:spPr>
              <a:xfrm>
                <a:off x="9065746" y="32078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to 76"/>
              <p:cNvCxnSpPr/>
              <p:nvPr/>
            </p:nvCxnSpPr>
            <p:spPr>
              <a:xfrm>
                <a:off x="9049333" y="33602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to 77"/>
              <p:cNvCxnSpPr/>
              <p:nvPr/>
            </p:nvCxnSpPr>
            <p:spPr>
              <a:xfrm>
                <a:off x="9046989" y="35126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to 78"/>
              <p:cNvCxnSpPr/>
              <p:nvPr/>
            </p:nvCxnSpPr>
            <p:spPr>
              <a:xfrm>
                <a:off x="9044643" y="36650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to 79"/>
              <p:cNvCxnSpPr/>
              <p:nvPr/>
            </p:nvCxnSpPr>
            <p:spPr>
              <a:xfrm>
                <a:off x="9045674" y="38119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to 80"/>
              <p:cNvCxnSpPr/>
              <p:nvPr/>
            </p:nvCxnSpPr>
            <p:spPr>
              <a:xfrm>
                <a:off x="9071462" y="39643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to 81"/>
              <p:cNvCxnSpPr/>
              <p:nvPr/>
            </p:nvCxnSpPr>
            <p:spPr>
              <a:xfrm>
                <a:off x="9055051" y="41167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to 82"/>
              <p:cNvCxnSpPr/>
              <p:nvPr/>
            </p:nvCxnSpPr>
            <p:spPr>
              <a:xfrm>
                <a:off x="9079168" y="42606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to 83"/>
              <p:cNvCxnSpPr/>
              <p:nvPr/>
            </p:nvCxnSpPr>
            <p:spPr>
              <a:xfrm>
                <a:off x="9076820" y="44130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ector reto 85"/>
              <p:cNvCxnSpPr/>
              <p:nvPr/>
            </p:nvCxnSpPr>
            <p:spPr>
              <a:xfrm>
                <a:off x="9082824" y="45781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ector reto 86"/>
              <p:cNvCxnSpPr/>
              <p:nvPr/>
            </p:nvCxnSpPr>
            <p:spPr>
              <a:xfrm>
                <a:off x="9080479" y="47305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ector reto 87"/>
              <p:cNvCxnSpPr/>
              <p:nvPr/>
            </p:nvCxnSpPr>
            <p:spPr>
              <a:xfrm>
                <a:off x="9078135" y="48829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ector reto 88"/>
              <p:cNvCxnSpPr/>
              <p:nvPr/>
            </p:nvCxnSpPr>
            <p:spPr>
              <a:xfrm>
                <a:off x="9075789" y="50353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ector reto 89"/>
              <p:cNvCxnSpPr/>
              <p:nvPr/>
            </p:nvCxnSpPr>
            <p:spPr>
              <a:xfrm>
                <a:off x="9076820" y="51822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ector reto 90"/>
              <p:cNvCxnSpPr/>
              <p:nvPr/>
            </p:nvCxnSpPr>
            <p:spPr>
              <a:xfrm>
                <a:off x="9102608" y="53346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ector reto 91"/>
              <p:cNvCxnSpPr/>
              <p:nvPr/>
            </p:nvCxnSpPr>
            <p:spPr>
              <a:xfrm>
                <a:off x="9086197" y="54870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9" name="Fluxograma: Terminação 218"/>
            <p:cNvSpPr/>
            <p:nvPr/>
          </p:nvSpPr>
          <p:spPr>
            <a:xfrm rot="5923760">
              <a:off x="10284765" y="4287308"/>
              <a:ext cx="1887890" cy="164196"/>
            </a:xfrm>
            <a:prstGeom prst="flowChartTerminator">
              <a:avLst/>
            </a:prstGeom>
            <a:solidFill>
              <a:srgbClr val="C0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5612738" y="2824622"/>
            <a:ext cx="2383217" cy="4165288"/>
            <a:chOff x="5612738" y="2824622"/>
            <a:chExt cx="2383217" cy="4165288"/>
          </a:xfrm>
        </p:grpSpPr>
        <p:grpSp>
          <p:nvGrpSpPr>
            <p:cNvPr id="218" name="Agrupar 217"/>
            <p:cNvGrpSpPr/>
            <p:nvPr/>
          </p:nvGrpSpPr>
          <p:grpSpPr>
            <a:xfrm>
              <a:off x="5612738" y="2824622"/>
              <a:ext cx="2383217" cy="2433776"/>
              <a:chOff x="5565382" y="4092911"/>
              <a:chExt cx="2383217" cy="2433776"/>
            </a:xfrm>
          </p:grpSpPr>
          <p:sp>
            <p:nvSpPr>
              <p:cNvPr id="140" name="Retângulo 139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Retângulo 140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Sol 174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8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Retângulo 178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2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Nuvem 183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29" name="Agrupar 228"/>
            <p:cNvGrpSpPr/>
            <p:nvPr/>
          </p:nvGrpSpPr>
          <p:grpSpPr>
            <a:xfrm>
              <a:off x="5694540" y="4027267"/>
              <a:ext cx="1771200" cy="2962643"/>
              <a:chOff x="5117459" y="2733751"/>
              <a:chExt cx="1771200" cy="2962643"/>
            </a:xfrm>
          </p:grpSpPr>
          <p:sp>
            <p:nvSpPr>
              <p:cNvPr id="222" name="Retângulo 221"/>
              <p:cNvSpPr/>
              <p:nvPr/>
            </p:nvSpPr>
            <p:spPr>
              <a:xfrm rot="778171">
                <a:off x="5560843" y="3259796"/>
                <a:ext cx="336058" cy="2436598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1" name="Elipse 220"/>
              <p:cNvSpPr/>
              <p:nvPr/>
            </p:nvSpPr>
            <p:spPr>
              <a:xfrm rot="778171">
                <a:off x="5117459" y="2733751"/>
                <a:ext cx="1771200" cy="17694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Elipse 222"/>
              <p:cNvSpPr/>
              <p:nvPr/>
            </p:nvSpPr>
            <p:spPr>
              <a:xfrm>
                <a:off x="5313190" y="2927345"/>
                <a:ext cx="1425110" cy="13788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Retângulo 226"/>
              <p:cNvSpPr/>
              <p:nvPr/>
            </p:nvSpPr>
            <p:spPr>
              <a:xfrm>
                <a:off x="5289126" y="3135920"/>
                <a:ext cx="1440025" cy="98614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Beac</a:t>
                </a:r>
                <a:r>
                  <a:rPr lang="pt-BR" sz="44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h</a:t>
                </a:r>
                <a:endParaRPr lang="pt-BR" b="1" dirty="0">
                  <a:solidFill>
                    <a:schemeClr val="tx1"/>
                  </a:solidFill>
                  <a:latin typeface="Freestyle Script" panose="030804020302050B0404" pitchFamily="66" charset="0"/>
                </a:endParaRPr>
              </a:p>
            </p:txBody>
          </p:sp>
          <p:sp>
            <p:nvSpPr>
              <p:cNvPr id="228" name="Elipse 227"/>
              <p:cNvSpPr/>
              <p:nvPr/>
            </p:nvSpPr>
            <p:spPr>
              <a:xfrm>
                <a:off x="5188632" y="2900350"/>
                <a:ext cx="1623913" cy="1450212"/>
              </a:xfrm>
              <a:prstGeom prst="ellipse">
                <a:avLst/>
              </a:prstGeom>
              <a:noFill/>
              <a:ln w="273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" name="Grupo 4"/>
          <p:cNvGrpSpPr/>
          <p:nvPr/>
        </p:nvGrpSpPr>
        <p:grpSpPr>
          <a:xfrm rot="840982">
            <a:off x="8829829" y="4055012"/>
            <a:ext cx="504142" cy="1618393"/>
            <a:chOff x="8683672" y="4606106"/>
            <a:chExt cx="504142" cy="1618393"/>
          </a:xfrm>
        </p:grpSpPr>
        <p:sp>
          <p:nvSpPr>
            <p:cNvPr id="3" name="Retângulo 2"/>
            <p:cNvSpPr/>
            <p:nvPr/>
          </p:nvSpPr>
          <p:spPr>
            <a:xfrm>
              <a:off x="8683672" y="4731453"/>
              <a:ext cx="504142" cy="14930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/>
            <p:cNvSpPr/>
            <p:nvPr/>
          </p:nvSpPr>
          <p:spPr>
            <a:xfrm>
              <a:off x="8683672" y="4606106"/>
              <a:ext cx="504142" cy="682550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Retângulo 133"/>
            <p:cNvSpPr/>
            <p:nvPr/>
          </p:nvSpPr>
          <p:spPr>
            <a:xfrm>
              <a:off x="8941553" y="4968476"/>
              <a:ext cx="214829" cy="555915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" name="Retângulo de cantos arredondados 15"/>
          <p:cNvSpPr/>
          <p:nvPr/>
        </p:nvSpPr>
        <p:spPr>
          <a:xfrm>
            <a:off x="7795729" y="5757782"/>
            <a:ext cx="1229468" cy="6942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5" name="Agrupar 52"/>
          <p:cNvGrpSpPr/>
          <p:nvPr/>
        </p:nvGrpSpPr>
        <p:grpSpPr>
          <a:xfrm>
            <a:off x="4827457" y="1719342"/>
            <a:ext cx="1860667" cy="3930335"/>
            <a:chOff x="1308295" y="1184742"/>
            <a:chExt cx="2321170" cy="4653350"/>
          </a:xfrm>
        </p:grpSpPr>
        <p:sp>
          <p:nvSpPr>
            <p:cNvPr id="142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Retângulo 143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32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32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32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Fluxograma: Conector 144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Fluxograma: Conector 145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Fluxograma: Conector 146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Fluxograma: Conector 147"/>
            <p:cNvSpPr/>
            <p:nvPr/>
          </p:nvSpPr>
          <p:spPr>
            <a:xfrm>
              <a:off x="2225880" y="5248596"/>
              <a:ext cx="486000" cy="486000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9" name="Agrupar 51"/>
            <p:cNvGrpSpPr/>
            <p:nvPr/>
          </p:nvGrpSpPr>
          <p:grpSpPr>
            <a:xfrm>
              <a:off x="1505394" y="2987881"/>
              <a:ext cx="1945510" cy="858129"/>
              <a:chOff x="1505394" y="2987881"/>
              <a:chExt cx="1945510" cy="858129"/>
            </a:xfrm>
          </p:grpSpPr>
          <p:sp>
            <p:nvSpPr>
              <p:cNvPr id="160" name="Retângulo Arredondado 40"/>
              <p:cNvSpPr/>
              <p:nvPr/>
            </p:nvSpPr>
            <p:spPr>
              <a:xfrm>
                <a:off x="1511062" y="2987902"/>
                <a:ext cx="1939842" cy="342000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Retângulo Arredondado 30"/>
              <p:cNvSpPr/>
              <p:nvPr/>
            </p:nvSpPr>
            <p:spPr>
              <a:xfrm>
                <a:off x="1505394" y="2987881"/>
                <a:ext cx="1939842" cy="858129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  <a:endParaRPr lang="pt-BR" sz="12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ctr"/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  <a:p>
                <a:pPr algn="ctr"/>
                <a:r>
                  <a:rPr lang="pt-BR" sz="10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13 novas mensagens</a:t>
                </a:r>
                <a:endParaRPr lang="pt-B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162" name="Agrupar 39"/>
              <p:cNvGrpSpPr/>
              <p:nvPr/>
            </p:nvGrpSpPr>
            <p:grpSpPr>
              <a:xfrm>
                <a:off x="1664552" y="3019261"/>
                <a:ext cx="216000" cy="252000"/>
                <a:chOff x="5064990" y="984738"/>
                <a:chExt cx="463613" cy="540935"/>
              </a:xfrm>
            </p:grpSpPr>
            <p:sp>
              <p:nvSpPr>
                <p:cNvPr id="163" name="Lágrima 162"/>
                <p:cNvSpPr/>
                <p:nvPr/>
              </p:nvSpPr>
              <p:spPr>
                <a:xfrm flipH="1" flipV="1">
                  <a:off x="5064990" y="984738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4" name="Forma Livre 38"/>
                <p:cNvSpPr/>
                <p:nvPr/>
              </p:nvSpPr>
              <p:spPr>
                <a:xfrm rot="-1020000">
                  <a:off x="5219923" y="1076466"/>
                  <a:ext cx="153746" cy="387364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50" name="Agrupar 50"/>
            <p:cNvGrpSpPr/>
            <p:nvPr/>
          </p:nvGrpSpPr>
          <p:grpSpPr>
            <a:xfrm>
              <a:off x="1491072" y="3912039"/>
              <a:ext cx="1956358" cy="858473"/>
              <a:chOff x="1491072" y="3912039"/>
              <a:chExt cx="1956358" cy="858473"/>
            </a:xfrm>
          </p:grpSpPr>
          <p:grpSp>
            <p:nvGrpSpPr>
              <p:cNvPr id="151" name="Agrupar 49"/>
              <p:cNvGrpSpPr/>
              <p:nvPr/>
            </p:nvGrpSpPr>
            <p:grpSpPr>
              <a:xfrm>
                <a:off x="1491072" y="3912039"/>
                <a:ext cx="1956358" cy="858473"/>
                <a:chOff x="1491072" y="3912039"/>
                <a:chExt cx="1956358" cy="858473"/>
              </a:xfrm>
            </p:grpSpPr>
            <p:sp>
              <p:nvSpPr>
                <p:cNvPr id="158" name="Retângulo Arredondado 31"/>
                <p:cNvSpPr/>
                <p:nvPr/>
              </p:nvSpPr>
              <p:spPr>
                <a:xfrm>
                  <a:off x="1491072" y="3912383"/>
                  <a:ext cx="1939842" cy="858129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  <a:p>
                  <a:pPr algn="ctr"/>
                  <a:endParaRPr lang="pt-BR" sz="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  <a:p>
                  <a:pPr algn="ctr"/>
                  <a:r>
                    <a:rPr lang="pt-BR" sz="11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Veja seus novos </a:t>
                  </a:r>
                </a:p>
                <a:p>
                  <a:pPr algn="ctr"/>
                  <a:r>
                    <a:rPr lang="pt-BR" sz="11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e-mails</a:t>
                  </a:r>
                  <a:endParaRPr lang="pt-B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59" name="Retângulo Arredondado 41"/>
                <p:cNvSpPr/>
                <p:nvPr/>
              </p:nvSpPr>
              <p:spPr>
                <a:xfrm>
                  <a:off x="1507588" y="3912039"/>
                  <a:ext cx="1939842" cy="342000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r>
                    <a:rPr lang="pt-BR" sz="14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4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      Gmail</a:t>
                  </a:r>
                  <a:endParaRPr lang="pt-BR" sz="16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152" name="Agrupar 47"/>
              <p:cNvGrpSpPr/>
              <p:nvPr/>
            </p:nvGrpSpPr>
            <p:grpSpPr>
              <a:xfrm>
                <a:off x="1620011" y="3975462"/>
                <a:ext cx="342668" cy="188576"/>
                <a:chOff x="6326027" y="5513542"/>
                <a:chExt cx="575889" cy="283314"/>
              </a:xfrm>
            </p:grpSpPr>
            <p:sp>
              <p:nvSpPr>
                <p:cNvPr id="153" name="Retângulo 152"/>
                <p:cNvSpPr/>
                <p:nvPr/>
              </p:nvSpPr>
              <p:spPr>
                <a:xfrm>
                  <a:off x="6329554" y="5513542"/>
                  <a:ext cx="535479" cy="2575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Retângulo 153"/>
                <p:cNvSpPr/>
                <p:nvPr/>
              </p:nvSpPr>
              <p:spPr>
                <a:xfrm>
                  <a:off x="6329554" y="551354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5" name="Retângulo 154"/>
                <p:cNvSpPr/>
                <p:nvPr/>
              </p:nvSpPr>
              <p:spPr>
                <a:xfrm>
                  <a:off x="6821169" y="551588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6" name="Retângulo 155"/>
                <p:cNvSpPr/>
                <p:nvPr/>
              </p:nvSpPr>
              <p:spPr>
                <a:xfrm rot="3780000">
                  <a:off x="6696896" y="5410980"/>
                  <a:ext cx="54000" cy="356041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7" name="Retângulo 156"/>
                <p:cNvSpPr/>
                <p:nvPr/>
              </p:nvSpPr>
              <p:spPr>
                <a:xfrm rot="17820000" flipH="1" flipV="1">
                  <a:off x="6440425" y="5462743"/>
                  <a:ext cx="54000" cy="282796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88476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9" name="Grupo 1028"/>
          <p:cNvGrpSpPr/>
          <p:nvPr/>
        </p:nvGrpSpPr>
        <p:grpSpPr>
          <a:xfrm>
            <a:off x="0" y="-13948"/>
            <a:ext cx="12201286" cy="6825728"/>
            <a:chOff x="0" y="-13948"/>
            <a:chExt cx="12201286" cy="6825728"/>
          </a:xfrm>
        </p:grpSpPr>
        <p:grpSp>
          <p:nvGrpSpPr>
            <p:cNvPr id="181" name="Grupo 180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182" name="Elipse 181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Elipse 182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Elipse 183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5" name="Elipse 184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7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" name="Retângulo 3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1024" name="Grupo 1023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5" name="Elipse 4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Elipse 6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5" name="Retângulo de cantos arredondados 14"/>
          <p:cNvSpPr/>
          <p:nvPr/>
        </p:nvSpPr>
        <p:spPr>
          <a:xfrm>
            <a:off x="7975365" y="702323"/>
            <a:ext cx="1614877" cy="4789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rgbClr val="01ABA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LOGIN</a:t>
            </a:r>
            <a:endParaRPr lang="pt-BR" sz="2000" dirty="0">
              <a:solidFill>
                <a:srgbClr val="01ABA7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9804191" y="714843"/>
            <a:ext cx="2031092" cy="478972"/>
          </a:xfrm>
          <a:prstGeom prst="roundRect">
            <a:avLst/>
          </a:prstGeom>
          <a:solidFill>
            <a:srgbClr val="01ABA7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CADASTRE-SE</a:t>
            </a:r>
            <a:endParaRPr lang="pt-BR" sz="2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8787753" y="2343134"/>
            <a:ext cx="2783941" cy="9144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>
                <a:latin typeface="Berlin Sans FB Demi" panose="020E0802020502020306" pitchFamily="34" charset="0"/>
              </a:rPr>
              <a:t>COMECE JÁ</a:t>
            </a:r>
            <a:endParaRPr lang="pt-BR" sz="3600" dirty="0">
              <a:latin typeface="Berlin Sans FB Demi" panose="020E0802020502020306" pitchFamily="34" charset="0"/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41" y="0"/>
            <a:ext cx="2161107" cy="1908659"/>
          </a:xfrm>
          <a:prstGeom prst="rect">
            <a:avLst/>
          </a:prstGeom>
        </p:spPr>
      </p:pic>
      <p:grpSp>
        <p:nvGrpSpPr>
          <p:cNvPr id="22" name="Agrupar 18"/>
          <p:cNvGrpSpPr/>
          <p:nvPr/>
        </p:nvGrpSpPr>
        <p:grpSpPr>
          <a:xfrm rot="21222213">
            <a:off x="416319" y="3390073"/>
            <a:ext cx="1712285" cy="1494284"/>
            <a:chOff x="5283673" y="984738"/>
            <a:chExt cx="4749356" cy="4445391"/>
          </a:xfrm>
        </p:grpSpPr>
        <p:sp>
          <p:nvSpPr>
            <p:cNvPr id="23" name="Elipse 22"/>
            <p:cNvSpPr/>
            <p:nvPr/>
          </p:nvSpPr>
          <p:spPr>
            <a:xfrm>
              <a:off x="5427114" y="984738"/>
              <a:ext cx="4462474" cy="444539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5713995" y="1184742"/>
              <a:ext cx="3888712" cy="404538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" name="Agrupar 12"/>
            <p:cNvGrpSpPr/>
            <p:nvPr/>
          </p:nvGrpSpPr>
          <p:grpSpPr>
            <a:xfrm>
              <a:off x="6042829" y="1525673"/>
              <a:ext cx="3990200" cy="3161211"/>
              <a:chOff x="1436914" y="1031966"/>
              <a:chExt cx="3990200" cy="3161211"/>
            </a:xfrm>
          </p:grpSpPr>
          <p:sp>
            <p:nvSpPr>
              <p:cNvPr id="29" name="Fluxograma: Terminação 28"/>
              <p:cNvSpPr/>
              <p:nvPr/>
            </p:nvSpPr>
            <p:spPr>
              <a:xfrm>
                <a:off x="4187148" y="2447779"/>
                <a:ext cx="1239966" cy="54864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Elipse 29"/>
              <p:cNvSpPr/>
              <p:nvPr/>
            </p:nvSpPr>
            <p:spPr>
              <a:xfrm>
                <a:off x="1436914" y="1031966"/>
                <a:ext cx="3161212" cy="31612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Fluxograma: Conector 30"/>
              <p:cNvSpPr/>
              <p:nvPr/>
            </p:nvSpPr>
            <p:spPr>
              <a:xfrm>
                <a:off x="1688123" y="1294228"/>
                <a:ext cx="2630659" cy="2574387"/>
              </a:xfrm>
              <a:prstGeom prst="flowChartConnector">
                <a:avLst/>
              </a:prstGeom>
              <a:solidFill>
                <a:srgbClr val="1E130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Fluxograma: Conector 31"/>
              <p:cNvSpPr/>
              <p:nvPr/>
            </p:nvSpPr>
            <p:spPr>
              <a:xfrm>
                <a:off x="3003452" y="2511083"/>
                <a:ext cx="942535" cy="970671"/>
              </a:xfrm>
              <a:prstGeom prst="flowChartConnector">
                <a:avLst/>
              </a:prstGeom>
              <a:gradFill>
                <a:gsLst>
                  <a:gs pos="0">
                    <a:schemeClr val="bg1">
                      <a:alpha val="51000"/>
                    </a:schemeClr>
                  </a:gs>
                  <a:gs pos="46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Fluxograma: Conector 32"/>
              <p:cNvSpPr/>
              <p:nvPr/>
            </p:nvSpPr>
            <p:spPr>
              <a:xfrm>
                <a:off x="3474719" y="2996418"/>
                <a:ext cx="295423" cy="309490"/>
              </a:xfrm>
              <a:prstGeom prst="flowChartConnector">
                <a:avLst/>
              </a:prstGeom>
              <a:solidFill>
                <a:schemeClr val="bg1">
                  <a:alpha val="57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6" name="Agrupar 17"/>
            <p:cNvGrpSpPr/>
            <p:nvPr/>
          </p:nvGrpSpPr>
          <p:grpSpPr>
            <a:xfrm rot="21134880">
              <a:off x="5283673" y="1787935"/>
              <a:ext cx="683288" cy="3288781"/>
              <a:chOff x="4113795" y="1941342"/>
              <a:chExt cx="795830" cy="3311874"/>
            </a:xfrm>
          </p:grpSpPr>
          <p:sp>
            <p:nvSpPr>
              <p:cNvPr id="27" name="Forma Livre 16"/>
              <p:cNvSpPr/>
              <p:nvPr/>
            </p:nvSpPr>
            <p:spPr>
              <a:xfrm>
                <a:off x="4252478" y="3066757"/>
                <a:ext cx="439779" cy="2186459"/>
              </a:xfrm>
              <a:custGeom>
                <a:avLst/>
                <a:gdLst>
                  <a:gd name="connsiteX0" fmla="*/ 164777 w 439779"/>
                  <a:gd name="connsiteY0" fmla="*/ 0 h 2186459"/>
                  <a:gd name="connsiteX1" fmla="*/ 10033 w 439779"/>
                  <a:gd name="connsiteY1" fmla="*/ 1828800 h 2186459"/>
                  <a:gd name="connsiteX2" fmla="*/ 417996 w 439779"/>
                  <a:gd name="connsiteY2" fmla="*/ 2025748 h 2186459"/>
                  <a:gd name="connsiteX3" fmla="*/ 347657 w 439779"/>
                  <a:gd name="connsiteY3" fmla="*/ 0 h 2186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779" h="2186459">
                    <a:moveTo>
                      <a:pt x="164777" y="0"/>
                    </a:moveTo>
                    <a:cubicBezTo>
                      <a:pt x="66303" y="745587"/>
                      <a:pt x="-32170" y="1491175"/>
                      <a:pt x="10033" y="1828800"/>
                    </a:cubicBezTo>
                    <a:cubicBezTo>
                      <a:pt x="52236" y="2166425"/>
                      <a:pt x="361725" y="2330548"/>
                      <a:pt x="417996" y="2025748"/>
                    </a:cubicBezTo>
                    <a:cubicBezTo>
                      <a:pt x="474267" y="1720948"/>
                      <a:pt x="410962" y="860474"/>
                      <a:pt x="347657" y="0"/>
                    </a:cubicBezTo>
                  </a:path>
                </a:pathLst>
              </a:custGeom>
              <a:gradFill>
                <a:gsLst>
                  <a:gs pos="0">
                    <a:schemeClr val="bg1">
                      <a:alpha val="51000"/>
                    </a:schemeClr>
                  </a:gs>
                  <a:gs pos="28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Elipse 27"/>
              <p:cNvSpPr/>
              <p:nvPr/>
            </p:nvSpPr>
            <p:spPr>
              <a:xfrm>
                <a:off x="4113795" y="1941342"/>
                <a:ext cx="795830" cy="1133786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93000">
                    <a:schemeClr val="bg1">
                      <a:lumMod val="85000"/>
                    </a:schemeClr>
                  </a:gs>
                  <a:gs pos="63000">
                    <a:srgbClr val="CBCAC9"/>
                  </a:gs>
                  <a:gs pos="17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8" name="Agrupar 52"/>
          <p:cNvGrpSpPr/>
          <p:nvPr/>
        </p:nvGrpSpPr>
        <p:grpSpPr>
          <a:xfrm rot="987202">
            <a:off x="9121651" y="4211943"/>
            <a:ext cx="790073" cy="1790265"/>
            <a:chOff x="1308295" y="1184742"/>
            <a:chExt cx="2321170" cy="4653350"/>
          </a:xfrm>
        </p:grpSpPr>
        <p:sp>
          <p:nvSpPr>
            <p:cNvPr id="59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7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6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16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Fluxograma: Conector 61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Fluxograma: Conector 62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Fluxograma: Conector 63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Fluxograma: Conector 64"/>
            <p:cNvSpPr/>
            <p:nvPr/>
          </p:nvSpPr>
          <p:spPr>
            <a:xfrm>
              <a:off x="2274194" y="5263898"/>
              <a:ext cx="396335" cy="413705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6" name="Agrupar 51"/>
            <p:cNvGrpSpPr/>
            <p:nvPr/>
          </p:nvGrpSpPr>
          <p:grpSpPr>
            <a:xfrm>
              <a:off x="1566571" y="3199359"/>
              <a:ext cx="1948969" cy="624194"/>
              <a:chOff x="1566571" y="3199359"/>
              <a:chExt cx="1948969" cy="624194"/>
            </a:xfrm>
          </p:grpSpPr>
          <p:sp>
            <p:nvSpPr>
              <p:cNvPr id="78" name="Retângulo Arredondado 30"/>
              <p:cNvSpPr/>
              <p:nvPr/>
            </p:nvSpPr>
            <p:spPr>
              <a:xfrm>
                <a:off x="1575695" y="3199359"/>
                <a:ext cx="1939845" cy="624194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9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</a:t>
                </a:r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77" name="Retângulo Arredondado 40"/>
              <p:cNvSpPr/>
              <p:nvPr/>
            </p:nvSpPr>
            <p:spPr>
              <a:xfrm>
                <a:off x="1566571" y="3214961"/>
                <a:ext cx="1939833" cy="377438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6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  <a:endParaRPr lang="pt-BR" sz="6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79" name="Agrupar 39"/>
              <p:cNvGrpSpPr/>
              <p:nvPr/>
            </p:nvGrpSpPr>
            <p:grpSpPr>
              <a:xfrm>
                <a:off x="1685480" y="3272123"/>
                <a:ext cx="216000" cy="251999"/>
                <a:chOff x="5109894" y="1527522"/>
                <a:chExt cx="463613" cy="540935"/>
              </a:xfrm>
            </p:grpSpPr>
            <p:sp>
              <p:nvSpPr>
                <p:cNvPr id="80" name="Lágrima 79"/>
                <p:cNvSpPr/>
                <p:nvPr/>
              </p:nvSpPr>
              <p:spPr>
                <a:xfrm flipH="1" flipV="1">
                  <a:off x="5109894" y="1527522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1" name="Forma Livre 38"/>
                <p:cNvSpPr/>
                <p:nvPr/>
              </p:nvSpPr>
              <p:spPr>
                <a:xfrm rot="20580000">
                  <a:off x="5264826" y="1619254"/>
                  <a:ext cx="153746" cy="387366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67" name="Agrupar 50"/>
            <p:cNvGrpSpPr/>
            <p:nvPr/>
          </p:nvGrpSpPr>
          <p:grpSpPr>
            <a:xfrm>
              <a:off x="1509409" y="3967390"/>
              <a:ext cx="1953715" cy="653474"/>
              <a:chOff x="1509409" y="3967390"/>
              <a:chExt cx="1953715" cy="653474"/>
            </a:xfrm>
          </p:grpSpPr>
          <p:grpSp>
            <p:nvGrpSpPr>
              <p:cNvPr id="68" name="Agrupar 49"/>
              <p:cNvGrpSpPr/>
              <p:nvPr/>
            </p:nvGrpSpPr>
            <p:grpSpPr>
              <a:xfrm>
                <a:off x="1509409" y="3967390"/>
                <a:ext cx="1953715" cy="653474"/>
                <a:chOff x="1509409" y="3967390"/>
                <a:chExt cx="1953715" cy="653474"/>
              </a:xfrm>
            </p:grpSpPr>
            <p:sp>
              <p:nvSpPr>
                <p:cNvPr id="75" name="Retângulo Arredondado 31"/>
                <p:cNvSpPr/>
                <p:nvPr/>
              </p:nvSpPr>
              <p:spPr>
                <a:xfrm>
                  <a:off x="1509409" y="3999696"/>
                  <a:ext cx="1939842" cy="621168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9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76" name="Retângulo Arredondado 41"/>
                <p:cNvSpPr/>
                <p:nvPr/>
              </p:nvSpPr>
              <p:spPr>
                <a:xfrm>
                  <a:off x="1523285" y="3967390"/>
                  <a:ext cx="1939839" cy="341998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80000" rtlCol="0" anchor="b"/>
                <a:lstStyle/>
                <a:p>
                  <a:pPr algn="just"/>
                  <a:r>
                    <a:rPr lang="pt-BR" sz="14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4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</a:t>
                  </a:r>
                  <a:endParaRPr lang="pt-BR" sz="8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  <a:r>
                    <a:rPr lang="pt-BR" sz="6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Gmail</a:t>
                  </a:r>
                  <a:endParaRPr lang="pt-BR" sz="6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69" name="Agrupar 47"/>
              <p:cNvGrpSpPr/>
              <p:nvPr/>
            </p:nvGrpSpPr>
            <p:grpSpPr>
              <a:xfrm>
                <a:off x="1633055" y="4079852"/>
                <a:ext cx="342671" cy="188583"/>
                <a:chOff x="6347984" y="5670244"/>
                <a:chExt cx="575897" cy="283318"/>
              </a:xfrm>
            </p:grpSpPr>
            <p:sp>
              <p:nvSpPr>
                <p:cNvPr id="70" name="Retângulo 69"/>
                <p:cNvSpPr/>
                <p:nvPr/>
              </p:nvSpPr>
              <p:spPr>
                <a:xfrm>
                  <a:off x="6370555" y="5674272"/>
                  <a:ext cx="535484" cy="2575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 70"/>
                <p:cNvSpPr/>
                <p:nvPr/>
              </p:nvSpPr>
              <p:spPr>
                <a:xfrm>
                  <a:off x="6351513" y="5670244"/>
                  <a:ext cx="53999" cy="280977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Retângulo 71"/>
                <p:cNvSpPr/>
                <p:nvPr/>
              </p:nvSpPr>
              <p:spPr>
                <a:xfrm>
                  <a:off x="6843129" y="5672597"/>
                  <a:ext cx="53999" cy="28096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Retângulo 72"/>
                <p:cNvSpPr/>
                <p:nvPr/>
              </p:nvSpPr>
              <p:spPr>
                <a:xfrm rot="3780000">
                  <a:off x="6718858" y="5567698"/>
                  <a:ext cx="54001" cy="35604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 73"/>
                <p:cNvSpPr/>
                <p:nvPr/>
              </p:nvSpPr>
              <p:spPr>
                <a:xfrm rot="17820000" flipH="1" flipV="1">
                  <a:off x="6462383" y="5619457"/>
                  <a:ext cx="54001" cy="28279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028" name="Grupo 1027"/>
          <p:cNvGrpSpPr/>
          <p:nvPr/>
        </p:nvGrpSpPr>
        <p:grpSpPr>
          <a:xfrm>
            <a:off x="2533362" y="2138615"/>
            <a:ext cx="5795176" cy="1323439"/>
            <a:chOff x="2533362" y="2138615"/>
            <a:chExt cx="5795176" cy="1323439"/>
          </a:xfrm>
        </p:grpSpPr>
        <p:sp>
          <p:nvSpPr>
            <p:cNvPr id="16" name="CaixaDeTexto 15"/>
            <p:cNvSpPr txBox="1"/>
            <p:nvPr/>
          </p:nvSpPr>
          <p:spPr>
            <a:xfrm>
              <a:off x="2533362" y="2138615"/>
              <a:ext cx="579517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0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Bauhaus 93" panose="04030905020B02020C02" pitchFamily="82" charset="0"/>
                </a:rPr>
                <a:t>INPIRE-SE E </a:t>
              </a:r>
            </a:p>
            <a:p>
              <a:pPr algn="ctr"/>
              <a:r>
                <a:rPr lang="pt-BR" sz="40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Bauhaus 93" panose="04030905020B02020C02" pitchFamily="82" charset="0"/>
                </a:rPr>
                <a:t>INOVE-SE TODOS OS DIAS</a:t>
              </a:r>
              <a:endParaRPr lang="pt-BR" sz="4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auhaus 93" panose="04030905020B02020C02" pitchFamily="82" charset="0"/>
              </a:endParaRPr>
            </a:p>
          </p:txBody>
        </p:sp>
        <p:cxnSp>
          <p:nvCxnSpPr>
            <p:cNvPr id="82" name="Conector reto 81"/>
            <p:cNvCxnSpPr/>
            <p:nvPr/>
          </p:nvCxnSpPr>
          <p:spPr>
            <a:xfrm>
              <a:off x="2705910" y="2496456"/>
              <a:ext cx="140163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/>
            <p:cNvCxnSpPr/>
            <p:nvPr/>
          </p:nvCxnSpPr>
          <p:spPr>
            <a:xfrm>
              <a:off x="6647665" y="2496456"/>
              <a:ext cx="140163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upo 86"/>
          <p:cNvGrpSpPr/>
          <p:nvPr/>
        </p:nvGrpSpPr>
        <p:grpSpPr>
          <a:xfrm rot="2222399">
            <a:off x="10514753" y="4154633"/>
            <a:ext cx="1043373" cy="1838041"/>
            <a:chOff x="5612738" y="2824622"/>
            <a:chExt cx="2383217" cy="4165288"/>
          </a:xfrm>
        </p:grpSpPr>
        <p:grpSp>
          <p:nvGrpSpPr>
            <p:cNvPr id="88" name="Agrupar 217"/>
            <p:cNvGrpSpPr/>
            <p:nvPr/>
          </p:nvGrpSpPr>
          <p:grpSpPr>
            <a:xfrm>
              <a:off x="5612738" y="2824622"/>
              <a:ext cx="2383217" cy="2433776"/>
              <a:chOff x="5565382" y="4092911"/>
              <a:chExt cx="2383217" cy="2433776"/>
            </a:xfrm>
          </p:grpSpPr>
          <p:sp>
            <p:nvSpPr>
              <p:cNvPr id="95" name="Retângulo 94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 95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Sol 96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Retângulo 98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Nuvem 102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9" name="Agrupar 228"/>
            <p:cNvGrpSpPr/>
            <p:nvPr/>
          </p:nvGrpSpPr>
          <p:grpSpPr>
            <a:xfrm>
              <a:off x="5694540" y="4027267"/>
              <a:ext cx="1771200" cy="2962643"/>
              <a:chOff x="5117459" y="2733751"/>
              <a:chExt cx="1771200" cy="2962643"/>
            </a:xfrm>
          </p:grpSpPr>
          <p:sp>
            <p:nvSpPr>
              <p:cNvPr id="90" name="Retângulo 221"/>
              <p:cNvSpPr/>
              <p:nvPr/>
            </p:nvSpPr>
            <p:spPr>
              <a:xfrm rot="778171">
                <a:off x="5560843" y="3259796"/>
                <a:ext cx="336058" cy="2436598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Elipse 90"/>
              <p:cNvSpPr/>
              <p:nvPr/>
            </p:nvSpPr>
            <p:spPr>
              <a:xfrm rot="778171">
                <a:off x="5117459" y="2733751"/>
                <a:ext cx="1771200" cy="17694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Elipse 91"/>
              <p:cNvSpPr/>
              <p:nvPr/>
            </p:nvSpPr>
            <p:spPr>
              <a:xfrm>
                <a:off x="5313190" y="2927345"/>
                <a:ext cx="1425110" cy="13788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Retângulo 92"/>
              <p:cNvSpPr/>
              <p:nvPr/>
            </p:nvSpPr>
            <p:spPr>
              <a:xfrm>
                <a:off x="5289126" y="3135920"/>
                <a:ext cx="1440025" cy="98614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Beac</a:t>
                </a:r>
                <a:r>
                  <a:rPr lang="pt-BR" sz="16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h</a:t>
                </a:r>
                <a:endParaRPr lang="pt-BR" sz="800" b="1" dirty="0">
                  <a:solidFill>
                    <a:schemeClr val="tx1"/>
                  </a:solidFill>
                  <a:latin typeface="Freestyle Script" panose="030804020302050B0404" pitchFamily="66" charset="0"/>
                </a:endParaRPr>
              </a:p>
            </p:txBody>
          </p:sp>
          <p:sp>
            <p:nvSpPr>
              <p:cNvPr id="94" name="Elipse 93"/>
              <p:cNvSpPr/>
              <p:nvPr/>
            </p:nvSpPr>
            <p:spPr>
              <a:xfrm>
                <a:off x="5188632" y="2900350"/>
                <a:ext cx="1623913" cy="1450212"/>
              </a:xfrm>
              <a:prstGeom prst="ellipse">
                <a:avLst/>
              </a:prstGeom>
              <a:noFill/>
              <a:ln w="1270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85" name="Grupo 84"/>
          <p:cNvGrpSpPr/>
          <p:nvPr/>
        </p:nvGrpSpPr>
        <p:grpSpPr>
          <a:xfrm>
            <a:off x="2443528" y="4632187"/>
            <a:ext cx="1570176" cy="1146512"/>
            <a:chOff x="2531677" y="4238546"/>
            <a:chExt cx="1570176" cy="1146512"/>
          </a:xfrm>
        </p:grpSpPr>
        <p:grpSp>
          <p:nvGrpSpPr>
            <p:cNvPr id="104" name="Agrupar 136"/>
            <p:cNvGrpSpPr/>
            <p:nvPr/>
          </p:nvGrpSpPr>
          <p:grpSpPr>
            <a:xfrm rot="20787777">
              <a:off x="2531677" y="4238546"/>
              <a:ext cx="867276" cy="919389"/>
              <a:chOff x="9093883" y="583075"/>
              <a:chExt cx="2169132" cy="2034558"/>
            </a:xfrm>
          </p:grpSpPr>
          <p:grpSp>
            <p:nvGrpSpPr>
              <p:cNvPr id="105" name="Agrupar 135"/>
              <p:cNvGrpSpPr/>
              <p:nvPr/>
            </p:nvGrpSpPr>
            <p:grpSpPr>
              <a:xfrm>
                <a:off x="9093883" y="583075"/>
                <a:ext cx="2159238" cy="2034294"/>
                <a:chOff x="9093883" y="583075"/>
                <a:chExt cx="2159238" cy="2034294"/>
              </a:xfrm>
            </p:grpSpPr>
            <p:sp>
              <p:nvSpPr>
                <p:cNvPr id="109" name="Retângulo 108"/>
                <p:cNvSpPr/>
                <p:nvPr/>
              </p:nvSpPr>
              <p:spPr>
                <a:xfrm>
                  <a:off x="9093883" y="583075"/>
                  <a:ext cx="2159238" cy="203429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" name="Retângulo 109"/>
                <p:cNvSpPr/>
                <p:nvPr/>
              </p:nvSpPr>
              <p:spPr>
                <a:xfrm>
                  <a:off x="9259663" y="658977"/>
                  <a:ext cx="1856310" cy="152025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" name="Nuvem 110"/>
                <p:cNvSpPr/>
                <p:nvPr/>
              </p:nvSpPr>
              <p:spPr>
                <a:xfrm>
                  <a:off x="9177644" y="1728743"/>
                  <a:ext cx="2075476" cy="717050"/>
                </a:xfrm>
                <a:prstGeom prst="cloud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" name="Forma Livre 124"/>
                <p:cNvSpPr/>
                <p:nvPr/>
              </p:nvSpPr>
              <p:spPr>
                <a:xfrm>
                  <a:off x="9735663" y="809752"/>
                  <a:ext cx="872197" cy="1385890"/>
                </a:xfrm>
                <a:custGeom>
                  <a:avLst/>
                  <a:gdLst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58129 w 872197"/>
                    <a:gd name="connsiteY3" fmla="*/ 1322364 h 1336431"/>
                    <a:gd name="connsiteX0" fmla="*/ 0 w 872197"/>
                    <a:gd name="connsiteY0" fmla="*/ 1355198 h 1355198"/>
                    <a:gd name="connsiteX1" fmla="*/ 365760 w 872197"/>
                    <a:gd name="connsiteY1" fmla="*/ 18767 h 1355198"/>
                    <a:gd name="connsiteX2" fmla="*/ 590843 w 872197"/>
                    <a:gd name="connsiteY2" fmla="*/ 694017 h 1355198"/>
                    <a:gd name="connsiteX3" fmla="*/ 872197 w 872197"/>
                    <a:gd name="connsiteY3" fmla="*/ 1298927 h 1355198"/>
                    <a:gd name="connsiteX4" fmla="*/ 858129 w 872197"/>
                    <a:gd name="connsiteY4" fmla="*/ 1341131 h 1355198"/>
                    <a:gd name="connsiteX0" fmla="*/ 0 w 872197"/>
                    <a:gd name="connsiteY0" fmla="*/ 1385890 h 1385890"/>
                    <a:gd name="connsiteX1" fmla="*/ 365760 w 872197"/>
                    <a:gd name="connsiteY1" fmla="*/ 49459 h 1385890"/>
                    <a:gd name="connsiteX2" fmla="*/ 478302 w 872197"/>
                    <a:gd name="connsiteY2" fmla="*/ 344881 h 1385890"/>
                    <a:gd name="connsiteX3" fmla="*/ 590843 w 872197"/>
                    <a:gd name="connsiteY3" fmla="*/ 724709 h 1385890"/>
                    <a:gd name="connsiteX4" fmla="*/ 872197 w 872197"/>
                    <a:gd name="connsiteY4" fmla="*/ 1329619 h 1385890"/>
                    <a:gd name="connsiteX5" fmla="*/ 858129 w 872197"/>
                    <a:gd name="connsiteY5" fmla="*/ 1371823 h 1385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72197" h="1385890">
                      <a:moveTo>
                        <a:pt x="0" y="1385890"/>
                      </a:moveTo>
                      <a:cubicBezTo>
                        <a:pt x="164123" y="982616"/>
                        <a:pt x="314179" y="494936"/>
                        <a:pt x="365760" y="49459"/>
                      </a:cubicBezTo>
                      <a:cubicBezTo>
                        <a:pt x="445477" y="-131076"/>
                        <a:pt x="440788" y="232339"/>
                        <a:pt x="478302" y="344881"/>
                      </a:cubicBezTo>
                      <a:cubicBezTo>
                        <a:pt x="515816" y="457423"/>
                        <a:pt x="525194" y="553552"/>
                        <a:pt x="590843" y="724709"/>
                      </a:cubicBezTo>
                      <a:cubicBezTo>
                        <a:pt x="656492" y="895866"/>
                        <a:pt x="825305" y="1200665"/>
                        <a:pt x="872197" y="1329619"/>
                      </a:cubicBezTo>
                      <a:lnTo>
                        <a:pt x="858129" y="1371823"/>
                      </a:lnTo>
                    </a:path>
                  </a:pathLst>
                </a:custGeom>
                <a:solidFill>
                  <a:srgbClr val="786D2C"/>
                </a:solidFill>
                <a:ln>
                  <a:noFill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" name="Trapezoide 126"/>
                <p:cNvSpPr/>
                <p:nvPr/>
              </p:nvSpPr>
              <p:spPr>
                <a:xfrm>
                  <a:off x="9956119" y="1879057"/>
                  <a:ext cx="440312" cy="317082"/>
                </a:xfrm>
                <a:custGeom>
                  <a:avLst/>
                  <a:gdLst>
                    <a:gd name="connsiteX0" fmla="*/ 0 w 496582"/>
                    <a:gd name="connsiteY0" fmla="*/ 274879 h 274879"/>
                    <a:gd name="connsiteX1" fmla="*/ 68720 w 496582"/>
                    <a:gd name="connsiteY1" fmla="*/ 0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74879 h 274879"/>
                    <a:gd name="connsiteX1" fmla="*/ 96856 w 496582"/>
                    <a:gd name="connsiteY1" fmla="*/ 14068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102280 w 496582"/>
                    <a:gd name="connsiteY1" fmla="*/ 90420 h 260811"/>
                    <a:gd name="connsiteX2" fmla="*/ 96856 w 496582"/>
                    <a:gd name="connsiteY2" fmla="*/ 0 h 260811"/>
                    <a:gd name="connsiteX3" fmla="*/ 357523 w 496582"/>
                    <a:gd name="connsiteY3" fmla="*/ 14068 h 260811"/>
                    <a:gd name="connsiteX4" fmla="*/ 496582 w 496582"/>
                    <a:gd name="connsiteY4" fmla="*/ 260811 h 260811"/>
                    <a:gd name="connsiteX5" fmla="*/ 0 w 496582"/>
                    <a:gd name="connsiteY5" fmla="*/ 260811 h 260811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42203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0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303013 h 303013"/>
                    <a:gd name="connsiteX1" fmla="*/ 102280 w 496582"/>
                    <a:gd name="connsiteY1" fmla="*/ 132622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303013 h 303013"/>
                    <a:gd name="connsiteX1" fmla="*/ 116348 w 496582"/>
                    <a:gd name="connsiteY1" fmla="*/ 20080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78394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50258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82787 w 496582"/>
                    <a:gd name="connsiteY2" fmla="*/ 56271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24990 w 496582"/>
                    <a:gd name="connsiteY2" fmla="*/ 70338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95328 w 496582"/>
                    <a:gd name="connsiteY2" fmla="*/ 56270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56270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14066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0312" h="317082">
                      <a:moveTo>
                        <a:pt x="0" y="317082"/>
                      </a:moveTo>
                      <a:cubicBezTo>
                        <a:pt x="15336" y="264974"/>
                        <a:pt x="44742" y="58121"/>
                        <a:pt x="60078" y="6013"/>
                      </a:cubicBezTo>
                      <a:lnTo>
                        <a:pt x="139058" y="14066"/>
                      </a:lnTo>
                      <a:lnTo>
                        <a:pt x="357524" y="0"/>
                      </a:lnTo>
                      <a:cubicBezTo>
                        <a:pt x="375742" y="110384"/>
                        <a:pt x="393959" y="206698"/>
                        <a:pt x="440312" y="288946"/>
                      </a:cubicBezTo>
                      <a:lnTo>
                        <a:pt x="0" y="317082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4" name="Trapezoide 125"/>
                <p:cNvSpPr/>
                <p:nvPr/>
              </p:nvSpPr>
              <p:spPr>
                <a:xfrm>
                  <a:off x="10035774" y="1296332"/>
                  <a:ext cx="236796" cy="469808"/>
                </a:xfrm>
                <a:custGeom>
                  <a:avLst/>
                  <a:gdLst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77597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21326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6352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93191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0725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07259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63530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47936"/>
                    <a:gd name="connsiteY0" fmla="*/ 497943 h 497943"/>
                    <a:gd name="connsiteX1" fmla="*/ 115470 w 247936"/>
                    <a:gd name="connsiteY1" fmla="*/ 28135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47936"/>
                    <a:gd name="connsiteY0" fmla="*/ 497943 h 497943"/>
                    <a:gd name="connsiteX1" fmla="*/ 73267 w 247936"/>
                    <a:gd name="connsiteY1" fmla="*/ 42203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36796"/>
                    <a:gd name="connsiteY0" fmla="*/ 469808 h 469808"/>
                    <a:gd name="connsiteX1" fmla="*/ 73267 w 236796"/>
                    <a:gd name="connsiteY1" fmla="*/ 14068 h 469808"/>
                    <a:gd name="connsiteX2" fmla="*/ 149462 w 236796"/>
                    <a:gd name="connsiteY2" fmla="*/ 0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6796" h="469808">
                      <a:moveTo>
                        <a:pt x="0" y="469808"/>
                      </a:moveTo>
                      <a:lnTo>
                        <a:pt x="73267" y="14068"/>
                      </a:lnTo>
                      <a:lnTo>
                        <a:pt x="149462" y="0"/>
                      </a:lnTo>
                      <a:lnTo>
                        <a:pt x="236796" y="469808"/>
                      </a:lnTo>
                      <a:lnTo>
                        <a:pt x="0" y="469808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5" name="Triângulo isósceles 114"/>
                <p:cNvSpPr/>
                <p:nvPr/>
              </p:nvSpPr>
              <p:spPr>
                <a:xfrm>
                  <a:off x="10065558" y="720872"/>
                  <a:ext cx="119576" cy="256718"/>
                </a:xfrm>
                <a:prstGeom prst="triangle">
                  <a:avLst/>
                </a:prstGeom>
                <a:solidFill>
                  <a:srgbClr val="786D2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6" name="Trapezoide 115"/>
                <p:cNvSpPr/>
                <p:nvPr/>
              </p:nvSpPr>
              <p:spPr>
                <a:xfrm>
                  <a:off x="9998323" y="874049"/>
                  <a:ext cx="282967" cy="199539"/>
                </a:xfrm>
                <a:prstGeom prst="trapezoid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6" name="Retângulo 105"/>
              <p:cNvSpPr/>
              <p:nvPr/>
            </p:nvSpPr>
            <p:spPr>
              <a:xfrm>
                <a:off x="9184678" y="2224625"/>
                <a:ext cx="2035127" cy="3930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Retângulo 106"/>
              <p:cNvSpPr/>
              <p:nvPr/>
            </p:nvSpPr>
            <p:spPr>
              <a:xfrm>
                <a:off x="9140131" y="1856524"/>
                <a:ext cx="115555" cy="3927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Retângulo 107"/>
              <p:cNvSpPr/>
              <p:nvPr/>
            </p:nvSpPr>
            <p:spPr>
              <a:xfrm>
                <a:off x="11124674" y="1772239"/>
                <a:ext cx="138341" cy="5366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7" name="Agrupar 216"/>
            <p:cNvGrpSpPr/>
            <p:nvPr/>
          </p:nvGrpSpPr>
          <p:grpSpPr>
            <a:xfrm>
              <a:off x="3145922" y="4417330"/>
              <a:ext cx="955931" cy="967728"/>
              <a:chOff x="8592413" y="2336736"/>
              <a:chExt cx="2383217" cy="2433776"/>
            </a:xfrm>
          </p:grpSpPr>
          <p:sp>
            <p:nvSpPr>
              <p:cNvPr id="118" name="Retângulo 117"/>
              <p:cNvSpPr/>
              <p:nvPr/>
            </p:nvSpPr>
            <p:spPr>
              <a:xfrm>
                <a:off x="8592413" y="2336736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 118"/>
              <p:cNvSpPr/>
              <p:nvPr/>
            </p:nvSpPr>
            <p:spPr>
              <a:xfrm>
                <a:off x="8798577" y="2390693"/>
                <a:ext cx="1984721" cy="168532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0" name="Agrupar 199"/>
              <p:cNvGrpSpPr/>
              <p:nvPr/>
            </p:nvGrpSpPr>
            <p:grpSpPr>
              <a:xfrm>
                <a:off x="8792310" y="2546252"/>
                <a:ext cx="740563" cy="1540613"/>
                <a:chOff x="8792310" y="2546252"/>
                <a:chExt cx="740563" cy="1540613"/>
              </a:xfrm>
            </p:grpSpPr>
            <p:sp>
              <p:nvSpPr>
                <p:cNvPr id="129" name="Fluxograma: Atraso 128"/>
                <p:cNvSpPr/>
                <p:nvPr/>
              </p:nvSpPr>
              <p:spPr>
                <a:xfrm rot="16200000">
                  <a:off x="8701876" y="3255868"/>
                  <a:ext cx="923408" cy="738586"/>
                </a:xfrm>
                <a:prstGeom prst="flowChartDelay">
                  <a:avLst/>
                </a:prstGeom>
                <a:solidFill>
                  <a:srgbClr val="CA98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0" name="Fluxograma: Atraso 129"/>
                <p:cNvSpPr/>
                <p:nvPr/>
              </p:nvSpPr>
              <p:spPr>
                <a:xfrm rot="5400000" flipV="1">
                  <a:off x="8792685" y="2639601"/>
                  <a:ext cx="685301" cy="583809"/>
                </a:xfrm>
                <a:prstGeom prst="flowChartDelay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1" name="Forma Livre 191"/>
                <p:cNvSpPr/>
                <p:nvPr/>
              </p:nvSpPr>
              <p:spPr>
                <a:xfrm>
                  <a:off x="8792310" y="2546252"/>
                  <a:ext cx="675395" cy="858130"/>
                </a:xfrm>
                <a:custGeom>
                  <a:avLst/>
                  <a:gdLst>
                    <a:gd name="connsiteX0" fmla="*/ 365760 w 787791"/>
                    <a:gd name="connsiteY0" fmla="*/ 42203 h 858130"/>
                    <a:gd name="connsiteX1" fmla="*/ 365760 w 787791"/>
                    <a:gd name="connsiteY1" fmla="*/ 42203 h 858130"/>
                    <a:gd name="connsiteX2" fmla="*/ 126609 w 787791"/>
                    <a:gd name="connsiteY2" fmla="*/ 56271 h 858130"/>
                    <a:gd name="connsiteX3" fmla="*/ 42203 w 787791"/>
                    <a:gd name="connsiteY3" fmla="*/ 84406 h 858130"/>
                    <a:gd name="connsiteX4" fmla="*/ 0 w 787791"/>
                    <a:gd name="connsiteY4" fmla="*/ 98474 h 858130"/>
                    <a:gd name="connsiteX5" fmla="*/ 28135 w 787791"/>
                    <a:gd name="connsiteY5" fmla="*/ 56271 h 858130"/>
                    <a:gd name="connsiteX6" fmla="*/ 98474 w 787791"/>
                    <a:gd name="connsiteY6" fmla="*/ 42203 h 858130"/>
                    <a:gd name="connsiteX7" fmla="*/ 42203 w 787791"/>
                    <a:gd name="connsiteY7" fmla="*/ 858130 h 858130"/>
                    <a:gd name="connsiteX8" fmla="*/ 168812 w 787791"/>
                    <a:gd name="connsiteY8" fmla="*/ 858130 h 858130"/>
                    <a:gd name="connsiteX9" fmla="*/ 253218 w 787791"/>
                    <a:gd name="connsiteY9" fmla="*/ 689317 h 858130"/>
                    <a:gd name="connsiteX10" fmla="*/ 112541 w 787791"/>
                    <a:gd name="connsiteY10" fmla="*/ 520505 h 858130"/>
                    <a:gd name="connsiteX11" fmla="*/ 126609 w 787791"/>
                    <a:gd name="connsiteY11" fmla="*/ 126610 h 858130"/>
                    <a:gd name="connsiteX12" fmla="*/ 422031 w 787791"/>
                    <a:gd name="connsiteY12" fmla="*/ 126610 h 858130"/>
                    <a:gd name="connsiteX13" fmla="*/ 661181 w 787791"/>
                    <a:gd name="connsiteY13" fmla="*/ 126610 h 858130"/>
                    <a:gd name="connsiteX14" fmla="*/ 689317 w 787791"/>
                    <a:gd name="connsiteY14" fmla="*/ 182880 h 858130"/>
                    <a:gd name="connsiteX15" fmla="*/ 689317 w 787791"/>
                    <a:gd name="connsiteY15" fmla="*/ 829994 h 858130"/>
                    <a:gd name="connsiteX16" fmla="*/ 787791 w 787791"/>
                    <a:gd name="connsiteY16" fmla="*/ 829994 h 858130"/>
                    <a:gd name="connsiteX17" fmla="*/ 703384 w 787791"/>
                    <a:gd name="connsiteY17" fmla="*/ 14068 h 858130"/>
                    <a:gd name="connsiteX18" fmla="*/ 703384 w 787791"/>
                    <a:gd name="connsiteY18" fmla="*/ 14068 h 858130"/>
                    <a:gd name="connsiteX19" fmla="*/ 70338 w 787791"/>
                    <a:gd name="connsiteY19" fmla="*/ 0 h 858130"/>
                    <a:gd name="connsiteX20" fmla="*/ 70338 w 787791"/>
                    <a:gd name="connsiteY20" fmla="*/ 464234 h 858130"/>
                    <a:gd name="connsiteX21" fmla="*/ 70338 w 787791"/>
                    <a:gd name="connsiteY21" fmla="*/ 492370 h 8581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87791" h="858130">
                      <a:moveTo>
                        <a:pt x="365760" y="42203"/>
                      </a:moveTo>
                      <a:lnTo>
                        <a:pt x="365760" y="42203"/>
                      </a:lnTo>
                      <a:cubicBezTo>
                        <a:pt x="286043" y="46892"/>
                        <a:pt x="205793" y="45943"/>
                        <a:pt x="126609" y="56271"/>
                      </a:cubicBezTo>
                      <a:cubicBezTo>
                        <a:pt x="97201" y="60107"/>
                        <a:pt x="70338" y="75028"/>
                        <a:pt x="42203" y="84406"/>
                      </a:cubicBezTo>
                      <a:lnTo>
                        <a:pt x="0" y="98474"/>
                      </a:lnTo>
                      <a:cubicBezTo>
                        <a:pt x="9378" y="84406"/>
                        <a:pt x="14933" y="66833"/>
                        <a:pt x="28135" y="56271"/>
                      </a:cubicBezTo>
                      <a:cubicBezTo>
                        <a:pt x="49427" y="39237"/>
                        <a:pt x="74362" y="42203"/>
                        <a:pt x="98474" y="42203"/>
                      </a:cubicBezTo>
                      <a:lnTo>
                        <a:pt x="42203" y="858130"/>
                      </a:lnTo>
                      <a:lnTo>
                        <a:pt x="168812" y="858130"/>
                      </a:lnTo>
                      <a:lnTo>
                        <a:pt x="253218" y="689317"/>
                      </a:lnTo>
                      <a:lnTo>
                        <a:pt x="112541" y="520505"/>
                      </a:lnTo>
                      <a:lnTo>
                        <a:pt x="126609" y="126610"/>
                      </a:lnTo>
                      <a:lnTo>
                        <a:pt x="422031" y="126610"/>
                      </a:lnTo>
                      <a:lnTo>
                        <a:pt x="661181" y="126610"/>
                      </a:lnTo>
                      <a:lnTo>
                        <a:pt x="689317" y="182880"/>
                      </a:lnTo>
                      <a:lnTo>
                        <a:pt x="689317" y="829994"/>
                      </a:lnTo>
                      <a:lnTo>
                        <a:pt x="787791" y="829994"/>
                      </a:lnTo>
                      <a:lnTo>
                        <a:pt x="703384" y="14068"/>
                      </a:lnTo>
                      <a:lnTo>
                        <a:pt x="703384" y="14068"/>
                      </a:lnTo>
                      <a:lnTo>
                        <a:pt x="70338" y="0"/>
                      </a:lnTo>
                      <a:lnTo>
                        <a:pt x="70338" y="464234"/>
                      </a:lnTo>
                      <a:lnTo>
                        <a:pt x="70338" y="492370"/>
                      </a:lnTo>
                    </a:path>
                  </a:pathLst>
                </a:cu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2" name="Retângulo 131"/>
                <p:cNvSpPr/>
                <p:nvPr/>
              </p:nvSpPr>
              <p:spPr>
                <a:xfrm>
                  <a:off x="8863470" y="2574231"/>
                  <a:ext cx="367431" cy="97564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3" name="Retângulo 132"/>
                <p:cNvSpPr/>
                <p:nvPr/>
              </p:nvSpPr>
              <p:spPr>
                <a:xfrm rot="5637407">
                  <a:off x="8697081" y="2823855"/>
                  <a:ext cx="458282" cy="134197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1" name="Agrupar 198"/>
              <p:cNvGrpSpPr/>
              <p:nvPr/>
            </p:nvGrpSpPr>
            <p:grpSpPr>
              <a:xfrm>
                <a:off x="9370327" y="2422083"/>
                <a:ext cx="809039" cy="1675878"/>
                <a:chOff x="9370327" y="2422083"/>
                <a:chExt cx="809039" cy="1675878"/>
              </a:xfrm>
            </p:grpSpPr>
            <p:sp>
              <p:nvSpPr>
                <p:cNvPr id="126" name="Fluxograma: Atraso 125"/>
                <p:cNvSpPr/>
                <p:nvPr/>
              </p:nvSpPr>
              <p:spPr>
                <a:xfrm rot="16200000">
                  <a:off x="9277916" y="3266964"/>
                  <a:ext cx="923408" cy="738586"/>
                </a:xfrm>
                <a:prstGeom prst="flowChartDelay">
                  <a:avLst/>
                </a:prstGeom>
                <a:solidFill>
                  <a:srgbClr val="00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Fluxograma: Atraso 126"/>
                <p:cNvSpPr/>
                <p:nvPr/>
              </p:nvSpPr>
              <p:spPr>
                <a:xfrm rot="5400000" flipV="1">
                  <a:off x="9380942" y="2650743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8" name="Forma Livre 195"/>
                <p:cNvSpPr/>
                <p:nvPr/>
              </p:nvSpPr>
              <p:spPr>
                <a:xfrm>
                  <a:off x="9439320" y="2422083"/>
                  <a:ext cx="740046" cy="419591"/>
                </a:xfrm>
                <a:custGeom>
                  <a:avLst/>
                  <a:gdLst>
                    <a:gd name="connsiteX0" fmla="*/ 225185 w 647379"/>
                    <a:gd name="connsiteY0" fmla="*/ 112541 h 351692"/>
                    <a:gd name="connsiteX1" fmla="*/ 197049 w 647379"/>
                    <a:gd name="connsiteY1" fmla="*/ 42203 h 351692"/>
                    <a:gd name="connsiteX2" fmla="*/ 112643 w 647379"/>
                    <a:gd name="connsiteY2" fmla="*/ 14067 h 351692"/>
                    <a:gd name="connsiteX3" fmla="*/ 70440 w 647379"/>
                    <a:gd name="connsiteY3" fmla="*/ 14067 h 351692"/>
                    <a:gd name="connsiteX4" fmla="*/ 28237 w 647379"/>
                    <a:gd name="connsiteY4" fmla="*/ 0 h 351692"/>
                    <a:gd name="connsiteX5" fmla="*/ 102 w 647379"/>
                    <a:gd name="connsiteY5" fmla="*/ 239150 h 351692"/>
                    <a:gd name="connsiteX6" fmla="*/ 14169 w 647379"/>
                    <a:gd name="connsiteY6" fmla="*/ 323556 h 351692"/>
                    <a:gd name="connsiteX7" fmla="*/ 197049 w 647379"/>
                    <a:gd name="connsiteY7" fmla="*/ 295421 h 351692"/>
                    <a:gd name="connsiteX8" fmla="*/ 281455 w 647379"/>
                    <a:gd name="connsiteY8" fmla="*/ 323556 h 351692"/>
                    <a:gd name="connsiteX9" fmla="*/ 323658 w 647379"/>
                    <a:gd name="connsiteY9" fmla="*/ 309489 h 351692"/>
                    <a:gd name="connsiteX10" fmla="*/ 393997 w 647379"/>
                    <a:gd name="connsiteY10" fmla="*/ 295421 h 351692"/>
                    <a:gd name="connsiteX11" fmla="*/ 436200 w 647379"/>
                    <a:gd name="connsiteY11" fmla="*/ 323556 h 351692"/>
                    <a:gd name="connsiteX12" fmla="*/ 520606 w 647379"/>
                    <a:gd name="connsiteY12" fmla="*/ 351692 h 351692"/>
                    <a:gd name="connsiteX13" fmla="*/ 534674 w 647379"/>
                    <a:gd name="connsiteY13" fmla="*/ 309489 h 351692"/>
                    <a:gd name="connsiteX14" fmla="*/ 548742 w 647379"/>
                    <a:gd name="connsiteY14" fmla="*/ 253218 h 351692"/>
                    <a:gd name="connsiteX15" fmla="*/ 633148 w 647379"/>
                    <a:gd name="connsiteY15" fmla="*/ 309489 h 351692"/>
                    <a:gd name="connsiteX16" fmla="*/ 647215 w 647379"/>
                    <a:gd name="connsiteY16" fmla="*/ 267286 h 351692"/>
                    <a:gd name="connsiteX17" fmla="*/ 590945 w 647379"/>
                    <a:gd name="connsiteY17" fmla="*/ 154744 h 351692"/>
                    <a:gd name="connsiteX18" fmla="*/ 492471 w 647379"/>
                    <a:gd name="connsiteY18" fmla="*/ 168812 h 351692"/>
                    <a:gd name="connsiteX19" fmla="*/ 478403 w 647379"/>
                    <a:gd name="connsiteY19" fmla="*/ 126609 h 351692"/>
                    <a:gd name="connsiteX20" fmla="*/ 464335 w 647379"/>
                    <a:gd name="connsiteY20" fmla="*/ 70338 h 351692"/>
                    <a:gd name="connsiteX21" fmla="*/ 422132 w 647379"/>
                    <a:gd name="connsiteY21" fmla="*/ 84406 h 351692"/>
                    <a:gd name="connsiteX22" fmla="*/ 379929 w 647379"/>
                    <a:gd name="connsiteY22" fmla="*/ 168812 h 351692"/>
                    <a:gd name="connsiteX23" fmla="*/ 323658 w 647379"/>
                    <a:gd name="connsiteY23" fmla="*/ 112541 h 351692"/>
                    <a:gd name="connsiteX24" fmla="*/ 239252 w 647379"/>
                    <a:gd name="connsiteY24" fmla="*/ 56270 h 351692"/>
                    <a:gd name="connsiteX25" fmla="*/ 197049 w 647379"/>
                    <a:gd name="connsiteY25" fmla="*/ 70338 h 351692"/>
                    <a:gd name="connsiteX26" fmla="*/ 225185 w 647379"/>
                    <a:gd name="connsiteY26" fmla="*/ 112541 h 3516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647379" h="351692">
                      <a:moveTo>
                        <a:pt x="225185" y="112541"/>
                      </a:moveTo>
                      <a:cubicBezTo>
                        <a:pt x="225185" y="107852"/>
                        <a:pt x="216053" y="58832"/>
                        <a:pt x="197049" y="42203"/>
                      </a:cubicBezTo>
                      <a:cubicBezTo>
                        <a:pt x="174730" y="22674"/>
                        <a:pt x="112643" y="14067"/>
                        <a:pt x="112643" y="14067"/>
                      </a:cubicBezTo>
                      <a:cubicBezTo>
                        <a:pt x="87354" y="89934"/>
                        <a:pt x="113499" y="48514"/>
                        <a:pt x="70440" y="14067"/>
                      </a:cubicBezTo>
                      <a:cubicBezTo>
                        <a:pt x="58861" y="4804"/>
                        <a:pt x="42305" y="4689"/>
                        <a:pt x="28237" y="0"/>
                      </a:cubicBezTo>
                      <a:cubicBezTo>
                        <a:pt x="-3237" y="94420"/>
                        <a:pt x="102" y="72781"/>
                        <a:pt x="102" y="239150"/>
                      </a:cubicBezTo>
                      <a:cubicBezTo>
                        <a:pt x="102" y="267673"/>
                        <a:pt x="9480" y="295421"/>
                        <a:pt x="14169" y="323556"/>
                      </a:cubicBezTo>
                      <a:cubicBezTo>
                        <a:pt x="59206" y="314549"/>
                        <a:pt x="159402" y="292732"/>
                        <a:pt x="197049" y="295421"/>
                      </a:cubicBezTo>
                      <a:cubicBezTo>
                        <a:pt x="226631" y="297534"/>
                        <a:pt x="281455" y="323556"/>
                        <a:pt x="281455" y="323556"/>
                      </a:cubicBezTo>
                      <a:cubicBezTo>
                        <a:pt x="295523" y="318867"/>
                        <a:pt x="310943" y="317118"/>
                        <a:pt x="323658" y="309489"/>
                      </a:cubicBezTo>
                      <a:cubicBezTo>
                        <a:pt x="368900" y="282344"/>
                        <a:pt x="331810" y="264327"/>
                        <a:pt x="393997" y="295421"/>
                      </a:cubicBezTo>
                      <a:cubicBezTo>
                        <a:pt x="409119" y="302982"/>
                        <a:pt x="420750" y="316689"/>
                        <a:pt x="436200" y="323556"/>
                      </a:cubicBezTo>
                      <a:cubicBezTo>
                        <a:pt x="463301" y="335601"/>
                        <a:pt x="520606" y="351692"/>
                        <a:pt x="520606" y="351692"/>
                      </a:cubicBezTo>
                      <a:cubicBezTo>
                        <a:pt x="525295" y="337624"/>
                        <a:pt x="530600" y="323747"/>
                        <a:pt x="534674" y="309489"/>
                      </a:cubicBezTo>
                      <a:cubicBezTo>
                        <a:pt x="539986" y="290899"/>
                        <a:pt x="529408" y="253218"/>
                        <a:pt x="548742" y="253218"/>
                      </a:cubicBezTo>
                      <a:cubicBezTo>
                        <a:pt x="582557" y="253218"/>
                        <a:pt x="633148" y="309489"/>
                        <a:pt x="633148" y="309489"/>
                      </a:cubicBezTo>
                      <a:cubicBezTo>
                        <a:pt x="637837" y="295421"/>
                        <a:pt x="648853" y="282024"/>
                        <a:pt x="647215" y="267286"/>
                      </a:cubicBezTo>
                      <a:cubicBezTo>
                        <a:pt x="639132" y="194545"/>
                        <a:pt x="629207" y="193007"/>
                        <a:pt x="590945" y="154744"/>
                      </a:cubicBezTo>
                      <a:cubicBezTo>
                        <a:pt x="558120" y="159433"/>
                        <a:pt x="524639" y="176854"/>
                        <a:pt x="492471" y="168812"/>
                      </a:cubicBezTo>
                      <a:cubicBezTo>
                        <a:pt x="478085" y="165216"/>
                        <a:pt x="482477" y="140867"/>
                        <a:pt x="478403" y="126609"/>
                      </a:cubicBezTo>
                      <a:cubicBezTo>
                        <a:pt x="473091" y="108019"/>
                        <a:pt x="469024" y="89095"/>
                        <a:pt x="464335" y="70338"/>
                      </a:cubicBezTo>
                      <a:cubicBezTo>
                        <a:pt x="450267" y="75027"/>
                        <a:pt x="433711" y="75143"/>
                        <a:pt x="422132" y="84406"/>
                      </a:cubicBezTo>
                      <a:cubicBezTo>
                        <a:pt x="397341" y="104239"/>
                        <a:pt x="389196" y="141011"/>
                        <a:pt x="379929" y="168812"/>
                      </a:cubicBezTo>
                      <a:cubicBezTo>
                        <a:pt x="267388" y="131297"/>
                        <a:pt x="398686" y="187569"/>
                        <a:pt x="323658" y="112541"/>
                      </a:cubicBezTo>
                      <a:cubicBezTo>
                        <a:pt x="299748" y="88631"/>
                        <a:pt x="239252" y="56270"/>
                        <a:pt x="239252" y="56270"/>
                      </a:cubicBezTo>
                      <a:cubicBezTo>
                        <a:pt x="225184" y="60959"/>
                        <a:pt x="207534" y="59852"/>
                        <a:pt x="197049" y="70338"/>
                      </a:cubicBezTo>
                      <a:cubicBezTo>
                        <a:pt x="145950" y="121438"/>
                        <a:pt x="225185" y="117230"/>
                        <a:pt x="225185" y="112541"/>
                      </a:cubicBezTo>
                      <a:close/>
                    </a:path>
                  </a:pathLst>
                </a:custGeom>
                <a:solidFill>
                  <a:srgbClr val="362B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2" name="Agrupar 197"/>
              <p:cNvGrpSpPr/>
              <p:nvPr/>
            </p:nvGrpSpPr>
            <p:grpSpPr>
              <a:xfrm>
                <a:off x="10012317" y="2574388"/>
                <a:ext cx="738586" cy="1521990"/>
                <a:chOff x="10012317" y="2574388"/>
                <a:chExt cx="738586" cy="1521990"/>
              </a:xfrm>
            </p:grpSpPr>
            <p:sp>
              <p:nvSpPr>
                <p:cNvPr id="123" name="Fluxograma: Atraso 122"/>
                <p:cNvSpPr/>
                <p:nvPr/>
              </p:nvSpPr>
              <p:spPr>
                <a:xfrm rot="16200000">
                  <a:off x="9919906" y="3265381"/>
                  <a:ext cx="923408" cy="738586"/>
                </a:xfrm>
                <a:prstGeom prst="flowChartDelay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4" name="Fluxograma: Atraso 123"/>
                <p:cNvSpPr/>
                <p:nvPr/>
              </p:nvSpPr>
              <p:spPr>
                <a:xfrm rot="5400000" flipV="1">
                  <a:off x="10056217" y="2650742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" name="Forma Livre 196"/>
                <p:cNvSpPr/>
                <p:nvPr/>
              </p:nvSpPr>
              <p:spPr>
                <a:xfrm>
                  <a:off x="10047871" y="2574388"/>
                  <a:ext cx="673966" cy="263020"/>
                </a:xfrm>
                <a:custGeom>
                  <a:avLst/>
                  <a:gdLst>
                    <a:gd name="connsiteX0" fmla="*/ 334086 w 673966"/>
                    <a:gd name="connsiteY0" fmla="*/ 56270 h 263020"/>
                    <a:gd name="connsiteX1" fmla="*/ 151206 w 673966"/>
                    <a:gd name="connsiteY1" fmla="*/ 42203 h 263020"/>
                    <a:gd name="connsiteX2" fmla="*/ 52732 w 673966"/>
                    <a:gd name="connsiteY2" fmla="*/ 42203 h 263020"/>
                    <a:gd name="connsiteX3" fmla="*/ 38664 w 673966"/>
                    <a:gd name="connsiteY3" fmla="*/ 253218 h 263020"/>
                    <a:gd name="connsiteX4" fmla="*/ 137138 w 673966"/>
                    <a:gd name="connsiteY4" fmla="*/ 239150 h 263020"/>
                    <a:gd name="connsiteX5" fmla="*/ 221544 w 673966"/>
                    <a:gd name="connsiteY5" fmla="*/ 211015 h 263020"/>
                    <a:gd name="connsiteX6" fmla="*/ 263747 w 673966"/>
                    <a:gd name="connsiteY6" fmla="*/ 196947 h 263020"/>
                    <a:gd name="connsiteX7" fmla="*/ 376289 w 673966"/>
                    <a:gd name="connsiteY7" fmla="*/ 211015 h 263020"/>
                    <a:gd name="connsiteX8" fmla="*/ 587304 w 673966"/>
                    <a:gd name="connsiteY8" fmla="*/ 239150 h 263020"/>
                    <a:gd name="connsiteX9" fmla="*/ 671711 w 673966"/>
                    <a:gd name="connsiteY9" fmla="*/ 225083 h 263020"/>
                    <a:gd name="connsiteX10" fmla="*/ 629507 w 673966"/>
                    <a:gd name="connsiteY10" fmla="*/ 42203 h 263020"/>
                    <a:gd name="connsiteX11" fmla="*/ 432560 w 673966"/>
                    <a:gd name="connsiteY11" fmla="*/ 0 h 263020"/>
                    <a:gd name="connsiteX12" fmla="*/ 249680 w 673966"/>
                    <a:gd name="connsiteY12" fmla="*/ 14067 h 263020"/>
                    <a:gd name="connsiteX13" fmla="*/ 165274 w 673966"/>
                    <a:gd name="connsiteY13" fmla="*/ 42203 h 263020"/>
                    <a:gd name="connsiteX14" fmla="*/ 123071 w 673966"/>
                    <a:gd name="connsiteY14" fmla="*/ 56270 h 263020"/>
                    <a:gd name="connsiteX15" fmla="*/ 123071 w 673966"/>
                    <a:gd name="connsiteY15" fmla="*/ 70338 h 263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73966" h="263020">
                      <a:moveTo>
                        <a:pt x="334086" y="56270"/>
                      </a:moveTo>
                      <a:cubicBezTo>
                        <a:pt x="273126" y="51581"/>
                        <a:pt x="211874" y="49786"/>
                        <a:pt x="151206" y="42203"/>
                      </a:cubicBezTo>
                      <a:cubicBezTo>
                        <a:pt x="57023" y="30430"/>
                        <a:pt x="167247" y="13574"/>
                        <a:pt x="52732" y="42203"/>
                      </a:cubicBezTo>
                      <a:cubicBezTo>
                        <a:pt x="10396" y="105707"/>
                        <a:pt x="-33985" y="153325"/>
                        <a:pt x="38664" y="253218"/>
                      </a:cubicBezTo>
                      <a:cubicBezTo>
                        <a:pt x="58167" y="280034"/>
                        <a:pt x="104313" y="243839"/>
                        <a:pt x="137138" y="239150"/>
                      </a:cubicBezTo>
                      <a:lnTo>
                        <a:pt x="221544" y="211015"/>
                      </a:lnTo>
                      <a:lnTo>
                        <a:pt x="263747" y="196947"/>
                      </a:lnTo>
                      <a:lnTo>
                        <a:pt x="376289" y="211015"/>
                      </a:lnTo>
                      <a:cubicBezTo>
                        <a:pt x="567546" y="231148"/>
                        <a:pt x="474344" y="210911"/>
                        <a:pt x="587304" y="239150"/>
                      </a:cubicBezTo>
                      <a:lnTo>
                        <a:pt x="671711" y="225083"/>
                      </a:lnTo>
                      <a:cubicBezTo>
                        <a:pt x="677122" y="213180"/>
                        <a:pt x="676192" y="71382"/>
                        <a:pt x="629507" y="42203"/>
                      </a:cubicBezTo>
                      <a:cubicBezTo>
                        <a:pt x="579391" y="10881"/>
                        <a:pt x="485098" y="6567"/>
                        <a:pt x="432560" y="0"/>
                      </a:cubicBezTo>
                      <a:cubicBezTo>
                        <a:pt x="371600" y="4689"/>
                        <a:pt x="310072" y="4531"/>
                        <a:pt x="249680" y="14067"/>
                      </a:cubicBezTo>
                      <a:cubicBezTo>
                        <a:pt x="220386" y="18692"/>
                        <a:pt x="193409" y="32825"/>
                        <a:pt x="165274" y="42203"/>
                      </a:cubicBezTo>
                      <a:cubicBezTo>
                        <a:pt x="151206" y="46892"/>
                        <a:pt x="123071" y="41441"/>
                        <a:pt x="123071" y="56270"/>
                      </a:cubicBezTo>
                      <a:lnTo>
                        <a:pt x="123071" y="70338"/>
                      </a:lnTo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34" name="Agrupar 56"/>
          <p:cNvGrpSpPr/>
          <p:nvPr/>
        </p:nvGrpSpPr>
        <p:grpSpPr>
          <a:xfrm>
            <a:off x="4551216" y="4157712"/>
            <a:ext cx="1078234" cy="1030430"/>
            <a:chOff x="9017372" y="4063778"/>
            <a:chExt cx="3100730" cy="2440194"/>
          </a:xfrm>
        </p:grpSpPr>
        <p:sp>
          <p:nvSpPr>
            <p:cNvPr id="135" name="Retângulo 134"/>
            <p:cNvSpPr/>
            <p:nvPr/>
          </p:nvSpPr>
          <p:spPr>
            <a:xfrm rot="20403777">
              <a:off x="10289765" y="4063778"/>
              <a:ext cx="1828337" cy="1587035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Retângulo 135"/>
            <p:cNvSpPr/>
            <p:nvPr/>
          </p:nvSpPr>
          <p:spPr>
            <a:xfrm rot="516178">
              <a:off x="9017372" y="4453352"/>
              <a:ext cx="1828337" cy="1587035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Retângulo 136"/>
            <p:cNvSpPr/>
            <p:nvPr/>
          </p:nvSpPr>
          <p:spPr>
            <a:xfrm>
              <a:off x="10028096" y="4916937"/>
              <a:ext cx="1828337" cy="1587035"/>
            </a:xfrm>
            <a:prstGeom prst="rect">
              <a:avLst/>
            </a:prstGeom>
            <a:solidFill>
              <a:srgbClr val="FFFF3F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9" name="Agrupar 219"/>
          <p:cNvGrpSpPr/>
          <p:nvPr/>
        </p:nvGrpSpPr>
        <p:grpSpPr>
          <a:xfrm rot="21322705">
            <a:off x="6120740" y="3914054"/>
            <a:ext cx="1377174" cy="1983543"/>
            <a:chOff x="8841695" y="2858144"/>
            <a:chExt cx="2489982" cy="3313075"/>
          </a:xfrm>
        </p:grpSpPr>
        <p:grpSp>
          <p:nvGrpSpPr>
            <p:cNvPr id="140" name="Agrupar 94"/>
            <p:cNvGrpSpPr/>
            <p:nvPr/>
          </p:nvGrpSpPr>
          <p:grpSpPr>
            <a:xfrm>
              <a:off x="8841695" y="2858144"/>
              <a:ext cx="2489982" cy="3313075"/>
              <a:chOff x="8813559" y="2590860"/>
              <a:chExt cx="2489982" cy="3313075"/>
            </a:xfrm>
          </p:grpSpPr>
          <p:sp>
            <p:nvSpPr>
              <p:cNvPr id="142" name="Elipse 141"/>
              <p:cNvSpPr/>
              <p:nvPr/>
            </p:nvSpPr>
            <p:spPr>
              <a:xfrm>
                <a:off x="8912702" y="2609618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Elipse 142"/>
              <p:cNvSpPr/>
              <p:nvPr/>
            </p:nvSpPr>
            <p:spPr>
              <a:xfrm>
                <a:off x="9149508" y="262134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Elipse 143"/>
              <p:cNvSpPr/>
              <p:nvPr/>
            </p:nvSpPr>
            <p:spPr>
              <a:xfrm>
                <a:off x="9020557" y="259086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Elipse 144"/>
              <p:cNvSpPr/>
              <p:nvPr/>
            </p:nvSpPr>
            <p:spPr>
              <a:xfrm>
                <a:off x="9299562" y="261665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Elipse 145"/>
              <p:cNvSpPr/>
              <p:nvPr/>
            </p:nvSpPr>
            <p:spPr>
              <a:xfrm>
                <a:off x="9522302" y="260024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Elipse 146"/>
              <p:cNvSpPr/>
              <p:nvPr/>
            </p:nvSpPr>
            <p:spPr>
              <a:xfrm>
                <a:off x="9702838" y="2597899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Elipse 147"/>
              <p:cNvSpPr/>
              <p:nvPr/>
            </p:nvSpPr>
            <p:spPr>
              <a:xfrm>
                <a:off x="9855238" y="259555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Elipse 148"/>
              <p:cNvSpPr/>
              <p:nvPr/>
            </p:nvSpPr>
            <p:spPr>
              <a:xfrm>
                <a:off x="10007638" y="259320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Elipse 149"/>
              <p:cNvSpPr/>
              <p:nvPr/>
            </p:nvSpPr>
            <p:spPr>
              <a:xfrm>
                <a:off x="10174106" y="263306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Elipse 150"/>
              <p:cNvSpPr/>
              <p:nvPr/>
            </p:nvSpPr>
            <p:spPr>
              <a:xfrm>
                <a:off x="10579724" y="261665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Elipse 151"/>
              <p:cNvSpPr/>
              <p:nvPr/>
            </p:nvSpPr>
            <p:spPr>
              <a:xfrm>
                <a:off x="10689921" y="261431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Elipse 152"/>
              <p:cNvSpPr/>
              <p:nvPr/>
            </p:nvSpPr>
            <p:spPr>
              <a:xfrm>
                <a:off x="10293682" y="2626034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Elipse 153"/>
              <p:cNvSpPr/>
              <p:nvPr/>
            </p:nvSpPr>
            <p:spPr>
              <a:xfrm>
                <a:off x="10769638" y="260962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Elipse 154"/>
              <p:cNvSpPr/>
              <p:nvPr/>
            </p:nvSpPr>
            <p:spPr>
              <a:xfrm>
                <a:off x="10373560" y="261909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v</a:t>
                </a:r>
                <a:endParaRPr lang="pt-BR" dirty="0"/>
              </a:p>
            </p:txBody>
          </p:sp>
          <p:sp>
            <p:nvSpPr>
              <p:cNvPr id="156" name="Retângulo 155"/>
              <p:cNvSpPr/>
              <p:nvPr/>
            </p:nvSpPr>
            <p:spPr>
              <a:xfrm>
                <a:off x="8813559" y="2830508"/>
                <a:ext cx="2489982" cy="3073427"/>
              </a:xfrm>
              <a:prstGeom prst="rect">
                <a:avLst/>
              </a:prstGeom>
              <a:solidFill>
                <a:srgbClr val="CA98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Retângulo 156"/>
              <p:cNvSpPr/>
              <p:nvPr/>
            </p:nvSpPr>
            <p:spPr>
              <a:xfrm>
                <a:off x="8950562" y="2834167"/>
                <a:ext cx="2212648" cy="28173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58" name="Conector reto 157"/>
              <p:cNvCxnSpPr/>
              <p:nvPr/>
            </p:nvCxnSpPr>
            <p:spPr>
              <a:xfrm>
                <a:off x="9039958" y="30554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Conector reto 158"/>
              <p:cNvCxnSpPr/>
              <p:nvPr/>
            </p:nvCxnSpPr>
            <p:spPr>
              <a:xfrm>
                <a:off x="9065746" y="32078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Conector reto 159"/>
              <p:cNvCxnSpPr/>
              <p:nvPr/>
            </p:nvCxnSpPr>
            <p:spPr>
              <a:xfrm>
                <a:off x="9049333" y="33602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Conector reto 160"/>
              <p:cNvCxnSpPr/>
              <p:nvPr/>
            </p:nvCxnSpPr>
            <p:spPr>
              <a:xfrm>
                <a:off x="9046989" y="35126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Conector reto 161"/>
              <p:cNvCxnSpPr/>
              <p:nvPr/>
            </p:nvCxnSpPr>
            <p:spPr>
              <a:xfrm>
                <a:off x="9044643" y="36650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Conector reto 162"/>
              <p:cNvCxnSpPr/>
              <p:nvPr/>
            </p:nvCxnSpPr>
            <p:spPr>
              <a:xfrm>
                <a:off x="9045674" y="38119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Conector reto 163"/>
              <p:cNvCxnSpPr/>
              <p:nvPr/>
            </p:nvCxnSpPr>
            <p:spPr>
              <a:xfrm>
                <a:off x="9071462" y="39643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ector reto 164"/>
              <p:cNvCxnSpPr/>
              <p:nvPr/>
            </p:nvCxnSpPr>
            <p:spPr>
              <a:xfrm>
                <a:off x="9055051" y="41167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Conector reto 165"/>
              <p:cNvCxnSpPr/>
              <p:nvPr/>
            </p:nvCxnSpPr>
            <p:spPr>
              <a:xfrm>
                <a:off x="9079168" y="42606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onector reto 166"/>
              <p:cNvCxnSpPr/>
              <p:nvPr/>
            </p:nvCxnSpPr>
            <p:spPr>
              <a:xfrm>
                <a:off x="9076820" y="44130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onector reto 167"/>
              <p:cNvCxnSpPr/>
              <p:nvPr/>
            </p:nvCxnSpPr>
            <p:spPr>
              <a:xfrm>
                <a:off x="9082824" y="45781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onector reto 168"/>
              <p:cNvCxnSpPr/>
              <p:nvPr/>
            </p:nvCxnSpPr>
            <p:spPr>
              <a:xfrm>
                <a:off x="9080479" y="47305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Conector reto 169"/>
              <p:cNvCxnSpPr/>
              <p:nvPr/>
            </p:nvCxnSpPr>
            <p:spPr>
              <a:xfrm>
                <a:off x="9078135" y="48829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Conector reto 170"/>
              <p:cNvCxnSpPr/>
              <p:nvPr/>
            </p:nvCxnSpPr>
            <p:spPr>
              <a:xfrm>
                <a:off x="9075789" y="50353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Conector reto 171"/>
              <p:cNvCxnSpPr/>
              <p:nvPr/>
            </p:nvCxnSpPr>
            <p:spPr>
              <a:xfrm>
                <a:off x="9076820" y="51822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Conector reto 172"/>
              <p:cNvCxnSpPr/>
              <p:nvPr/>
            </p:nvCxnSpPr>
            <p:spPr>
              <a:xfrm>
                <a:off x="9102608" y="53346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Conector reto 173"/>
              <p:cNvCxnSpPr/>
              <p:nvPr/>
            </p:nvCxnSpPr>
            <p:spPr>
              <a:xfrm>
                <a:off x="9086197" y="54870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" name="Fluxograma: Terminação 140"/>
            <p:cNvSpPr/>
            <p:nvPr/>
          </p:nvSpPr>
          <p:spPr>
            <a:xfrm rot="5923760">
              <a:off x="10284765" y="4287308"/>
              <a:ext cx="1887890" cy="164196"/>
            </a:xfrm>
            <a:prstGeom prst="flowChartTerminator">
              <a:avLst/>
            </a:prstGeom>
            <a:solidFill>
              <a:srgbClr val="C0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75" name="Grupo 174"/>
          <p:cNvGrpSpPr/>
          <p:nvPr/>
        </p:nvGrpSpPr>
        <p:grpSpPr>
          <a:xfrm rot="840982">
            <a:off x="7888376" y="4346752"/>
            <a:ext cx="217492" cy="1269268"/>
            <a:chOff x="8683672" y="4606106"/>
            <a:chExt cx="504142" cy="1618393"/>
          </a:xfrm>
        </p:grpSpPr>
        <p:sp>
          <p:nvSpPr>
            <p:cNvPr id="176" name="Retângulo 175"/>
            <p:cNvSpPr/>
            <p:nvPr/>
          </p:nvSpPr>
          <p:spPr>
            <a:xfrm>
              <a:off x="8683672" y="4731453"/>
              <a:ext cx="504142" cy="14930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Retângulo 176"/>
            <p:cNvSpPr/>
            <p:nvPr/>
          </p:nvSpPr>
          <p:spPr>
            <a:xfrm>
              <a:off x="8683672" y="4606106"/>
              <a:ext cx="504142" cy="682550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8" name="Retângulo 177"/>
            <p:cNvSpPr/>
            <p:nvPr/>
          </p:nvSpPr>
          <p:spPr>
            <a:xfrm>
              <a:off x="8941553" y="4968476"/>
              <a:ext cx="214829" cy="555915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79" name="Retângulo de cantos arredondados 178"/>
          <p:cNvSpPr/>
          <p:nvPr/>
        </p:nvSpPr>
        <p:spPr>
          <a:xfrm>
            <a:off x="5500853" y="5441803"/>
            <a:ext cx="523202" cy="3513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1" name="CaixaDeTexto 1030"/>
          <p:cNvSpPr txBox="1"/>
          <p:nvPr/>
        </p:nvSpPr>
        <p:spPr>
          <a:xfrm>
            <a:off x="5309779" y="793705"/>
            <a:ext cx="2396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SOBRE</a:t>
            </a:r>
            <a:r>
              <a: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 CONTATO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030912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rupo 176"/>
          <p:cNvGrpSpPr/>
          <p:nvPr/>
        </p:nvGrpSpPr>
        <p:grpSpPr>
          <a:xfrm>
            <a:off x="287747" y="86065"/>
            <a:ext cx="11555840" cy="6549487"/>
            <a:chOff x="287747" y="86065"/>
            <a:chExt cx="11555840" cy="6549487"/>
          </a:xfrm>
        </p:grpSpPr>
        <p:pic>
          <p:nvPicPr>
            <p:cNvPr id="133" name="Imagem 132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338474">
              <a:off x="3138619" y="3214006"/>
              <a:ext cx="999661" cy="914324"/>
            </a:xfrm>
            <a:prstGeom prst="rect">
              <a:avLst/>
            </a:prstGeom>
          </p:spPr>
        </p:pic>
        <p:pic>
          <p:nvPicPr>
            <p:cNvPr id="152" name="Imagem 151"/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747" y="301337"/>
              <a:ext cx="615645" cy="1341009"/>
            </a:xfrm>
            <a:prstGeom prst="rect">
              <a:avLst/>
            </a:prstGeom>
          </p:spPr>
        </p:pic>
        <p:pic>
          <p:nvPicPr>
            <p:cNvPr id="153" name="Imagem 152"/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145585">
              <a:off x="461510" y="5047114"/>
              <a:ext cx="1469015" cy="1499492"/>
            </a:xfrm>
            <a:prstGeom prst="rect">
              <a:avLst/>
            </a:prstGeom>
          </p:spPr>
        </p:pic>
        <p:pic>
          <p:nvPicPr>
            <p:cNvPr id="154" name="Imagem 153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024233">
              <a:off x="4673839" y="4422178"/>
              <a:ext cx="1542161" cy="2182188"/>
            </a:xfrm>
            <a:prstGeom prst="rect">
              <a:avLst/>
            </a:prstGeom>
          </p:spPr>
        </p:pic>
        <p:pic>
          <p:nvPicPr>
            <p:cNvPr id="155" name="Imagem 154"/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392" y="2335762"/>
              <a:ext cx="1365391" cy="2023705"/>
            </a:xfrm>
            <a:prstGeom prst="rect">
              <a:avLst/>
            </a:prstGeom>
          </p:spPr>
        </p:pic>
        <p:pic>
          <p:nvPicPr>
            <p:cNvPr id="156" name="Imagem 155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956927">
              <a:off x="2238857" y="303078"/>
              <a:ext cx="1676262" cy="1243481"/>
            </a:xfrm>
            <a:prstGeom prst="rect">
              <a:avLst/>
            </a:prstGeom>
          </p:spPr>
        </p:pic>
        <p:pic>
          <p:nvPicPr>
            <p:cNvPr id="158" name="Imagem 157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9433" y="4931426"/>
              <a:ext cx="999661" cy="914324"/>
            </a:xfrm>
            <a:prstGeom prst="rect">
              <a:avLst/>
            </a:prstGeom>
          </p:spPr>
        </p:pic>
        <p:pic>
          <p:nvPicPr>
            <p:cNvPr id="160" name="Imagem 159"/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7920" y="3671168"/>
              <a:ext cx="1469015" cy="1499492"/>
            </a:xfrm>
            <a:prstGeom prst="rect">
              <a:avLst/>
            </a:prstGeom>
          </p:spPr>
        </p:pic>
        <p:pic>
          <p:nvPicPr>
            <p:cNvPr id="161" name="Imagem 160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73226">
              <a:off x="6466839" y="86065"/>
              <a:ext cx="1542161" cy="2182188"/>
            </a:xfrm>
            <a:prstGeom prst="rect">
              <a:avLst/>
            </a:prstGeom>
          </p:spPr>
        </p:pic>
        <p:pic>
          <p:nvPicPr>
            <p:cNvPr id="164" name="Imagem 163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13825">
              <a:off x="4464375" y="1551455"/>
              <a:ext cx="554690" cy="384016"/>
            </a:xfrm>
            <a:prstGeom prst="rect">
              <a:avLst/>
            </a:prstGeom>
          </p:spPr>
        </p:pic>
        <p:pic>
          <p:nvPicPr>
            <p:cNvPr id="165" name="Imagem 164"/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046560">
              <a:off x="5407475" y="2111053"/>
              <a:ext cx="1365391" cy="2023705"/>
            </a:xfrm>
            <a:prstGeom prst="rect">
              <a:avLst/>
            </a:prstGeom>
          </p:spPr>
        </p:pic>
        <p:pic>
          <p:nvPicPr>
            <p:cNvPr id="167" name="Imagem 166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6407" y="1177121"/>
              <a:ext cx="999661" cy="914324"/>
            </a:xfrm>
            <a:prstGeom prst="rect">
              <a:avLst/>
            </a:prstGeom>
          </p:spPr>
        </p:pic>
        <p:pic>
          <p:nvPicPr>
            <p:cNvPr id="168" name="Imagem 167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75402">
              <a:off x="10167325" y="1746949"/>
              <a:ext cx="1676262" cy="1243481"/>
            </a:xfrm>
            <a:prstGeom prst="rect">
              <a:avLst/>
            </a:prstGeom>
          </p:spPr>
        </p:pic>
        <p:pic>
          <p:nvPicPr>
            <p:cNvPr id="171" name="Imagem 170"/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6238" y="3122905"/>
              <a:ext cx="615645" cy="1341009"/>
            </a:xfrm>
            <a:prstGeom prst="rect">
              <a:avLst/>
            </a:prstGeom>
          </p:spPr>
        </p:pic>
        <p:pic>
          <p:nvPicPr>
            <p:cNvPr id="173" name="Imagem 172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907160">
              <a:off x="10501917" y="646777"/>
              <a:ext cx="554690" cy="384016"/>
            </a:xfrm>
            <a:prstGeom prst="rect">
              <a:avLst/>
            </a:prstGeom>
          </p:spPr>
        </p:pic>
        <p:pic>
          <p:nvPicPr>
            <p:cNvPr id="175" name="Imagem 174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8804" y="5392071"/>
              <a:ext cx="1676262" cy="12434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410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489632" y="32272"/>
            <a:ext cx="6646235" cy="6721819"/>
            <a:chOff x="0" y="-13948"/>
            <a:chExt cx="12201286" cy="6825728"/>
          </a:xfrm>
        </p:grpSpPr>
        <p:grpSp>
          <p:nvGrpSpPr>
            <p:cNvPr id="5" name="Grupo 4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14" name="Elipse 13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" name="Retângulo 5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 sz="2000" b="1" dirty="0" smtClean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SOBRE   CONTATO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8" name="Elipse 7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20" name="Imagem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291" y="77344"/>
            <a:ext cx="1551071" cy="1369884"/>
          </a:xfrm>
          <a:prstGeom prst="rect">
            <a:avLst/>
          </a:prstGeom>
        </p:spPr>
      </p:pic>
      <p:sp>
        <p:nvSpPr>
          <p:cNvPr id="22" name="Retângulo de cantos arredondados 21"/>
          <p:cNvSpPr/>
          <p:nvPr/>
        </p:nvSpPr>
        <p:spPr>
          <a:xfrm>
            <a:off x="3047942" y="1402278"/>
            <a:ext cx="1405110" cy="448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rgbClr val="01ABA7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LOGIN</a:t>
            </a:r>
            <a:endParaRPr lang="pt-BR" sz="2000" dirty="0">
              <a:solidFill>
                <a:srgbClr val="01ABA7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23" name="Retângulo de cantos arredondados 22"/>
          <p:cNvSpPr/>
          <p:nvPr/>
        </p:nvSpPr>
        <p:spPr>
          <a:xfrm>
            <a:off x="4826907" y="1402278"/>
            <a:ext cx="2357929" cy="478972"/>
          </a:xfrm>
          <a:prstGeom prst="roundRect">
            <a:avLst/>
          </a:prstGeom>
          <a:solidFill>
            <a:srgbClr val="01ABA7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CADASTRE-SE</a:t>
            </a:r>
            <a:endParaRPr lang="pt-BR" sz="200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grpSp>
        <p:nvGrpSpPr>
          <p:cNvPr id="25" name="Grupo 24"/>
          <p:cNvGrpSpPr/>
          <p:nvPr/>
        </p:nvGrpSpPr>
        <p:grpSpPr>
          <a:xfrm>
            <a:off x="2806332" y="2121779"/>
            <a:ext cx="4120039" cy="954107"/>
            <a:chOff x="3022566" y="2138615"/>
            <a:chExt cx="4816767" cy="1104460"/>
          </a:xfrm>
        </p:grpSpPr>
        <p:sp>
          <p:nvSpPr>
            <p:cNvPr id="26" name="CaixaDeTexto 25"/>
            <p:cNvSpPr txBox="1"/>
            <p:nvPr/>
          </p:nvSpPr>
          <p:spPr>
            <a:xfrm>
              <a:off x="3022566" y="2138615"/>
              <a:ext cx="4816767" cy="110446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/>
                  <a:latin typeface="Bauhaus 93" panose="04030905020B02020C02" pitchFamily="82" charset="0"/>
                </a:rPr>
                <a:t>INPIRE-SE E </a:t>
              </a:r>
            </a:p>
            <a:p>
              <a:pPr algn="ctr"/>
              <a:r>
                <a:rPr lang="pt-BR" sz="28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/>
                  <a:latin typeface="Bauhaus 93" panose="04030905020B02020C02" pitchFamily="82" charset="0"/>
                </a:rPr>
                <a:t>INOVE-SE TODOS OS DIAS</a:t>
              </a:r>
              <a:endParaRPr lang="pt-BR" sz="2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/>
                <a:latin typeface="Bauhaus 93" panose="04030905020B02020C02" pitchFamily="82" charset="0"/>
              </a:endParaRPr>
            </a:p>
          </p:txBody>
        </p:sp>
        <p:cxnSp>
          <p:nvCxnSpPr>
            <p:cNvPr id="27" name="Conector reto 26"/>
            <p:cNvCxnSpPr/>
            <p:nvPr/>
          </p:nvCxnSpPr>
          <p:spPr>
            <a:xfrm>
              <a:off x="3191719" y="2496456"/>
              <a:ext cx="1025156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6647665" y="2496456"/>
              <a:ext cx="941662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Agrupar 18"/>
          <p:cNvGrpSpPr/>
          <p:nvPr/>
        </p:nvGrpSpPr>
        <p:grpSpPr>
          <a:xfrm rot="21222213">
            <a:off x="1878186" y="3296266"/>
            <a:ext cx="1214373" cy="1166687"/>
            <a:chOff x="5283673" y="984738"/>
            <a:chExt cx="4749356" cy="4445391"/>
          </a:xfrm>
        </p:grpSpPr>
        <p:sp>
          <p:nvSpPr>
            <p:cNvPr id="33" name="Elipse 32"/>
            <p:cNvSpPr/>
            <p:nvPr/>
          </p:nvSpPr>
          <p:spPr>
            <a:xfrm>
              <a:off x="5427114" y="984738"/>
              <a:ext cx="4462474" cy="444539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/>
            <p:cNvSpPr/>
            <p:nvPr/>
          </p:nvSpPr>
          <p:spPr>
            <a:xfrm>
              <a:off x="5713995" y="1184742"/>
              <a:ext cx="3888712" cy="404538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5" name="Agrupar 12"/>
            <p:cNvGrpSpPr/>
            <p:nvPr/>
          </p:nvGrpSpPr>
          <p:grpSpPr>
            <a:xfrm>
              <a:off x="6042829" y="1525673"/>
              <a:ext cx="3990200" cy="3161211"/>
              <a:chOff x="1436914" y="1031966"/>
              <a:chExt cx="3990200" cy="3161211"/>
            </a:xfrm>
          </p:grpSpPr>
          <p:sp>
            <p:nvSpPr>
              <p:cNvPr id="39" name="Fluxograma: Terminação 38"/>
              <p:cNvSpPr/>
              <p:nvPr/>
            </p:nvSpPr>
            <p:spPr>
              <a:xfrm>
                <a:off x="4187148" y="2447779"/>
                <a:ext cx="1239966" cy="54864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1436914" y="1031966"/>
                <a:ext cx="3161212" cy="31612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Fluxograma: Conector 40"/>
              <p:cNvSpPr/>
              <p:nvPr/>
            </p:nvSpPr>
            <p:spPr>
              <a:xfrm>
                <a:off x="1688123" y="1294228"/>
                <a:ext cx="2630659" cy="2574387"/>
              </a:xfrm>
              <a:prstGeom prst="flowChartConnector">
                <a:avLst/>
              </a:prstGeom>
              <a:solidFill>
                <a:srgbClr val="1E130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Fluxograma: Conector 41"/>
              <p:cNvSpPr/>
              <p:nvPr/>
            </p:nvSpPr>
            <p:spPr>
              <a:xfrm>
                <a:off x="3003452" y="2511083"/>
                <a:ext cx="942535" cy="970671"/>
              </a:xfrm>
              <a:prstGeom prst="flowChartConnector">
                <a:avLst/>
              </a:prstGeom>
              <a:gradFill>
                <a:gsLst>
                  <a:gs pos="0">
                    <a:schemeClr val="bg1">
                      <a:alpha val="51000"/>
                    </a:schemeClr>
                  </a:gs>
                  <a:gs pos="46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Fluxograma: Conector 42"/>
              <p:cNvSpPr/>
              <p:nvPr/>
            </p:nvSpPr>
            <p:spPr>
              <a:xfrm>
                <a:off x="3474719" y="2996418"/>
                <a:ext cx="295423" cy="309490"/>
              </a:xfrm>
              <a:prstGeom prst="flowChartConnector">
                <a:avLst/>
              </a:prstGeom>
              <a:solidFill>
                <a:schemeClr val="bg1">
                  <a:alpha val="57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6" name="Agrupar 17"/>
            <p:cNvGrpSpPr/>
            <p:nvPr/>
          </p:nvGrpSpPr>
          <p:grpSpPr>
            <a:xfrm rot="21134880">
              <a:off x="5283673" y="1787935"/>
              <a:ext cx="683288" cy="3288781"/>
              <a:chOff x="4113795" y="1941342"/>
              <a:chExt cx="795830" cy="3311874"/>
            </a:xfrm>
          </p:grpSpPr>
          <p:sp>
            <p:nvSpPr>
              <p:cNvPr id="37" name="Forma Livre 16"/>
              <p:cNvSpPr/>
              <p:nvPr/>
            </p:nvSpPr>
            <p:spPr>
              <a:xfrm>
                <a:off x="4252478" y="3066757"/>
                <a:ext cx="439779" cy="2186459"/>
              </a:xfrm>
              <a:custGeom>
                <a:avLst/>
                <a:gdLst>
                  <a:gd name="connsiteX0" fmla="*/ 164777 w 439779"/>
                  <a:gd name="connsiteY0" fmla="*/ 0 h 2186459"/>
                  <a:gd name="connsiteX1" fmla="*/ 10033 w 439779"/>
                  <a:gd name="connsiteY1" fmla="*/ 1828800 h 2186459"/>
                  <a:gd name="connsiteX2" fmla="*/ 417996 w 439779"/>
                  <a:gd name="connsiteY2" fmla="*/ 2025748 h 2186459"/>
                  <a:gd name="connsiteX3" fmla="*/ 347657 w 439779"/>
                  <a:gd name="connsiteY3" fmla="*/ 0 h 2186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779" h="2186459">
                    <a:moveTo>
                      <a:pt x="164777" y="0"/>
                    </a:moveTo>
                    <a:cubicBezTo>
                      <a:pt x="66303" y="745587"/>
                      <a:pt x="-32170" y="1491175"/>
                      <a:pt x="10033" y="1828800"/>
                    </a:cubicBezTo>
                    <a:cubicBezTo>
                      <a:pt x="52236" y="2166425"/>
                      <a:pt x="361725" y="2330548"/>
                      <a:pt x="417996" y="2025748"/>
                    </a:cubicBezTo>
                    <a:cubicBezTo>
                      <a:pt x="474267" y="1720948"/>
                      <a:pt x="410962" y="860474"/>
                      <a:pt x="347657" y="0"/>
                    </a:cubicBezTo>
                  </a:path>
                </a:pathLst>
              </a:custGeom>
              <a:gradFill>
                <a:gsLst>
                  <a:gs pos="0">
                    <a:schemeClr val="bg1">
                      <a:alpha val="51000"/>
                    </a:schemeClr>
                  </a:gs>
                  <a:gs pos="28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4113795" y="1941342"/>
                <a:ext cx="795830" cy="1133786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93000">
                    <a:schemeClr val="bg1">
                      <a:lumMod val="85000"/>
                    </a:schemeClr>
                  </a:gs>
                  <a:gs pos="63000">
                    <a:srgbClr val="CBCAC9"/>
                  </a:gs>
                  <a:gs pos="17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44" name="Grupo 43"/>
          <p:cNvGrpSpPr/>
          <p:nvPr/>
        </p:nvGrpSpPr>
        <p:grpSpPr>
          <a:xfrm>
            <a:off x="2628042" y="4833012"/>
            <a:ext cx="1250787" cy="946273"/>
            <a:chOff x="2531677" y="4238546"/>
            <a:chExt cx="1570176" cy="1146512"/>
          </a:xfrm>
        </p:grpSpPr>
        <p:grpSp>
          <p:nvGrpSpPr>
            <p:cNvPr id="45" name="Agrupar 136"/>
            <p:cNvGrpSpPr/>
            <p:nvPr/>
          </p:nvGrpSpPr>
          <p:grpSpPr>
            <a:xfrm rot="20787777">
              <a:off x="2531677" y="4238546"/>
              <a:ext cx="867276" cy="919389"/>
              <a:chOff x="9093883" y="583075"/>
              <a:chExt cx="2169132" cy="2034558"/>
            </a:xfrm>
          </p:grpSpPr>
          <p:grpSp>
            <p:nvGrpSpPr>
              <p:cNvPr id="63" name="Agrupar 135"/>
              <p:cNvGrpSpPr/>
              <p:nvPr/>
            </p:nvGrpSpPr>
            <p:grpSpPr>
              <a:xfrm>
                <a:off x="9093883" y="583075"/>
                <a:ext cx="2159238" cy="2034294"/>
                <a:chOff x="9093883" y="583075"/>
                <a:chExt cx="2159238" cy="2034294"/>
              </a:xfrm>
            </p:grpSpPr>
            <p:sp>
              <p:nvSpPr>
                <p:cNvPr id="67" name="Retângulo 66"/>
                <p:cNvSpPr/>
                <p:nvPr/>
              </p:nvSpPr>
              <p:spPr>
                <a:xfrm>
                  <a:off x="9093883" y="583075"/>
                  <a:ext cx="2159238" cy="203429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Retângulo 67"/>
                <p:cNvSpPr/>
                <p:nvPr/>
              </p:nvSpPr>
              <p:spPr>
                <a:xfrm>
                  <a:off x="9259663" y="658977"/>
                  <a:ext cx="1856310" cy="152025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Nuvem 68"/>
                <p:cNvSpPr/>
                <p:nvPr/>
              </p:nvSpPr>
              <p:spPr>
                <a:xfrm>
                  <a:off x="9177644" y="1728743"/>
                  <a:ext cx="2075476" cy="717050"/>
                </a:xfrm>
                <a:prstGeom prst="cloud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Forma Livre 124"/>
                <p:cNvSpPr/>
                <p:nvPr/>
              </p:nvSpPr>
              <p:spPr>
                <a:xfrm>
                  <a:off x="9735663" y="809752"/>
                  <a:ext cx="872197" cy="1385890"/>
                </a:xfrm>
                <a:custGeom>
                  <a:avLst/>
                  <a:gdLst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58129 w 872197"/>
                    <a:gd name="connsiteY3" fmla="*/ 1322364 h 1336431"/>
                    <a:gd name="connsiteX0" fmla="*/ 0 w 872197"/>
                    <a:gd name="connsiteY0" fmla="*/ 1355198 h 1355198"/>
                    <a:gd name="connsiteX1" fmla="*/ 365760 w 872197"/>
                    <a:gd name="connsiteY1" fmla="*/ 18767 h 1355198"/>
                    <a:gd name="connsiteX2" fmla="*/ 590843 w 872197"/>
                    <a:gd name="connsiteY2" fmla="*/ 694017 h 1355198"/>
                    <a:gd name="connsiteX3" fmla="*/ 872197 w 872197"/>
                    <a:gd name="connsiteY3" fmla="*/ 1298927 h 1355198"/>
                    <a:gd name="connsiteX4" fmla="*/ 858129 w 872197"/>
                    <a:gd name="connsiteY4" fmla="*/ 1341131 h 1355198"/>
                    <a:gd name="connsiteX0" fmla="*/ 0 w 872197"/>
                    <a:gd name="connsiteY0" fmla="*/ 1385890 h 1385890"/>
                    <a:gd name="connsiteX1" fmla="*/ 365760 w 872197"/>
                    <a:gd name="connsiteY1" fmla="*/ 49459 h 1385890"/>
                    <a:gd name="connsiteX2" fmla="*/ 478302 w 872197"/>
                    <a:gd name="connsiteY2" fmla="*/ 344881 h 1385890"/>
                    <a:gd name="connsiteX3" fmla="*/ 590843 w 872197"/>
                    <a:gd name="connsiteY3" fmla="*/ 724709 h 1385890"/>
                    <a:gd name="connsiteX4" fmla="*/ 872197 w 872197"/>
                    <a:gd name="connsiteY4" fmla="*/ 1329619 h 1385890"/>
                    <a:gd name="connsiteX5" fmla="*/ 858129 w 872197"/>
                    <a:gd name="connsiteY5" fmla="*/ 1371823 h 1385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72197" h="1385890">
                      <a:moveTo>
                        <a:pt x="0" y="1385890"/>
                      </a:moveTo>
                      <a:cubicBezTo>
                        <a:pt x="164123" y="982616"/>
                        <a:pt x="314179" y="494936"/>
                        <a:pt x="365760" y="49459"/>
                      </a:cubicBezTo>
                      <a:cubicBezTo>
                        <a:pt x="445477" y="-131076"/>
                        <a:pt x="440788" y="232339"/>
                        <a:pt x="478302" y="344881"/>
                      </a:cubicBezTo>
                      <a:cubicBezTo>
                        <a:pt x="515816" y="457423"/>
                        <a:pt x="525194" y="553552"/>
                        <a:pt x="590843" y="724709"/>
                      </a:cubicBezTo>
                      <a:cubicBezTo>
                        <a:pt x="656492" y="895866"/>
                        <a:pt x="825305" y="1200665"/>
                        <a:pt x="872197" y="1329619"/>
                      </a:cubicBezTo>
                      <a:lnTo>
                        <a:pt x="858129" y="1371823"/>
                      </a:lnTo>
                    </a:path>
                  </a:pathLst>
                </a:custGeom>
                <a:solidFill>
                  <a:srgbClr val="786D2C"/>
                </a:solidFill>
                <a:ln>
                  <a:noFill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Trapezoide 126"/>
                <p:cNvSpPr/>
                <p:nvPr/>
              </p:nvSpPr>
              <p:spPr>
                <a:xfrm>
                  <a:off x="9956119" y="1879057"/>
                  <a:ext cx="440312" cy="317082"/>
                </a:xfrm>
                <a:custGeom>
                  <a:avLst/>
                  <a:gdLst>
                    <a:gd name="connsiteX0" fmla="*/ 0 w 496582"/>
                    <a:gd name="connsiteY0" fmla="*/ 274879 h 274879"/>
                    <a:gd name="connsiteX1" fmla="*/ 68720 w 496582"/>
                    <a:gd name="connsiteY1" fmla="*/ 0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74879 h 274879"/>
                    <a:gd name="connsiteX1" fmla="*/ 96856 w 496582"/>
                    <a:gd name="connsiteY1" fmla="*/ 14068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102280 w 496582"/>
                    <a:gd name="connsiteY1" fmla="*/ 90420 h 260811"/>
                    <a:gd name="connsiteX2" fmla="*/ 96856 w 496582"/>
                    <a:gd name="connsiteY2" fmla="*/ 0 h 260811"/>
                    <a:gd name="connsiteX3" fmla="*/ 357523 w 496582"/>
                    <a:gd name="connsiteY3" fmla="*/ 14068 h 260811"/>
                    <a:gd name="connsiteX4" fmla="*/ 496582 w 496582"/>
                    <a:gd name="connsiteY4" fmla="*/ 260811 h 260811"/>
                    <a:gd name="connsiteX5" fmla="*/ 0 w 496582"/>
                    <a:gd name="connsiteY5" fmla="*/ 260811 h 260811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42203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0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303013 h 303013"/>
                    <a:gd name="connsiteX1" fmla="*/ 102280 w 496582"/>
                    <a:gd name="connsiteY1" fmla="*/ 132622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303013 h 303013"/>
                    <a:gd name="connsiteX1" fmla="*/ 116348 w 496582"/>
                    <a:gd name="connsiteY1" fmla="*/ 20080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78394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50258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82787 w 496582"/>
                    <a:gd name="connsiteY2" fmla="*/ 56271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24990 w 496582"/>
                    <a:gd name="connsiteY2" fmla="*/ 70338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95328 w 496582"/>
                    <a:gd name="connsiteY2" fmla="*/ 56270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56270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14066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0312" h="317082">
                      <a:moveTo>
                        <a:pt x="0" y="317082"/>
                      </a:moveTo>
                      <a:cubicBezTo>
                        <a:pt x="15336" y="264974"/>
                        <a:pt x="44742" y="58121"/>
                        <a:pt x="60078" y="6013"/>
                      </a:cubicBezTo>
                      <a:lnTo>
                        <a:pt x="139058" y="14066"/>
                      </a:lnTo>
                      <a:lnTo>
                        <a:pt x="357524" y="0"/>
                      </a:lnTo>
                      <a:cubicBezTo>
                        <a:pt x="375742" y="110384"/>
                        <a:pt x="393959" y="206698"/>
                        <a:pt x="440312" y="288946"/>
                      </a:cubicBezTo>
                      <a:lnTo>
                        <a:pt x="0" y="317082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Trapezoide 125"/>
                <p:cNvSpPr/>
                <p:nvPr/>
              </p:nvSpPr>
              <p:spPr>
                <a:xfrm>
                  <a:off x="10035774" y="1296332"/>
                  <a:ext cx="236796" cy="469808"/>
                </a:xfrm>
                <a:custGeom>
                  <a:avLst/>
                  <a:gdLst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77597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21326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6352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93191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0725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07259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63530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47936"/>
                    <a:gd name="connsiteY0" fmla="*/ 497943 h 497943"/>
                    <a:gd name="connsiteX1" fmla="*/ 115470 w 247936"/>
                    <a:gd name="connsiteY1" fmla="*/ 28135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47936"/>
                    <a:gd name="connsiteY0" fmla="*/ 497943 h 497943"/>
                    <a:gd name="connsiteX1" fmla="*/ 73267 w 247936"/>
                    <a:gd name="connsiteY1" fmla="*/ 42203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36796"/>
                    <a:gd name="connsiteY0" fmla="*/ 469808 h 469808"/>
                    <a:gd name="connsiteX1" fmla="*/ 73267 w 236796"/>
                    <a:gd name="connsiteY1" fmla="*/ 14068 h 469808"/>
                    <a:gd name="connsiteX2" fmla="*/ 149462 w 236796"/>
                    <a:gd name="connsiteY2" fmla="*/ 0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6796" h="469808">
                      <a:moveTo>
                        <a:pt x="0" y="469808"/>
                      </a:moveTo>
                      <a:lnTo>
                        <a:pt x="73267" y="14068"/>
                      </a:lnTo>
                      <a:lnTo>
                        <a:pt x="149462" y="0"/>
                      </a:lnTo>
                      <a:lnTo>
                        <a:pt x="236796" y="469808"/>
                      </a:lnTo>
                      <a:lnTo>
                        <a:pt x="0" y="469808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Triângulo isósceles 72"/>
                <p:cNvSpPr/>
                <p:nvPr/>
              </p:nvSpPr>
              <p:spPr>
                <a:xfrm>
                  <a:off x="10065558" y="720872"/>
                  <a:ext cx="119576" cy="256718"/>
                </a:xfrm>
                <a:prstGeom prst="triangle">
                  <a:avLst/>
                </a:prstGeom>
                <a:solidFill>
                  <a:srgbClr val="786D2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Trapezoide 73"/>
                <p:cNvSpPr/>
                <p:nvPr/>
              </p:nvSpPr>
              <p:spPr>
                <a:xfrm>
                  <a:off x="9998323" y="874049"/>
                  <a:ext cx="282967" cy="199539"/>
                </a:xfrm>
                <a:prstGeom prst="trapezoid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4" name="Retângulo 63"/>
              <p:cNvSpPr/>
              <p:nvPr/>
            </p:nvSpPr>
            <p:spPr>
              <a:xfrm>
                <a:off x="9184678" y="2224625"/>
                <a:ext cx="2035127" cy="3930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Retângulo 64"/>
              <p:cNvSpPr/>
              <p:nvPr/>
            </p:nvSpPr>
            <p:spPr>
              <a:xfrm>
                <a:off x="9140131" y="1856524"/>
                <a:ext cx="115555" cy="3927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Retângulo 65"/>
              <p:cNvSpPr/>
              <p:nvPr/>
            </p:nvSpPr>
            <p:spPr>
              <a:xfrm>
                <a:off x="11124674" y="1772239"/>
                <a:ext cx="138341" cy="5366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6" name="Agrupar 216"/>
            <p:cNvGrpSpPr/>
            <p:nvPr/>
          </p:nvGrpSpPr>
          <p:grpSpPr>
            <a:xfrm>
              <a:off x="3145922" y="4417330"/>
              <a:ext cx="955931" cy="967728"/>
              <a:chOff x="8592413" y="2336736"/>
              <a:chExt cx="2383217" cy="2433776"/>
            </a:xfrm>
          </p:grpSpPr>
          <p:sp>
            <p:nvSpPr>
              <p:cNvPr id="47" name="Retângulo 46"/>
              <p:cNvSpPr/>
              <p:nvPr/>
            </p:nvSpPr>
            <p:spPr>
              <a:xfrm>
                <a:off x="8592413" y="2336736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47"/>
              <p:cNvSpPr/>
              <p:nvPr/>
            </p:nvSpPr>
            <p:spPr>
              <a:xfrm>
                <a:off x="8798577" y="2390693"/>
                <a:ext cx="1984721" cy="168532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9" name="Agrupar 199"/>
              <p:cNvGrpSpPr/>
              <p:nvPr/>
            </p:nvGrpSpPr>
            <p:grpSpPr>
              <a:xfrm>
                <a:off x="8792310" y="2546252"/>
                <a:ext cx="740563" cy="1540613"/>
                <a:chOff x="8792310" y="2546252"/>
                <a:chExt cx="740563" cy="1540613"/>
              </a:xfrm>
            </p:grpSpPr>
            <p:sp>
              <p:nvSpPr>
                <p:cNvPr id="58" name="Fluxograma: Atraso 57"/>
                <p:cNvSpPr/>
                <p:nvPr/>
              </p:nvSpPr>
              <p:spPr>
                <a:xfrm rot="16200000">
                  <a:off x="8701876" y="3255868"/>
                  <a:ext cx="923408" cy="738586"/>
                </a:xfrm>
                <a:prstGeom prst="flowChartDelay">
                  <a:avLst/>
                </a:prstGeom>
                <a:solidFill>
                  <a:srgbClr val="CA98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Fluxograma: Atraso 58"/>
                <p:cNvSpPr/>
                <p:nvPr/>
              </p:nvSpPr>
              <p:spPr>
                <a:xfrm rot="5400000" flipV="1">
                  <a:off x="8792685" y="2639601"/>
                  <a:ext cx="685301" cy="583809"/>
                </a:xfrm>
                <a:prstGeom prst="flowChartDelay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Forma Livre 191"/>
                <p:cNvSpPr/>
                <p:nvPr/>
              </p:nvSpPr>
              <p:spPr>
                <a:xfrm>
                  <a:off x="8792310" y="2546252"/>
                  <a:ext cx="675395" cy="858130"/>
                </a:xfrm>
                <a:custGeom>
                  <a:avLst/>
                  <a:gdLst>
                    <a:gd name="connsiteX0" fmla="*/ 365760 w 787791"/>
                    <a:gd name="connsiteY0" fmla="*/ 42203 h 858130"/>
                    <a:gd name="connsiteX1" fmla="*/ 365760 w 787791"/>
                    <a:gd name="connsiteY1" fmla="*/ 42203 h 858130"/>
                    <a:gd name="connsiteX2" fmla="*/ 126609 w 787791"/>
                    <a:gd name="connsiteY2" fmla="*/ 56271 h 858130"/>
                    <a:gd name="connsiteX3" fmla="*/ 42203 w 787791"/>
                    <a:gd name="connsiteY3" fmla="*/ 84406 h 858130"/>
                    <a:gd name="connsiteX4" fmla="*/ 0 w 787791"/>
                    <a:gd name="connsiteY4" fmla="*/ 98474 h 858130"/>
                    <a:gd name="connsiteX5" fmla="*/ 28135 w 787791"/>
                    <a:gd name="connsiteY5" fmla="*/ 56271 h 858130"/>
                    <a:gd name="connsiteX6" fmla="*/ 98474 w 787791"/>
                    <a:gd name="connsiteY6" fmla="*/ 42203 h 858130"/>
                    <a:gd name="connsiteX7" fmla="*/ 42203 w 787791"/>
                    <a:gd name="connsiteY7" fmla="*/ 858130 h 858130"/>
                    <a:gd name="connsiteX8" fmla="*/ 168812 w 787791"/>
                    <a:gd name="connsiteY8" fmla="*/ 858130 h 858130"/>
                    <a:gd name="connsiteX9" fmla="*/ 253218 w 787791"/>
                    <a:gd name="connsiteY9" fmla="*/ 689317 h 858130"/>
                    <a:gd name="connsiteX10" fmla="*/ 112541 w 787791"/>
                    <a:gd name="connsiteY10" fmla="*/ 520505 h 858130"/>
                    <a:gd name="connsiteX11" fmla="*/ 126609 w 787791"/>
                    <a:gd name="connsiteY11" fmla="*/ 126610 h 858130"/>
                    <a:gd name="connsiteX12" fmla="*/ 422031 w 787791"/>
                    <a:gd name="connsiteY12" fmla="*/ 126610 h 858130"/>
                    <a:gd name="connsiteX13" fmla="*/ 661181 w 787791"/>
                    <a:gd name="connsiteY13" fmla="*/ 126610 h 858130"/>
                    <a:gd name="connsiteX14" fmla="*/ 689317 w 787791"/>
                    <a:gd name="connsiteY14" fmla="*/ 182880 h 858130"/>
                    <a:gd name="connsiteX15" fmla="*/ 689317 w 787791"/>
                    <a:gd name="connsiteY15" fmla="*/ 829994 h 858130"/>
                    <a:gd name="connsiteX16" fmla="*/ 787791 w 787791"/>
                    <a:gd name="connsiteY16" fmla="*/ 829994 h 858130"/>
                    <a:gd name="connsiteX17" fmla="*/ 703384 w 787791"/>
                    <a:gd name="connsiteY17" fmla="*/ 14068 h 858130"/>
                    <a:gd name="connsiteX18" fmla="*/ 703384 w 787791"/>
                    <a:gd name="connsiteY18" fmla="*/ 14068 h 858130"/>
                    <a:gd name="connsiteX19" fmla="*/ 70338 w 787791"/>
                    <a:gd name="connsiteY19" fmla="*/ 0 h 858130"/>
                    <a:gd name="connsiteX20" fmla="*/ 70338 w 787791"/>
                    <a:gd name="connsiteY20" fmla="*/ 464234 h 858130"/>
                    <a:gd name="connsiteX21" fmla="*/ 70338 w 787791"/>
                    <a:gd name="connsiteY21" fmla="*/ 492370 h 8581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87791" h="858130">
                      <a:moveTo>
                        <a:pt x="365760" y="42203"/>
                      </a:moveTo>
                      <a:lnTo>
                        <a:pt x="365760" y="42203"/>
                      </a:lnTo>
                      <a:cubicBezTo>
                        <a:pt x="286043" y="46892"/>
                        <a:pt x="205793" y="45943"/>
                        <a:pt x="126609" y="56271"/>
                      </a:cubicBezTo>
                      <a:cubicBezTo>
                        <a:pt x="97201" y="60107"/>
                        <a:pt x="70338" y="75028"/>
                        <a:pt x="42203" y="84406"/>
                      </a:cubicBezTo>
                      <a:lnTo>
                        <a:pt x="0" y="98474"/>
                      </a:lnTo>
                      <a:cubicBezTo>
                        <a:pt x="9378" y="84406"/>
                        <a:pt x="14933" y="66833"/>
                        <a:pt x="28135" y="56271"/>
                      </a:cubicBezTo>
                      <a:cubicBezTo>
                        <a:pt x="49427" y="39237"/>
                        <a:pt x="74362" y="42203"/>
                        <a:pt x="98474" y="42203"/>
                      </a:cubicBezTo>
                      <a:lnTo>
                        <a:pt x="42203" y="858130"/>
                      </a:lnTo>
                      <a:lnTo>
                        <a:pt x="168812" y="858130"/>
                      </a:lnTo>
                      <a:lnTo>
                        <a:pt x="253218" y="689317"/>
                      </a:lnTo>
                      <a:lnTo>
                        <a:pt x="112541" y="520505"/>
                      </a:lnTo>
                      <a:lnTo>
                        <a:pt x="126609" y="126610"/>
                      </a:lnTo>
                      <a:lnTo>
                        <a:pt x="422031" y="126610"/>
                      </a:lnTo>
                      <a:lnTo>
                        <a:pt x="661181" y="126610"/>
                      </a:lnTo>
                      <a:lnTo>
                        <a:pt x="689317" y="182880"/>
                      </a:lnTo>
                      <a:lnTo>
                        <a:pt x="689317" y="829994"/>
                      </a:lnTo>
                      <a:lnTo>
                        <a:pt x="787791" y="829994"/>
                      </a:lnTo>
                      <a:lnTo>
                        <a:pt x="703384" y="14068"/>
                      </a:lnTo>
                      <a:lnTo>
                        <a:pt x="703384" y="14068"/>
                      </a:lnTo>
                      <a:lnTo>
                        <a:pt x="70338" y="0"/>
                      </a:lnTo>
                      <a:lnTo>
                        <a:pt x="70338" y="464234"/>
                      </a:lnTo>
                      <a:lnTo>
                        <a:pt x="70338" y="492370"/>
                      </a:lnTo>
                    </a:path>
                  </a:pathLst>
                </a:cu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Retângulo 60"/>
                <p:cNvSpPr/>
                <p:nvPr/>
              </p:nvSpPr>
              <p:spPr>
                <a:xfrm>
                  <a:off x="8863470" y="2574231"/>
                  <a:ext cx="367431" cy="97564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 61"/>
                <p:cNvSpPr/>
                <p:nvPr/>
              </p:nvSpPr>
              <p:spPr>
                <a:xfrm rot="5637407">
                  <a:off x="8697081" y="2823855"/>
                  <a:ext cx="458282" cy="134197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0" name="Agrupar 198"/>
              <p:cNvGrpSpPr/>
              <p:nvPr/>
            </p:nvGrpSpPr>
            <p:grpSpPr>
              <a:xfrm>
                <a:off x="9370327" y="2422083"/>
                <a:ext cx="809039" cy="1675878"/>
                <a:chOff x="9370327" y="2422083"/>
                <a:chExt cx="809039" cy="1675878"/>
              </a:xfrm>
            </p:grpSpPr>
            <p:sp>
              <p:nvSpPr>
                <p:cNvPr id="55" name="Fluxograma: Atraso 54"/>
                <p:cNvSpPr/>
                <p:nvPr/>
              </p:nvSpPr>
              <p:spPr>
                <a:xfrm rot="16200000">
                  <a:off x="9277916" y="3266964"/>
                  <a:ext cx="923408" cy="738586"/>
                </a:xfrm>
                <a:prstGeom prst="flowChartDelay">
                  <a:avLst/>
                </a:prstGeom>
                <a:solidFill>
                  <a:srgbClr val="00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Fluxograma: Atraso 55"/>
                <p:cNvSpPr/>
                <p:nvPr/>
              </p:nvSpPr>
              <p:spPr>
                <a:xfrm rot="5400000" flipV="1">
                  <a:off x="9380942" y="2650743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7" name="Forma Livre 195"/>
                <p:cNvSpPr/>
                <p:nvPr/>
              </p:nvSpPr>
              <p:spPr>
                <a:xfrm>
                  <a:off x="9439320" y="2422083"/>
                  <a:ext cx="740046" cy="419591"/>
                </a:xfrm>
                <a:custGeom>
                  <a:avLst/>
                  <a:gdLst>
                    <a:gd name="connsiteX0" fmla="*/ 225185 w 647379"/>
                    <a:gd name="connsiteY0" fmla="*/ 112541 h 351692"/>
                    <a:gd name="connsiteX1" fmla="*/ 197049 w 647379"/>
                    <a:gd name="connsiteY1" fmla="*/ 42203 h 351692"/>
                    <a:gd name="connsiteX2" fmla="*/ 112643 w 647379"/>
                    <a:gd name="connsiteY2" fmla="*/ 14067 h 351692"/>
                    <a:gd name="connsiteX3" fmla="*/ 70440 w 647379"/>
                    <a:gd name="connsiteY3" fmla="*/ 14067 h 351692"/>
                    <a:gd name="connsiteX4" fmla="*/ 28237 w 647379"/>
                    <a:gd name="connsiteY4" fmla="*/ 0 h 351692"/>
                    <a:gd name="connsiteX5" fmla="*/ 102 w 647379"/>
                    <a:gd name="connsiteY5" fmla="*/ 239150 h 351692"/>
                    <a:gd name="connsiteX6" fmla="*/ 14169 w 647379"/>
                    <a:gd name="connsiteY6" fmla="*/ 323556 h 351692"/>
                    <a:gd name="connsiteX7" fmla="*/ 197049 w 647379"/>
                    <a:gd name="connsiteY7" fmla="*/ 295421 h 351692"/>
                    <a:gd name="connsiteX8" fmla="*/ 281455 w 647379"/>
                    <a:gd name="connsiteY8" fmla="*/ 323556 h 351692"/>
                    <a:gd name="connsiteX9" fmla="*/ 323658 w 647379"/>
                    <a:gd name="connsiteY9" fmla="*/ 309489 h 351692"/>
                    <a:gd name="connsiteX10" fmla="*/ 393997 w 647379"/>
                    <a:gd name="connsiteY10" fmla="*/ 295421 h 351692"/>
                    <a:gd name="connsiteX11" fmla="*/ 436200 w 647379"/>
                    <a:gd name="connsiteY11" fmla="*/ 323556 h 351692"/>
                    <a:gd name="connsiteX12" fmla="*/ 520606 w 647379"/>
                    <a:gd name="connsiteY12" fmla="*/ 351692 h 351692"/>
                    <a:gd name="connsiteX13" fmla="*/ 534674 w 647379"/>
                    <a:gd name="connsiteY13" fmla="*/ 309489 h 351692"/>
                    <a:gd name="connsiteX14" fmla="*/ 548742 w 647379"/>
                    <a:gd name="connsiteY14" fmla="*/ 253218 h 351692"/>
                    <a:gd name="connsiteX15" fmla="*/ 633148 w 647379"/>
                    <a:gd name="connsiteY15" fmla="*/ 309489 h 351692"/>
                    <a:gd name="connsiteX16" fmla="*/ 647215 w 647379"/>
                    <a:gd name="connsiteY16" fmla="*/ 267286 h 351692"/>
                    <a:gd name="connsiteX17" fmla="*/ 590945 w 647379"/>
                    <a:gd name="connsiteY17" fmla="*/ 154744 h 351692"/>
                    <a:gd name="connsiteX18" fmla="*/ 492471 w 647379"/>
                    <a:gd name="connsiteY18" fmla="*/ 168812 h 351692"/>
                    <a:gd name="connsiteX19" fmla="*/ 478403 w 647379"/>
                    <a:gd name="connsiteY19" fmla="*/ 126609 h 351692"/>
                    <a:gd name="connsiteX20" fmla="*/ 464335 w 647379"/>
                    <a:gd name="connsiteY20" fmla="*/ 70338 h 351692"/>
                    <a:gd name="connsiteX21" fmla="*/ 422132 w 647379"/>
                    <a:gd name="connsiteY21" fmla="*/ 84406 h 351692"/>
                    <a:gd name="connsiteX22" fmla="*/ 379929 w 647379"/>
                    <a:gd name="connsiteY22" fmla="*/ 168812 h 351692"/>
                    <a:gd name="connsiteX23" fmla="*/ 323658 w 647379"/>
                    <a:gd name="connsiteY23" fmla="*/ 112541 h 351692"/>
                    <a:gd name="connsiteX24" fmla="*/ 239252 w 647379"/>
                    <a:gd name="connsiteY24" fmla="*/ 56270 h 351692"/>
                    <a:gd name="connsiteX25" fmla="*/ 197049 w 647379"/>
                    <a:gd name="connsiteY25" fmla="*/ 70338 h 351692"/>
                    <a:gd name="connsiteX26" fmla="*/ 225185 w 647379"/>
                    <a:gd name="connsiteY26" fmla="*/ 112541 h 3516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647379" h="351692">
                      <a:moveTo>
                        <a:pt x="225185" y="112541"/>
                      </a:moveTo>
                      <a:cubicBezTo>
                        <a:pt x="225185" y="107852"/>
                        <a:pt x="216053" y="58832"/>
                        <a:pt x="197049" y="42203"/>
                      </a:cubicBezTo>
                      <a:cubicBezTo>
                        <a:pt x="174730" y="22674"/>
                        <a:pt x="112643" y="14067"/>
                        <a:pt x="112643" y="14067"/>
                      </a:cubicBezTo>
                      <a:cubicBezTo>
                        <a:pt x="87354" y="89934"/>
                        <a:pt x="113499" y="48514"/>
                        <a:pt x="70440" y="14067"/>
                      </a:cubicBezTo>
                      <a:cubicBezTo>
                        <a:pt x="58861" y="4804"/>
                        <a:pt x="42305" y="4689"/>
                        <a:pt x="28237" y="0"/>
                      </a:cubicBezTo>
                      <a:cubicBezTo>
                        <a:pt x="-3237" y="94420"/>
                        <a:pt x="102" y="72781"/>
                        <a:pt x="102" y="239150"/>
                      </a:cubicBezTo>
                      <a:cubicBezTo>
                        <a:pt x="102" y="267673"/>
                        <a:pt x="9480" y="295421"/>
                        <a:pt x="14169" y="323556"/>
                      </a:cubicBezTo>
                      <a:cubicBezTo>
                        <a:pt x="59206" y="314549"/>
                        <a:pt x="159402" y="292732"/>
                        <a:pt x="197049" y="295421"/>
                      </a:cubicBezTo>
                      <a:cubicBezTo>
                        <a:pt x="226631" y="297534"/>
                        <a:pt x="281455" y="323556"/>
                        <a:pt x="281455" y="323556"/>
                      </a:cubicBezTo>
                      <a:cubicBezTo>
                        <a:pt x="295523" y="318867"/>
                        <a:pt x="310943" y="317118"/>
                        <a:pt x="323658" y="309489"/>
                      </a:cubicBezTo>
                      <a:cubicBezTo>
                        <a:pt x="368900" y="282344"/>
                        <a:pt x="331810" y="264327"/>
                        <a:pt x="393997" y="295421"/>
                      </a:cubicBezTo>
                      <a:cubicBezTo>
                        <a:pt x="409119" y="302982"/>
                        <a:pt x="420750" y="316689"/>
                        <a:pt x="436200" y="323556"/>
                      </a:cubicBezTo>
                      <a:cubicBezTo>
                        <a:pt x="463301" y="335601"/>
                        <a:pt x="520606" y="351692"/>
                        <a:pt x="520606" y="351692"/>
                      </a:cubicBezTo>
                      <a:cubicBezTo>
                        <a:pt x="525295" y="337624"/>
                        <a:pt x="530600" y="323747"/>
                        <a:pt x="534674" y="309489"/>
                      </a:cubicBezTo>
                      <a:cubicBezTo>
                        <a:pt x="539986" y="290899"/>
                        <a:pt x="529408" y="253218"/>
                        <a:pt x="548742" y="253218"/>
                      </a:cubicBezTo>
                      <a:cubicBezTo>
                        <a:pt x="582557" y="253218"/>
                        <a:pt x="633148" y="309489"/>
                        <a:pt x="633148" y="309489"/>
                      </a:cubicBezTo>
                      <a:cubicBezTo>
                        <a:pt x="637837" y="295421"/>
                        <a:pt x="648853" y="282024"/>
                        <a:pt x="647215" y="267286"/>
                      </a:cubicBezTo>
                      <a:cubicBezTo>
                        <a:pt x="639132" y="194545"/>
                        <a:pt x="629207" y="193007"/>
                        <a:pt x="590945" y="154744"/>
                      </a:cubicBezTo>
                      <a:cubicBezTo>
                        <a:pt x="558120" y="159433"/>
                        <a:pt x="524639" y="176854"/>
                        <a:pt x="492471" y="168812"/>
                      </a:cubicBezTo>
                      <a:cubicBezTo>
                        <a:pt x="478085" y="165216"/>
                        <a:pt x="482477" y="140867"/>
                        <a:pt x="478403" y="126609"/>
                      </a:cubicBezTo>
                      <a:cubicBezTo>
                        <a:pt x="473091" y="108019"/>
                        <a:pt x="469024" y="89095"/>
                        <a:pt x="464335" y="70338"/>
                      </a:cubicBezTo>
                      <a:cubicBezTo>
                        <a:pt x="450267" y="75027"/>
                        <a:pt x="433711" y="75143"/>
                        <a:pt x="422132" y="84406"/>
                      </a:cubicBezTo>
                      <a:cubicBezTo>
                        <a:pt x="397341" y="104239"/>
                        <a:pt x="389196" y="141011"/>
                        <a:pt x="379929" y="168812"/>
                      </a:cubicBezTo>
                      <a:cubicBezTo>
                        <a:pt x="267388" y="131297"/>
                        <a:pt x="398686" y="187569"/>
                        <a:pt x="323658" y="112541"/>
                      </a:cubicBezTo>
                      <a:cubicBezTo>
                        <a:pt x="299748" y="88631"/>
                        <a:pt x="239252" y="56270"/>
                        <a:pt x="239252" y="56270"/>
                      </a:cubicBezTo>
                      <a:cubicBezTo>
                        <a:pt x="225184" y="60959"/>
                        <a:pt x="207534" y="59852"/>
                        <a:pt x="197049" y="70338"/>
                      </a:cubicBezTo>
                      <a:cubicBezTo>
                        <a:pt x="145950" y="121438"/>
                        <a:pt x="225185" y="117230"/>
                        <a:pt x="225185" y="112541"/>
                      </a:cubicBezTo>
                      <a:close/>
                    </a:path>
                  </a:pathLst>
                </a:custGeom>
                <a:solidFill>
                  <a:srgbClr val="362B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1" name="Agrupar 197"/>
              <p:cNvGrpSpPr/>
              <p:nvPr/>
            </p:nvGrpSpPr>
            <p:grpSpPr>
              <a:xfrm>
                <a:off x="10012317" y="2574388"/>
                <a:ext cx="738586" cy="1521990"/>
                <a:chOff x="10012317" y="2574388"/>
                <a:chExt cx="738586" cy="1521990"/>
              </a:xfrm>
            </p:grpSpPr>
            <p:sp>
              <p:nvSpPr>
                <p:cNvPr id="52" name="Fluxograma: Atraso 51"/>
                <p:cNvSpPr/>
                <p:nvPr/>
              </p:nvSpPr>
              <p:spPr>
                <a:xfrm rot="16200000">
                  <a:off x="9919906" y="3265381"/>
                  <a:ext cx="923408" cy="738586"/>
                </a:xfrm>
                <a:prstGeom prst="flowChartDelay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3" name="Fluxograma: Atraso 52"/>
                <p:cNvSpPr/>
                <p:nvPr/>
              </p:nvSpPr>
              <p:spPr>
                <a:xfrm rot="5400000" flipV="1">
                  <a:off x="10056217" y="2650742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4" name="Forma Livre 196"/>
                <p:cNvSpPr/>
                <p:nvPr/>
              </p:nvSpPr>
              <p:spPr>
                <a:xfrm>
                  <a:off x="10047871" y="2574388"/>
                  <a:ext cx="673966" cy="263020"/>
                </a:xfrm>
                <a:custGeom>
                  <a:avLst/>
                  <a:gdLst>
                    <a:gd name="connsiteX0" fmla="*/ 334086 w 673966"/>
                    <a:gd name="connsiteY0" fmla="*/ 56270 h 263020"/>
                    <a:gd name="connsiteX1" fmla="*/ 151206 w 673966"/>
                    <a:gd name="connsiteY1" fmla="*/ 42203 h 263020"/>
                    <a:gd name="connsiteX2" fmla="*/ 52732 w 673966"/>
                    <a:gd name="connsiteY2" fmla="*/ 42203 h 263020"/>
                    <a:gd name="connsiteX3" fmla="*/ 38664 w 673966"/>
                    <a:gd name="connsiteY3" fmla="*/ 253218 h 263020"/>
                    <a:gd name="connsiteX4" fmla="*/ 137138 w 673966"/>
                    <a:gd name="connsiteY4" fmla="*/ 239150 h 263020"/>
                    <a:gd name="connsiteX5" fmla="*/ 221544 w 673966"/>
                    <a:gd name="connsiteY5" fmla="*/ 211015 h 263020"/>
                    <a:gd name="connsiteX6" fmla="*/ 263747 w 673966"/>
                    <a:gd name="connsiteY6" fmla="*/ 196947 h 263020"/>
                    <a:gd name="connsiteX7" fmla="*/ 376289 w 673966"/>
                    <a:gd name="connsiteY7" fmla="*/ 211015 h 263020"/>
                    <a:gd name="connsiteX8" fmla="*/ 587304 w 673966"/>
                    <a:gd name="connsiteY8" fmla="*/ 239150 h 263020"/>
                    <a:gd name="connsiteX9" fmla="*/ 671711 w 673966"/>
                    <a:gd name="connsiteY9" fmla="*/ 225083 h 263020"/>
                    <a:gd name="connsiteX10" fmla="*/ 629507 w 673966"/>
                    <a:gd name="connsiteY10" fmla="*/ 42203 h 263020"/>
                    <a:gd name="connsiteX11" fmla="*/ 432560 w 673966"/>
                    <a:gd name="connsiteY11" fmla="*/ 0 h 263020"/>
                    <a:gd name="connsiteX12" fmla="*/ 249680 w 673966"/>
                    <a:gd name="connsiteY12" fmla="*/ 14067 h 263020"/>
                    <a:gd name="connsiteX13" fmla="*/ 165274 w 673966"/>
                    <a:gd name="connsiteY13" fmla="*/ 42203 h 263020"/>
                    <a:gd name="connsiteX14" fmla="*/ 123071 w 673966"/>
                    <a:gd name="connsiteY14" fmla="*/ 56270 h 263020"/>
                    <a:gd name="connsiteX15" fmla="*/ 123071 w 673966"/>
                    <a:gd name="connsiteY15" fmla="*/ 70338 h 263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73966" h="263020">
                      <a:moveTo>
                        <a:pt x="334086" y="56270"/>
                      </a:moveTo>
                      <a:cubicBezTo>
                        <a:pt x="273126" y="51581"/>
                        <a:pt x="211874" y="49786"/>
                        <a:pt x="151206" y="42203"/>
                      </a:cubicBezTo>
                      <a:cubicBezTo>
                        <a:pt x="57023" y="30430"/>
                        <a:pt x="167247" y="13574"/>
                        <a:pt x="52732" y="42203"/>
                      </a:cubicBezTo>
                      <a:cubicBezTo>
                        <a:pt x="10396" y="105707"/>
                        <a:pt x="-33985" y="153325"/>
                        <a:pt x="38664" y="253218"/>
                      </a:cubicBezTo>
                      <a:cubicBezTo>
                        <a:pt x="58167" y="280034"/>
                        <a:pt x="104313" y="243839"/>
                        <a:pt x="137138" y="239150"/>
                      </a:cubicBezTo>
                      <a:lnTo>
                        <a:pt x="221544" y="211015"/>
                      </a:lnTo>
                      <a:lnTo>
                        <a:pt x="263747" y="196947"/>
                      </a:lnTo>
                      <a:lnTo>
                        <a:pt x="376289" y="211015"/>
                      </a:lnTo>
                      <a:cubicBezTo>
                        <a:pt x="567546" y="231148"/>
                        <a:pt x="474344" y="210911"/>
                        <a:pt x="587304" y="239150"/>
                      </a:cubicBezTo>
                      <a:lnTo>
                        <a:pt x="671711" y="225083"/>
                      </a:lnTo>
                      <a:cubicBezTo>
                        <a:pt x="677122" y="213180"/>
                        <a:pt x="676192" y="71382"/>
                        <a:pt x="629507" y="42203"/>
                      </a:cubicBezTo>
                      <a:cubicBezTo>
                        <a:pt x="579391" y="10881"/>
                        <a:pt x="485098" y="6567"/>
                        <a:pt x="432560" y="0"/>
                      </a:cubicBezTo>
                      <a:cubicBezTo>
                        <a:pt x="371600" y="4689"/>
                        <a:pt x="310072" y="4531"/>
                        <a:pt x="249680" y="14067"/>
                      </a:cubicBezTo>
                      <a:cubicBezTo>
                        <a:pt x="220386" y="18692"/>
                        <a:pt x="193409" y="32825"/>
                        <a:pt x="165274" y="42203"/>
                      </a:cubicBezTo>
                      <a:cubicBezTo>
                        <a:pt x="151206" y="46892"/>
                        <a:pt x="123071" y="41441"/>
                        <a:pt x="123071" y="56270"/>
                      </a:cubicBezTo>
                      <a:lnTo>
                        <a:pt x="123071" y="70338"/>
                      </a:lnTo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75" name="Agrupar 56"/>
          <p:cNvGrpSpPr/>
          <p:nvPr/>
        </p:nvGrpSpPr>
        <p:grpSpPr>
          <a:xfrm>
            <a:off x="3930362" y="4072099"/>
            <a:ext cx="987243" cy="760380"/>
            <a:chOff x="9017372" y="4063778"/>
            <a:chExt cx="3100730" cy="2440194"/>
          </a:xfrm>
        </p:grpSpPr>
        <p:sp>
          <p:nvSpPr>
            <p:cNvPr id="76" name="Retângulo 75"/>
            <p:cNvSpPr/>
            <p:nvPr/>
          </p:nvSpPr>
          <p:spPr>
            <a:xfrm rot="20403777">
              <a:off x="10289765" y="4063778"/>
              <a:ext cx="1828337" cy="1587035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/>
            <p:cNvSpPr/>
            <p:nvPr/>
          </p:nvSpPr>
          <p:spPr>
            <a:xfrm rot="516178">
              <a:off x="9017372" y="4453352"/>
              <a:ext cx="1828337" cy="1587035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10028096" y="4916937"/>
              <a:ext cx="1828337" cy="1587035"/>
            </a:xfrm>
            <a:prstGeom prst="rect">
              <a:avLst/>
            </a:prstGeom>
            <a:solidFill>
              <a:srgbClr val="FFFF3F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9" name="Agrupar 219"/>
          <p:cNvGrpSpPr/>
          <p:nvPr/>
        </p:nvGrpSpPr>
        <p:grpSpPr>
          <a:xfrm rot="21322705">
            <a:off x="5185000" y="4466909"/>
            <a:ext cx="991891" cy="1476558"/>
            <a:chOff x="8841695" y="2858144"/>
            <a:chExt cx="2489982" cy="3313075"/>
          </a:xfrm>
        </p:grpSpPr>
        <p:grpSp>
          <p:nvGrpSpPr>
            <p:cNvPr id="80" name="Agrupar 94"/>
            <p:cNvGrpSpPr/>
            <p:nvPr/>
          </p:nvGrpSpPr>
          <p:grpSpPr>
            <a:xfrm>
              <a:off x="8841695" y="2858144"/>
              <a:ext cx="2489982" cy="3313075"/>
              <a:chOff x="8813559" y="2590860"/>
              <a:chExt cx="2489982" cy="3313075"/>
            </a:xfrm>
          </p:grpSpPr>
          <p:sp>
            <p:nvSpPr>
              <p:cNvPr id="82" name="Elipse 81"/>
              <p:cNvSpPr/>
              <p:nvPr/>
            </p:nvSpPr>
            <p:spPr>
              <a:xfrm>
                <a:off x="8912702" y="2609618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Elipse 82"/>
              <p:cNvSpPr/>
              <p:nvPr/>
            </p:nvSpPr>
            <p:spPr>
              <a:xfrm>
                <a:off x="9149508" y="262134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Elipse 83"/>
              <p:cNvSpPr/>
              <p:nvPr/>
            </p:nvSpPr>
            <p:spPr>
              <a:xfrm>
                <a:off x="9020557" y="259086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Elipse 84"/>
              <p:cNvSpPr/>
              <p:nvPr/>
            </p:nvSpPr>
            <p:spPr>
              <a:xfrm>
                <a:off x="9299562" y="261665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Elipse 85"/>
              <p:cNvSpPr/>
              <p:nvPr/>
            </p:nvSpPr>
            <p:spPr>
              <a:xfrm>
                <a:off x="9522302" y="260024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Elipse 86"/>
              <p:cNvSpPr/>
              <p:nvPr/>
            </p:nvSpPr>
            <p:spPr>
              <a:xfrm>
                <a:off x="9702838" y="2597899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Elipse 87"/>
              <p:cNvSpPr/>
              <p:nvPr/>
            </p:nvSpPr>
            <p:spPr>
              <a:xfrm>
                <a:off x="9855238" y="259555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9" name="Elipse 88"/>
              <p:cNvSpPr/>
              <p:nvPr/>
            </p:nvSpPr>
            <p:spPr>
              <a:xfrm>
                <a:off x="10007638" y="259320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Elipse 89"/>
              <p:cNvSpPr/>
              <p:nvPr/>
            </p:nvSpPr>
            <p:spPr>
              <a:xfrm>
                <a:off x="10174106" y="263306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Elipse 90"/>
              <p:cNvSpPr/>
              <p:nvPr/>
            </p:nvSpPr>
            <p:spPr>
              <a:xfrm>
                <a:off x="10579724" y="261665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Elipse 91"/>
              <p:cNvSpPr/>
              <p:nvPr/>
            </p:nvSpPr>
            <p:spPr>
              <a:xfrm>
                <a:off x="10689921" y="261431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Elipse 92"/>
              <p:cNvSpPr/>
              <p:nvPr/>
            </p:nvSpPr>
            <p:spPr>
              <a:xfrm>
                <a:off x="10293682" y="2626034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Elipse 93"/>
              <p:cNvSpPr/>
              <p:nvPr/>
            </p:nvSpPr>
            <p:spPr>
              <a:xfrm>
                <a:off x="10769638" y="260962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Elipse 94"/>
              <p:cNvSpPr/>
              <p:nvPr/>
            </p:nvSpPr>
            <p:spPr>
              <a:xfrm>
                <a:off x="10373560" y="261909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v</a:t>
                </a:r>
                <a:endParaRPr lang="pt-BR" dirty="0"/>
              </a:p>
            </p:txBody>
          </p:sp>
          <p:sp>
            <p:nvSpPr>
              <p:cNvPr id="96" name="Retângulo 95"/>
              <p:cNvSpPr/>
              <p:nvPr/>
            </p:nvSpPr>
            <p:spPr>
              <a:xfrm>
                <a:off x="8813559" y="2830508"/>
                <a:ext cx="2489982" cy="3073427"/>
              </a:xfrm>
              <a:prstGeom prst="rect">
                <a:avLst/>
              </a:prstGeom>
              <a:solidFill>
                <a:srgbClr val="CA98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 96"/>
              <p:cNvSpPr/>
              <p:nvPr/>
            </p:nvSpPr>
            <p:spPr>
              <a:xfrm>
                <a:off x="8950562" y="2834167"/>
                <a:ext cx="2212648" cy="28173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98" name="Conector reto 97"/>
              <p:cNvCxnSpPr/>
              <p:nvPr/>
            </p:nvCxnSpPr>
            <p:spPr>
              <a:xfrm>
                <a:off x="9039958" y="30554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onector reto 98"/>
              <p:cNvCxnSpPr/>
              <p:nvPr/>
            </p:nvCxnSpPr>
            <p:spPr>
              <a:xfrm>
                <a:off x="9065746" y="32078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ector reto 99"/>
              <p:cNvCxnSpPr/>
              <p:nvPr/>
            </p:nvCxnSpPr>
            <p:spPr>
              <a:xfrm>
                <a:off x="9049333" y="33602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onector reto 100"/>
              <p:cNvCxnSpPr/>
              <p:nvPr/>
            </p:nvCxnSpPr>
            <p:spPr>
              <a:xfrm>
                <a:off x="9046989" y="35126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ector reto 101"/>
              <p:cNvCxnSpPr/>
              <p:nvPr/>
            </p:nvCxnSpPr>
            <p:spPr>
              <a:xfrm>
                <a:off x="9044643" y="36650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ector reto 102"/>
              <p:cNvCxnSpPr/>
              <p:nvPr/>
            </p:nvCxnSpPr>
            <p:spPr>
              <a:xfrm>
                <a:off x="9045674" y="38119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ector reto 103"/>
              <p:cNvCxnSpPr/>
              <p:nvPr/>
            </p:nvCxnSpPr>
            <p:spPr>
              <a:xfrm>
                <a:off x="9071462" y="39643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ector reto 104"/>
              <p:cNvCxnSpPr/>
              <p:nvPr/>
            </p:nvCxnSpPr>
            <p:spPr>
              <a:xfrm>
                <a:off x="9055051" y="41167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onector reto 105"/>
              <p:cNvCxnSpPr/>
              <p:nvPr/>
            </p:nvCxnSpPr>
            <p:spPr>
              <a:xfrm>
                <a:off x="9079168" y="42606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ector reto 106"/>
              <p:cNvCxnSpPr/>
              <p:nvPr/>
            </p:nvCxnSpPr>
            <p:spPr>
              <a:xfrm>
                <a:off x="9076820" y="44130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ector reto 107"/>
              <p:cNvCxnSpPr/>
              <p:nvPr/>
            </p:nvCxnSpPr>
            <p:spPr>
              <a:xfrm>
                <a:off x="9082824" y="45781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ector reto 108"/>
              <p:cNvCxnSpPr/>
              <p:nvPr/>
            </p:nvCxnSpPr>
            <p:spPr>
              <a:xfrm>
                <a:off x="9080479" y="47305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onector reto 109"/>
              <p:cNvCxnSpPr/>
              <p:nvPr/>
            </p:nvCxnSpPr>
            <p:spPr>
              <a:xfrm>
                <a:off x="9078135" y="48829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Conector reto 110"/>
              <p:cNvCxnSpPr/>
              <p:nvPr/>
            </p:nvCxnSpPr>
            <p:spPr>
              <a:xfrm>
                <a:off x="9075789" y="50353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Conector reto 111"/>
              <p:cNvCxnSpPr/>
              <p:nvPr/>
            </p:nvCxnSpPr>
            <p:spPr>
              <a:xfrm>
                <a:off x="9076820" y="51822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Conector reto 112"/>
              <p:cNvCxnSpPr/>
              <p:nvPr/>
            </p:nvCxnSpPr>
            <p:spPr>
              <a:xfrm>
                <a:off x="9102608" y="53346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onector reto 113"/>
              <p:cNvCxnSpPr/>
              <p:nvPr/>
            </p:nvCxnSpPr>
            <p:spPr>
              <a:xfrm>
                <a:off x="9086197" y="54870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Fluxograma: Terminação 80"/>
            <p:cNvSpPr/>
            <p:nvPr/>
          </p:nvSpPr>
          <p:spPr>
            <a:xfrm rot="5923760">
              <a:off x="10284765" y="4287308"/>
              <a:ext cx="1887890" cy="164196"/>
            </a:xfrm>
            <a:prstGeom prst="flowChartTerminator">
              <a:avLst/>
            </a:prstGeom>
            <a:solidFill>
              <a:srgbClr val="C0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5" name="Grupo 114"/>
          <p:cNvGrpSpPr/>
          <p:nvPr/>
        </p:nvGrpSpPr>
        <p:grpSpPr>
          <a:xfrm rot="840982">
            <a:off x="6546665" y="4804345"/>
            <a:ext cx="217492" cy="1269268"/>
            <a:chOff x="8683672" y="4606106"/>
            <a:chExt cx="504142" cy="1618393"/>
          </a:xfrm>
        </p:grpSpPr>
        <p:sp>
          <p:nvSpPr>
            <p:cNvPr id="116" name="Retângulo 115"/>
            <p:cNvSpPr/>
            <p:nvPr/>
          </p:nvSpPr>
          <p:spPr>
            <a:xfrm>
              <a:off x="8683672" y="4731453"/>
              <a:ext cx="504142" cy="14930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 116"/>
            <p:cNvSpPr/>
            <p:nvPr/>
          </p:nvSpPr>
          <p:spPr>
            <a:xfrm>
              <a:off x="8683672" y="4606106"/>
              <a:ext cx="504142" cy="682550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Retângulo 117"/>
            <p:cNvSpPr/>
            <p:nvPr/>
          </p:nvSpPr>
          <p:spPr>
            <a:xfrm>
              <a:off x="8941553" y="4968476"/>
              <a:ext cx="214829" cy="555915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9" name="Retângulo de cantos arredondados 118"/>
          <p:cNvSpPr/>
          <p:nvPr/>
        </p:nvSpPr>
        <p:spPr>
          <a:xfrm rot="626926">
            <a:off x="4458460" y="5318916"/>
            <a:ext cx="523202" cy="3513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0" name="Agrupar 52"/>
          <p:cNvGrpSpPr/>
          <p:nvPr/>
        </p:nvGrpSpPr>
        <p:grpSpPr>
          <a:xfrm rot="987202">
            <a:off x="7212296" y="4242697"/>
            <a:ext cx="646682" cy="1398438"/>
            <a:chOff x="1308295" y="1184742"/>
            <a:chExt cx="2321170" cy="4653350"/>
          </a:xfrm>
        </p:grpSpPr>
        <p:sp>
          <p:nvSpPr>
            <p:cNvPr id="121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Retângulo 122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6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2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14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Fluxograma: Conector 123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Fluxograma: Conector 124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Fluxograma: Conector 125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Fluxograma: Conector 126"/>
            <p:cNvSpPr/>
            <p:nvPr/>
          </p:nvSpPr>
          <p:spPr>
            <a:xfrm>
              <a:off x="2274194" y="5263898"/>
              <a:ext cx="396335" cy="413705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8" name="Agrupar 51"/>
            <p:cNvGrpSpPr/>
            <p:nvPr/>
          </p:nvGrpSpPr>
          <p:grpSpPr>
            <a:xfrm>
              <a:off x="1566571" y="3199359"/>
              <a:ext cx="1948969" cy="624194"/>
              <a:chOff x="1566571" y="3199359"/>
              <a:chExt cx="1948969" cy="624194"/>
            </a:xfrm>
          </p:grpSpPr>
          <p:sp>
            <p:nvSpPr>
              <p:cNvPr id="139" name="Retângulo Arredondado 30"/>
              <p:cNvSpPr/>
              <p:nvPr/>
            </p:nvSpPr>
            <p:spPr>
              <a:xfrm>
                <a:off x="1575695" y="3199359"/>
                <a:ext cx="1939845" cy="624194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9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</a:t>
                </a:r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40" name="Retângulo Arredondado 40"/>
              <p:cNvSpPr/>
              <p:nvPr/>
            </p:nvSpPr>
            <p:spPr>
              <a:xfrm>
                <a:off x="1566571" y="3214961"/>
                <a:ext cx="1939833" cy="377438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5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  <a:endParaRPr lang="pt-BR" sz="6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141" name="Agrupar 39"/>
              <p:cNvGrpSpPr/>
              <p:nvPr/>
            </p:nvGrpSpPr>
            <p:grpSpPr>
              <a:xfrm>
                <a:off x="1685480" y="3272123"/>
                <a:ext cx="216000" cy="251999"/>
                <a:chOff x="5109894" y="1527522"/>
                <a:chExt cx="463613" cy="540935"/>
              </a:xfrm>
            </p:grpSpPr>
            <p:sp>
              <p:nvSpPr>
                <p:cNvPr id="142" name="Lágrima 141"/>
                <p:cNvSpPr/>
                <p:nvPr/>
              </p:nvSpPr>
              <p:spPr>
                <a:xfrm flipH="1" flipV="1">
                  <a:off x="5109894" y="1527522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3" name="Forma Livre 38"/>
                <p:cNvSpPr/>
                <p:nvPr/>
              </p:nvSpPr>
              <p:spPr>
                <a:xfrm rot="20580000">
                  <a:off x="5264826" y="1619254"/>
                  <a:ext cx="153746" cy="387366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29" name="Agrupar 50"/>
            <p:cNvGrpSpPr/>
            <p:nvPr/>
          </p:nvGrpSpPr>
          <p:grpSpPr>
            <a:xfrm>
              <a:off x="1509409" y="3967390"/>
              <a:ext cx="1953715" cy="653474"/>
              <a:chOff x="1509409" y="3967390"/>
              <a:chExt cx="1953715" cy="653474"/>
            </a:xfrm>
          </p:grpSpPr>
          <p:grpSp>
            <p:nvGrpSpPr>
              <p:cNvPr id="130" name="Agrupar 49"/>
              <p:cNvGrpSpPr/>
              <p:nvPr/>
            </p:nvGrpSpPr>
            <p:grpSpPr>
              <a:xfrm>
                <a:off x="1509409" y="3967390"/>
                <a:ext cx="1953715" cy="653474"/>
                <a:chOff x="1509409" y="3967390"/>
                <a:chExt cx="1953715" cy="653474"/>
              </a:xfrm>
            </p:grpSpPr>
            <p:sp>
              <p:nvSpPr>
                <p:cNvPr id="137" name="Retângulo Arredondado 31"/>
                <p:cNvSpPr/>
                <p:nvPr/>
              </p:nvSpPr>
              <p:spPr>
                <a:xfrm>
                  <a:off x="1509409" y="3999696"/>
                  <a:ext cx="1939842" cy="621168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9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38" name="Retângulo Arredondado 41"/>
                <p:cNvSpPr/>
                <p:nvPr/>
              </p:nvSpPr>
              <p:spPr>
                <a:xfrm>
                  <a:off x="1523285" y="3967390"/>
                  <a:ext cx="1939839" cy="341998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80000" rtlCol="0" anchor="b"/>
                <a:lstStyle/>
                <a:p>
                  <a:pPr algn="just"/>
                  <a:r>
                    <a:rPr lang="pt-BR" sz="14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4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</a:t>
                  </a:r>
                  <a:endParaRPr lang="pt-BR" sz="8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  <a:r>
                    <a:rPr lang="pt-BR" sz="5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Gmail</a:t>
                  </a:r>
                  <a:endParaRPr lang="pt-BR" sz="6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131" name="Agrupar 47"/>
              <p:cNvGrpSpPr/>
              <p:nvPr/>
            </p:nvGrpSpPr>
            <p:grpSpPr>
              <a:xfrm>
                <a:off x="1633055" y="4079852"/>
                <a:ext cx="342671" cy="188583"/>
                <a:chOff x="6347984" y="5670244"/>
                <a:chExt cx="575897" cy="283318"/>
              </a:xfrm>
            </p:grpSpPr>
            <p:sp>
              <p:nvSpPr>
                <p:cNvPr id="132" name="Retângulo 131"/>
                <p:cNvSpPr/>
                <p:nvPr/>
              </p:nvSpPr>
              <p:spPr>
                <a:xfrm>
                  <a:off x="6370555" y="5674272"/>
                  <a:ext cx="535484" cy="2575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3" name="Retângulo 132"/>
                <p:cNvSpPr/>
                <p:nvPr/>
              </p:nvSpPr>
              <p:spPr>
                <a:xfrm>
                  <a:off x="6351513" y="5670244"/>
                  <a:ext cx="53999" cy="280977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4" name="Retângulo 133"/>
                <p:cNvSpPr/>
                <p:nvPr/>
              </p:nvSpPr>
              <p:spPr>
                <a:xfrm>
                  <a:off x="6843129" y="5672597"/>
                  <a:ext cx="53999" cy="28096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" name="Retângulo 134"/>
                <p:cNvSpPr/>
                <p:nvPr/>
              </p:nvSpPr>
              <p:spPr>
                <a:xfrm rot="3780000">
                  <a:off x="6718858" y="5567698"/>
                  <a:ext cx="54001" cy="35604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" name="Retângulo 135"/>
                <p:cNvSpPr/>
                <p:nvPr/>
              </p:nvSpPr>
              <p:spPr>
                <a:xfrm rot="17820000" flipH="1" flipV="1">
                  <a:off x="6462383" y="5619457"/>
                  <a:ext cx="54001" cy="28279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44" name="Grupo 143"/>
          <p:cNvGrpSpPr/>
          <p:nvPr/>
        </p:nvGrpSpPr>
        <p:grpSpPr>
          <a:xfrm rot="2222399">
            <a:off x="6439318" y="3101621"/>
            <a:ext cx="796048" cy="1503374"/>
            <a:chOff x="5612738" y="2824622"/>
            <a:chExt cx="2383217" cy="3983269"/>
          </a:xfrm>
        </p:grpSpPr>
        <p:grpSp>
          <p:nvGrpSpPr>
            <p:cNvPr id="145" name="Agrupar 217"/>
            <p:cNvGrpSpPr/>
            <p:nvPr/>
          </p:nvGrpSpPr>
          <p:grpSpPr>
            <a:xfrm>
              <a:off x="5612738" y="2824622"/>
              <a:ext cx="2383217" cy="2433776"/>
              <a:chOff x="5565382" y="4092911"/>
              <a:chExt cx="2383217" cy="2433776"/>
            </a:xfrm>
          </p:grpSpPr>
          <p:sp>
            <p:nvSpPr>
              <p:cNvPr id="152" name="Retângulo 151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Retângulo 152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Sol 153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 155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Nuvem 159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46" name="Agrupar 228"/>
            <p:cNvGrpSpPr/>
            <p:nvPr/>
          </p:nvGrpSpPr>
          <p:grpSpPr>
            <a:xfrm>
              <a:off x="5694540" y="4027267"/>
              <a:ext cx="1771200" cy="2780624"/>
              <a:chOff x="5117459" y="2733751"/>
              <a:chExt cx="1771200" cy="2780624"/>
            </a:xfrm>
          </p:grpSpPr>
          <p:sp>
            <p:nvSpPr>
              <p:cNvPr id="147" name="Retângulo 221"/>
              <p:cNvSpPr/>
              <p:nvPr/>
            </p:nvSpPr>
            <p:spPr>
              <a:xfrm rot="778171">
                <a:off x="5678450" y="3077772"/>
                <a:ext cx="336058" cy="2436603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Elipse 147"/>
              <p:cNvSpPr/>
              <p:nvPr/>
            </p:nvSpPr>
            <p:spPr>
              <a:xfrm rot="778171">
                <a:off x="5117459" y="2733751"/>
                <a:ext cx="1771200" cy="17694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Elipse 148"/>
              <p:cNvSpPr/>
              <p:nvPr/>
            </p:nvSpPr>
            <p:spPr>
              <a:xfrm>
                <a:off x="5313190" y="2927345"/>
                <a:ext cx="1425110" cy="13788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Retângulo 149"/>
              <p:cNvSpPr/>
              <p:nvPr/>
            </p:nvSpPr>
            <p:spPr>
              <a:xfrm>
                <a:off x="5289126" y="3135920"/>
                <a:ext cx="1440025" cy="98614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Beac</a:t>
                </a:r>
                <a:r>
                  <a:rPr lang="pt-BR" sz="12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h</a:t>
                </a:r>
                <a:endParaRPr lang="pt-BR" sz="600" b="1" dirty="0">
                  <a:solidFill>
                    <a:schemeClr val="tx1"/>
                  </a:solidFill>
                  <a:latin typeface="Freestyle Script" panose="030804020302050B0404" pitchFamily="66" charset="0"/>
                </a:endParaRPr>
              </a:p>
            </p:txBody>
          </p:sp>
          <p:sp>
            <p:nvSpPr>
              <p:cNvPr id="151" name="Elipse 150"/>
              <p:cNvSpPr/>
              <p:nvPr/>
            </p:nvSpPr>
            <p:spPr>
              <a:xfrm>
                <a:off x="5188632" y="2900350"/>
                <a:ext cx="1623913" cy="1450212"/>
              </a:xfrm>
              <a:prstGeom prst="ellipse">
                <a:avLst/>
              </a:prstGeom>
              <a:noFill/>
              <a:ln w="889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61" name="Retângulo de cantos arredondados 160"/>
          <p:cNvSpPr/>
          <p:nvPr/>
        </p:nvSpPr>
        <p:spPr>
          <a:xfrm>
            <a:off x="3795137" y="3179894"/>
            <a:ext cx="2142428" cy="70458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>
                <a:latin typeface="Berlin Sans FB Demi" panose="020E0802020502020306" pitchFamily="34" charset="0"/>
              </a:rPr>
              <a:t>COMECE JÁ</a:t>
            </a:r>
            <a:endParaRPr lang="pt-BR" sz="28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925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0" y="2985"/>
            <a:ext cx="5947407" cy="4226719"/>
            <a:chOff x="0" y="-13948"/>
            <a:chExt cx="12201286" cy="6825728"/>
          </a:xfrm>
        </p:grpSpPr>
        <p:grpSp>
          <p:nvGrpSpPr>
            <p:cNvPr id="5" name="Grupo 4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14" name="Elipse 13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" name="Retângulo 5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8" name="Elipse 7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37" name="Grupo 36"/>
          <p:cNvGrpSpPr/>
          <p:nvPr/>
        </p:nvGrpSpPr>
        <p:grpSpPr>
          <a:xfrm>
            <a:off x="5144545" y="0"/>
            <a:ext cx="5947407" cy="4226719"/>
            <a:chOff x="0" y="-13948"/>
            <a:chExt cx="12201286" cy="6825728"/>
          </a:xfrm>
        </p:grpSpPr>
        <p:grpSp>
          <p:nvGrpSpPr>
            <p:cNvPr id="38" name="Grupo 37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47" name="Elipse 46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Elipse 47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Elipse 48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9" name="Retângulo 38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40" name="Grupo 39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41" name="Elipse 40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Elipse 41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3" name="Grupo 52"/>
          <p:cNvGrpSpPr/>
          <p:nvPr/>
        </p:nvGrpSpPr>
        <p:grpSpPr>
          <a:xfrm>
            <a:off x="8248954" y="965"/>
            <a:ext cx="5947407" cy="4226719"/>
            <a:chOff x="0" y="-13948"/>
            <a:chExt cx="12201286" cy="6825728"/>
          </a:xfrm>
        </p:grpSpPr>
        <p:grpSp>
          <p:nvGrpSpPr>
            <p:cNvPr id="54" name="Grupo 53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63" name="Elipse 62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Elipse 64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Elipse 65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5" name="Retângulo 54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56" name="Grupo 55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57" name="Elipse 56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Elipse 57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Elipse 58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4968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 26"/>
          <p:cNvSpPr/>
          <p:nvPr/>
        </p:nvSpPr>
        <p:spPr>
          <a:xfrm>
            <a:off x="15997" y="466480"/>
            <a:ext cx="9476571" cy="6518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Resultado de imagem para organizaÃ§Ã£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385" y="875975"/>
            <a:ext cx="5137438" cy="241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Conector reto 43"/>
          <p:cNvCxnSpPr/>
          <p:nvPr/>
        </p:nvCxnSpPr>
        <p:spPr>
          <a:xfrm>
            <a:off x="7231380" y="2862027"/>
            <a:ext cx="119032" cy="123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Agrupar 99"/>
          <p:cNvGrpSpPr/>
          <p:nvPr/>
        </p:nvGrpSpPr>
        <p:grpSpPr>
          <a:xfrm>
            <a:off x="420860" y="640812"/>
            <a:ext cx="8043818" cy="6294337"/>
            <a:chOff x="420860" y="640812"/>
            <a:chExt cx="8043818" cy="6294337"/>
          </a:xfrm>
        </p:grpSpPr>
        <p:sp>
          <p:nvSpPr>
            <p:cNvPr id="28" name="Fluxograma: Operação Manual 27"/>
            <p:cNvSpPr/>
            <p:nvPr/>
          </p:nvSpPr>
          <p:spPr>
            <a:xfrm rot="10800000">
              <a:off x="3411438" y="5764798"/>
              <a:ext cx="1638000" cy="1170351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8000"/>
                <a:gd name="connsiteY0" fmla="*/ 406 h 10406"/>
                <a:gd name="connsiteX1" fmla="*/ 7588 w 8000"/>
                <a:gd name="connsiteY1" fmla="*/ 0 h 10406"/>
                <a:gd name="connsiteX2" fmla="*/ 8000 w 8000"/>
                <a:gd name="connsiteY2" fmla="*/ 10406 h 10406"/>
                <a:gd name="connsiteX3" fmla="*/ 2000 w 8000"/>
                <a:gd name="connsiteY3" fmla="*/ 10406 h 10406"/>
                <a:gd name="connsiteX4" fmla="*/ 0 w 8000"/>
                <a:gd name="connsiteY4" fmla="*/ 406 h 10406"/>
                <a:gd name="connsiteX0" fmla="*/ 0 w 8667"/>
                <a:gd name="connsiteY0" fmla="*/ 725 h 10000"/>
                <a:gd name="connsiteX1" fmla="*/ 8152 w 8667"/>
                <a:gd name="connsiteY1" fmla="*/ 0 h 10000"/>
                <a:gd name="connsiteX2" fmla="*/ 8667 w 8667"/>
                <a:gd name="connsiteY2" fmla="*/ 10000 h 10000"/>
                <a:gd name="connsiteX3" fmla="*/ 1167 w 8667"/>
                <a:gd name="connsiteY3" fmla="*/ 10000 h 10000"/>
                <a:gd name="connsiteX4" fmla="*/ 0 w 8667"/>
                <a:gd name="connsiteY4" fmla="*/ 725 h 10000"/>
                <a:gd name="connsiteX0" fmla="*/ 0 w 9720"/>
                <a:gd name="connsiteY0" fmla="*/ 0 h 10056"/>
                <a:gd name="connsiteX1" fmla="*/ 9126 w 9720"/>
                <a:gd name="connsiteY1" fmla="*/ 56 h 10056"/>
                <a:gd name="connsiteX2" fmla="*/ 9720 w 9720"/>
                <a:gd name="connsiteY2" fmla="*/ 10056 h 10056"/>
                <a:gd name="connsiteX3" fmla="*/ 1066 w 9720"/>
                <a:gd name="connsiteY3" fmla="*/ 10056 h 10056"/>
                <a:gd name="connsiteX4" fmla="*/ 0 w 9720"/>
                <a:gd name="connsiteY4" fmla="*/ 0 h 10056"/>
                <a:gd name="connsiteX0" fmla="*/ 0 w 9712"/>
                <a:gd name="connsiteY0" fmla="*/ 388 h 9944"/>
                <a:gd name="connsiteX1" fmla="*/ 9101 w 9712"/>
                <a:gd name="connsiteY1" fmla="*/ 0 h 9944"/>
                <a:gd name="connsiteX2" fmla="*/ 9712 w 9712"/>
                <a:gd name="connsiteY2" fmla="*/ 9944 h 9944"/>
                <a:gd name="connsiteX3" fmla="*/ 809 w 9712"/>
                <a:gd name="connsiteY3" fmla="*/ 9944 h 9944"/>
                <a:gd name="connsiteX4" fmla="*/ 0 w 9712"/>
                <a:gd name="connsiteY4" fmla="*/ 388 h 9944"/>
                <a:gd name="connsiteX0" fmla="*/ 0 w 9482"/>
                <a:gd name="connsiteY0" fmla="*/ 390 h 10000"/>
                <a:gd name="connsiteX1" fmla="*/ 8853 w 9482"/>
                <a:gd name="connsiteY1" fmla="*/ 0 h 10000"/>
                <a:gd name="connsiteX2" fmla="*/ 9482 w 9482"/>
                <a:gd name="connsiteY2" fmla="*/ 10000 h 10000"/>
                <a:gd name="connsiteX3" fmla="*/ 315 w 9482"/>
                <a:gd name="connsiteY3" fmla="*/ 10000 h 10000"/>
                <a:gd name="connsiteX4" fmla="*/ 0 w 9482"/>
                <a:gd name="connsiteY4" fmla="*/ 39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82" h="10000">
                  <a:moveTo>
                    <a:pt x="0" y="390"/>
                  </a:moveTo>
                  <a:lnTo>
                    <a:pt x="8853" y="0"/>
                  </a:lnTo>
                  <a:cubicBezTo>
                    <a:pt x="9062" y="3334"/>
                    <a:pt x="9273" y="6666"/>
                    <a:pt x="9482" y="10000"/>
                  </a:cubicBezTo>
                  <a:lnTo>
                    <a:pt x="315" y="10000"/>
                  </a:lnTo>
                  <a:cubicBezTo>
                    <a:pt x="37" y="6797"/>
                    <a:pt x="278" y="3593"/>
                    <a:pt x="0" y="39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7" name="Grupo 256"/>
            <p:cNvGrpSpPr/>
            <p:nvPr/>
          </p:nvGrpSpPr>
          <p:grpSpPr>
            <a:xfrm>
              <a:off x="420860" y="640812"/>
              <a:ext cx="8043818" cy="6170063"/>
              <a:chOff x="206892" y="572726"/>
              <a:chExt cx="8043818" cy="6170063"/>
            </a:xfrm>
          </p:grpSpPr>
          <p:grpSp>
            <p:nvGrpSpPr>
              <p:cNvPr id="238" name="Grupo 237"/>
              <p:cNvGrpSpPr/>
              <p:nvPr/>
            </p:nvGrpSpPr>
            <p:grpSpPr>
              <a:xfrm>
                <a:off x="206892" y="572726"/>
                <a:ext cx="8043818" cy="6170063"/>
                <a:chOff x="83599" y="636492"/>
                <a:chExt cx="8043818" cy="6170063"/>
              </a:xfrm>
            </p:grpSpPr>
            <p:sp>
              <p:nvSpPr>
                <p:cNvPr id="253" name="Fluxograma: Operação manual 56"/>
                <p:cNvSpPr/>
                <p:nvPr/>
              </p:nvSpPr>
              <p:spPr>
                <a:xfrm rot="17237187" flipH="1">
                  <a:off x="4492475" y="4018622"/>
                  <a:ext cx="1274029" cy="1029752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2000 w 10000"/>
                    <a:gd name="connsiteY3" fmla="*/ 10000 h 10000"/>
                    <a:gd name="connsiteX4" fmla="*/ 0 w 10000"/>
                    <a:gd name="connsiteY4" fmla="*/ 0 h 10000"/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3757 w 10000"/>
                    <a:gd name="connsiteY3" fmla="*/ 9693 h 10000"/>
                    <a:gd name="connsiteX4" fmla="*/ 0 w 10000"/>
                    <a:gd name="connsiteY4" fmla="*/ 0 h 10000"/>
                    <a:gd name="connsiteX0" fmla="*/ 0 w 12305"/>
                    <a:gd name="connsiteY0" fmla="*/ 0 h 9693"/>
                    <a:gd name="connsiteX1" fmla="*/ 10000 w 12305"/>
                    <a:gd name="connsiteY1" fmla="*/ 0 h 9693"/>
                    <a:gd name="connsiteX2" fmla="*/ 12305 w 12305"/>
                    <a:gd name="connsiteY2" fmla="*/ 8662 h 9693"/>
                    <a:gd name="connsiteX3" fmla="*/ 3757 w 12305"/>
                    <a:gd name="connsiteY3" fmla="*/ 9693 h 9693"/>
                    <a:gd name="connsiteX4" fmla="*/ 0 w 12305"/>
                    <a:gd name="connsiteY4" fmla="*/ 0 h 9693"/>
                    <a:gd name="connsiteX0" fmla="*/ 0 w 12324"/>
                    <a:gd name="connsiteY0" fmla="*/ 0 h 10000"/>
                    <a:gd name="connsiteX1" fmla="*/ 8127 w 12324"/>
                    <a:gd name="connsiteY1" fmla="*/ 0 h 10000"/>
                    <a:gd name="connsiteX2" fmla="*/ 12324 w 12324"/>
                    <a:gd name="connsiteY2" fmla="*/ 7805 h 10000"/>
                    <a:gd name="connsiteX3" fmla="*/ 3053 w 12324"/>
                    <a:gd name="connsiteY3" fmla="*/ 10000 h 10000"/>
                    <a:gd name="connsiteX4" fmla="*/ 0 w 12324"/>
                    <a:gd name="connsiteY4" fmla="*/ 0 h 10000"/>
                    <a:gd name="connsiteX0" fmla="*/ 0 w 12324"/>
                    <a:gd name="connsiteY0" fmla="*/ 0 h 8833"/>
                    <a:gd name="connsiteX1" fmla="*/ 8127 w 12324"/>
                    <a:gd name="connsiteY1" fmla="*/ 0 h 8833"/>
                    <a:gd name="connsiteX2" fmla="*/ 12324 w 12324"/>
                    <a:gd name="connsiteY2" fmla="*/ 7805 h 8833"/>
                    <a:gd name="connsiteX3" fmla="*/ 5133 w 12324"/>
                    <a:gd name="connsiteY3" fmla="*/ 8833 h 8833"/>
                    <a:gd name="connsiteX4" fmla="*/ 0 w 12324"/>
                    <a:gd name="connsiteY4" fmla="*/ 0 h 8833"/>
                    <a:gd name="connsiteX0" fmla="*/ 0 w 10000"/>
                    <a:gd name="connsiteY0" fmla="*/ 0 h 9761"/>
                    <a:gd name="connsiteX1" fmla="*/ 6594 w 10000"/>
                    <a:gd name="connsiteY1" fmla="*/ 0 h 9761"/>
                    <a:gd name="connsiteX2" fmla="*/ 10000 w 10000"/>
                    <a:gd name="connsiteY2" fmla="*/ 8836 h 9761"/>
                    <a:gd name="connsiteX3" fmla="*/ 4994 w 10000"/>
                    <a:gd name="connsiteY3" fmla="*/ 9761 h 9761"/>
                    <a:gd name="connsiteX4" fmla="*/ 0 w 10000"/>
                    <a:gd name="connsiteY4" fmla="*/ 0 h 9761"/>
                    <a:gd name="connsiteX0" fmla="*/ 0 w 10000"/>
                    <a:gd name="connsiteY0" fmla="*/ 0 h 9784"/>
                    <a:gd name="connsiteX1" fmla="*/ 6594 w 10000"/>
                    <a:gd name="connsiteY1" fmla="*/ 0 h 9784"/>
                    <a:gd name="connsiteX2" fmla="*/ 10000 w 10000"/>
                    <a:gd name="connsiteY2" fmla="*/ 9052 h 9784"/>
                    <a:gd name="connsiteX3" fmla="*/ 5486 w 10000"/>
                    <a:gd name="connsiteY3" fmla="*/ 9784 h 9784"/>
                    <a:gd name="connsiteX4" fmla="*/ 0 w 10000"/>
                    <a:gd name="connsiteY4" fmla="*/ 0 h 9784"/>
                    <a:gd name="connsiteX0" fmla="*/ 0 w 11095"/>
                    <a:gd name="connsiteY0" fmla="*/ 0 h 10000"/>
                    <a:gd name="connsiteX1" fmla="*/ 6594 w 11095"/>
                    <a:gd name="connsiteY1" fmla="*/ 0 h 10000"/>
                    <a:gd name="connsiteX2" fmla="*/ 11095 w 11095"/>
                    <a:gd name="connsiteY2" fmla="*/ 8405 h 10000"/>
                    <a:gd name="connsiteX3" fmla="*/ 5486 w 11095"/>
                    <a:gd name="connsiteY3" fmla="*/ 10000 h 10000"/>
                    <a:gd name="connsiteX4" fmla="*/ 0 w 11095"/>
                    <a:gd name="connsiteY4" fmla="*/ 0 h 10000"/>
                    <a:gd name="connsiteX0" fmla="*/ 0 w 11095"/>
                    <a:gd name="connsiteY0" fmla="*/ 0 h 9787"/>
                    <a:gd name="connsiteX1" fmla="*/ 6594 w 11095"/>
                    <a:gd name="connsiteY1" fmla="*/ 0 h 9787"/>
                    <a:gd name="connsiteX2" fmla="*/ 11095 w 11095"/>
                    <a:gd name="connsiteY2" fmla="*/ 8405 h 9787"/>
                    <a:gd name="connsiteX3" fmla="*/ 6044 w 11095"/>
                    <a:gd name="connsiteY3" fmla="*/ 9787 h 9787"/>
                    <a:gd name="connsiteX4" fmla="*/ 0 w 11095"/>
                    <a:gd name="connsiteY4" fmla="*/ 0 h 9787"/>
                    <a:gd name="connsiteX0" fmla="*/ 0 w 10000"/>
                    <a:gd name="connsiteY0" fmla="*/ 0 h 9587"/>
                    <a:gd name="connsiteX1" fmla="*/ 5943 w 10000"/>
                    <a:gd name="connsiteY1" fmla="*/ 0 h 9587"/>
                    <a:gd name="connsiteX2" fmla="*/ 10000 w 10000"/>
                    <a:gd name="connsiteY2" fmla="*/ 8588 h 9587"/>
                    <a:gd name="connsiteX3" fmla="*/ 6089 w 10000"/>
                    <a:gd name="connsiteY3" fmla="*/ 9587 h 9587"/>
                    <a:gd name="connsiteX4" fmla="*/ 0 w 10000"/>
                    <a:gd name="connsiteY4" fmla="*/ 0 h 95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9587">
                      <a:moveTo>
                        <a:pt x="0" y="0"/>
                      </a:moveTo>
                      <a:lnTo>
                        <a:pt x="5943" y="0"/>
                      </a:lnTo>
                      <a:lnTo>
                        <a:pt x="10000" y="8588"/>
                      </a:lnTo>
                      <a:lnTo>
                        <a:pt x="6089" y="958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8" name="Grupo 247"/>
                <p:cNvGrpSpPr/>
                <p:nvPr/>
              </p:nvGrpSpPr>
              <p:grpSpPr>
                <a:xfrm>
                  <a:off x="83599" y="636492"/>
                  <a:ext cx="8043818" cy="6170063"/>
                  <a:chOff x="1798206" y="442155"/>
                  <a:chExt cx="8043818" cy="6170063"/>
                </a:xfrm>
              </p:grpSpPr>
              <p:sp>
                <p:nvSpPr>
                  <p:cNvPr id="220" name="Fluxograma: Operação manual 56"/>
                  <p:cNvSpPr/>
                  <p:nvPr/>
                </p:nvSpPr>
                <p:spPr>
                  <a:xfrm rot="3030200">
                    <a:off x="3551402" y="4045559"/>
                    <a:ext cx="1274029" cy="1029752"/>
                  </a:xfrm>
                  <a:custGeom>
                    <a:avLst/>
                    <a:gdLst>
                      <a:gd name="connsiteX0" fmla="*/ 0 w 10000"/>
                      <a:gd name="connsiteY0" fmla="*/ 0 h 10000"/>
                      <a:gd name="connsiteX1" fmla="*/ 10000 w 10000"/>
                      <a:gd name="connsiteY1" fmla="*/ 0 h 10000"/>
                      <a:gd name="connsiteX2" fmla="*/ 8000 w 10000"/>
                      <a:gd name="connsiteY2" fmla="*/ 10000 h 10000"/>
                      <a:gd name="connsiteX3" fmla="*/ 2000 w 10000"/>
                      <a:gd name="connsiteY3" fmla="*/ 10000 h 10000"/>
                      <a:gd name="connsiteX4" fmla="*/ 0 w 10000"/>
                      <a:gd name="connsiteY4" fmla="*/ 0 h 10000"/>
                      <a:gd name="connsiteX0" fmla="*/ 0 w 10000"/>
                      <a:gd name="connsiteY0" fmla="*/ 0 h 10000"/>
                      <a:gd name="connsiteX1" fmla="*/ 10000 w 10000"/>
                      <a:gd name="connsiteY1" fmla="*/ 0 h 10000"/>
                      <a:gd name="connsiteX2" fmla="*/ 8000 w 10000"/>
                      <a:gd name="connsiteY2" fmla="*/ 10000 h 10000"/>
                      <a:gd name="connsiteX3" fmla="*/ 3757 w 10000"/>
                      <a:gd name="connsiteY3" fmla="*/ 9693 h 10000"/>
                      <a:gd name="connsiteX4" fmla="*/ 0 w 10000"/>
                      <a:gd name="connsiteY4" fmla="*/ 0 h 10000"/>
                      <a:gd name="connsiteX0" fmla="*/ 0 w 12305"/>
                      <a:gd name="connsiteY0" fmla="*/ 0 h 9693"/>
                      <a:gd name="connsiteX1" fmla="*/ 10000 w 12305"/>
                      <a:gd name="connsiteY1" fmla="*/ 0 h 9693"/>
                      <a:gd name="connsiteX2" fmla="*/ 12305 w 12305"/>
                      <a:gd name="connsiteY2" fmla="*/ 8662 h 9693"/>
                      <a:gd name="connsiteX3" fmla="*/ 3757 w 12305"/>
                      <a:gd name="connsiteY3" fmla="*/ 9693 h 9693"/>
                      <a:gd name="connsiteX4" fmla="*/ 0 w 12305"/>
                      <a:gd name="connsiteY4" fmla="*/ 0 h 9693"/>
                      <a:gd name="connsiteX0" fmla="*/ 0 w 12324"/>
                      <a:gd name="connsiteY0" fmla="*/ 0 h 10000"/>
                      <a:gd name="connsiteX1" fmla="*/ 8127 w 12324"/>
                      <a:gd name="connsiteY1" fmla="*/ 0 h 10000"/>
                      <a:gd name="connsiteX2" fmla="*/ 12324 w 12324"/>
                      <a:gd name="connsiteY2" fmla="*/ 7805 h 10000"/>
                      <a:gd name="connsiteX3" fmla="*/ 3053 w 12324"/>
                      <a:gd name="connsiteY3" fmla="*/ 10000 h 10000"/>
                      <a:gd name="connsiteX4" fmla="*/ 0 w 12324"/>
                      <a:gd name="connsiteY4" fmla="*/ 0 h 10000"/>
                      <a:gd name="connsiteX0" fmla="*/ 0 w 12324"/>
                      <a:gd name="connsiteY0" fmla="*/ 0 h 8833"/>
                      <a:gd name="connsiteX1" fmla="*/ 8127 w 12324"/>
                      <a:gd name="connsiteY1" fmla="*/ 0 h 8833"/>
                      <a:gd name="connsiteX2" fmla="*/ 12324 w 12324"/>
                      <a:gd name="connsiteY2" fmla="*/ 7805 h 8833"/>
                      <a:gd name="connsiteX3" fmla="*/ 5133 w 12324"/>
                      <a:gd name="connsiteY3" fmla="*/ 8833 h 8833"/>
                      <a:gd name="connsiteX4" fmla="*/ 0 w 12324"/>
                      <a:gd name="connsiteY4" fmla="*/ 0 h 8833"/>
                      <a:gd name="connsiteX0" fmla="*/ 0 w 10000"/>
                      <a:gd name="connsiteY0" fmla="*/ 0 h 9761"/>
                      <a:gd name="connsiteX1" fmla="*/ 6594 w 10000"/>
                      <a:gd name="connsiteY1" fmla="*/ 0 h 9761"/>
                      <a:gd name="connsiteX2" fmla="*/ 10000 w 10000"/>
                      <a:gd name="connsiteY2" fmla="*/ 8836 h 9761"/>
                      <a:gd name="connsiteX3" fmla="*/ 4994 w 10000"/>
                      <a:gd name="connsiteY3" fmla="*/ 9761 h 9761"/>
                      <a:gd name="connsiteX4" fmla="*/ 0 w 10000"/>
                      <a:gd name="connsiteY4" fmla="*/ 0 h 9761"/>
                      <a:gd name="connsiteX0" fmla="*/ 0 w 10000"/>
                      <a:gd name="connsiteY0" fmla="*/ 0 h 9784"/>
                      <a:gd name="connsiteX1" fmla="*/ 6594 w 10000"/>
                      <a:gd name="connsiteY1" fmla="*/ 0 h 9784"/>
                      <a:gd name="connsiteX2" fmla="*/ 10000 w 10000"/>
                      <a:gd name="connsiteY2" fmla="*/ 9052 h 9784"/>
                      <a:gd name="connsiteX3" fmla="*/ 5486 w 10000"/>
                      <a:gd name="connsiteY3" fmla="*/ 9784 h 9784"/>
                      <a:gd name="connsiteX4" fmla="*/ 0 w 10000"/>
                      <a:gd name="connsiteY4" fmla="*/ 0 h 9784"/>
                      <a:gd name="connsiteX0" fmla="*/ 0 w 11095"/>
                      <a:gd name="connsiteY0" fmla="*/ 0 h 10000"/>
                      <a:gd name="connsiteX1" fmla="*/ 6594 w 11095"/>
                      <a:gd name="connsiteY1" fmla="*/ 0 h 10000"/>
                      <a:gd name="connsiteX2" fmla="*/ 11095 w 11095"/>
                      <a:gd name="connsiteY2" fmla="*/ 8405 h 10000"/>
                      <a:gd name="connsiteX3" fmla="*/ 5486 w 11095"/>
                      <a:gd name="connsiteY3" fmla="*/ 10000 h 10000"/>
                      <a:gd name="connsiteX4" fmla="*/ 0 w 11095"/>
                      <a:gd name="connsiteY4" fmla="*/ 0 h 10000"/>
                      <a:gd name="connsiteX0" fmla="*/ 0 w 11095"/>
                      <a:gd name="connsiteY0" fmla="*/ 0 h 9787"/>
                      <a:gd name="connsiteX1" fmla="*/ 6594 w 11095"/>
                      <a:gd name="connsiteY1" fmla="*/ 0 h 9787"/>
                      <a:gd name="connsiteX2" fmla="*/ 11095 w 11095"/>
                      <a:gd name="connsiteY2" fmla="*/ 8405 h 9787"/>
                      <a:gd name="connsiteX3" fmla="*/ 6044 w 11095"/>
                      <a:gd name="connsiteY3" fmla="*/ 9787 h 9787"/>
                      <a:gd name="connsiteX4" fmla="*/ 0 w 11095"/>
                      <a:gd name="connsiteY4" fmla="*/ 0 h 9787"/>
                      <a:gd name="connsiteX0" fmla="*/ 0 w 10000"/>
                      <a:gd name="connsiteY0" fmla="*/ 0 h 9587"/>
                      <a:gd name="connsiteX1" fmla="*/ 5943 w 10000"/>
                      <a:gd name="connsiteY1" fmla="*/ 0 h 9587"/>
                      <a:gd name="connsiteX2" fmla="*/ 10000 w 10000"/>
                      <a:gd name="connsiteY2" fmla="*/ 8588 h 9587"/>
                      <a:gd name="connsiteX3" fmla="*/ 6089 w 10000"/>
                      <a:gd name="connsiteY3" fmla="*/ 9587 h 9587"/>
                      <a:gd name="connsiteX4" fmla="*/ 0 w 10000"/>
                      <a:gd name="connsiteY4" fmla="*/ 0 h 95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0" h="9587">
                        <a:moveTo>
                          <a:pt x="0" y="0"/>
                        </a:moveTo>
                        <a:lnTo>
                          <a:pt x="5943" y="0"/>
                        </a:lnTo>
                        <a:lnTo>
                          <a:pt x="10000" y="8588"/>
                        </a:lnTo>
                        <a:lnTo>
                          <a:pt x="6089" y="958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3" name="Retângulo 222"/>
                  <p:cNvSpPr/>
                  <p:nvPr/>
                </p:nvSpPr>
                <p:spPr>
                  <a:xfrm rot="8769183">
                    <a:off x="3078052" y="5791906"/>
                    <a:ext cx="288000" cy="339587"/>
                  </a:xfrm>
                  <a:prstGeom prst="rect">
                    <a:avLst/>
                  </a:prstGeom>
                  <a:solidFill>
                    <a:srgbClr val="F6CB9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051" name="Grupo 1050"/>
                  <p:cNvGrpSpPr/>
                  <p:nvPr/>
                </p:nvGrpSpPr>
                <p:grpSpPr>
                  <a:xfrm>
                    <a:off x="1798206" y="442155"/>
                    <a:ext cx="8043818" cy="5689626"/>
                    <a:chOff x="1798206" y="442155"/>
                    <a:chExt cx="8043818" cy="5689626"/>
                  </a:xfrm>
                </p:grpSpPr>
                <p:sp>
                  <p:nvSpPr>
                    <p:cNvPr id="203" name="Fluxograma: Operação manual 56"/>
                    <p:cNvSpPr/>
                    <p:nvPr/>
                  </p:nvSpPr>
                  <p:spPr>
                    <a:xfrm rot="2886352" flipH="1" flipV="1">
                      <a:off x="6271894" y="2380431"/>
                      <a:ext cx="1045726" cy="1594929"/>
                    </a:xfrm>
                    <a:custGeom>
                      <a:avLst/>
                      <a:gdLst>
                        <a:gd name="connsiteX0" fmla="*/ 0 w 10000"/>
                        <a:gd name="connsiteY0" fmla="*/ 0 h 10000"/>
                        <a:gd name="connsiteX1" fmla="*/ 10000 w 10000"/>
                        <a:gd name="connsiteY1" fmla="*/ 0 h 10000"/>
                        <a:gd name="connsiteX2" fmla="*/ 8000 w 10000"/>
                        <a:gd name="connsiteY2" fmla="*/ 10000 h 10000"/>
                        <a:gd name="connsiteX3" fmla="*/ 2000 w 10000"/>
                        <a:gd name="connsiteY3" fmla="*/ 10000 h 10000"/>
                        <a:gd name="connsiteX4" fmla="*/ 0 w 10000"/>
                        <a:gd name="connsiteY4" fmla="*/ 0 h 10000"/>
                        <a:gd name="connsiteX0" fmla="*/ 0 w 10000"/>
                        <a:gd name="connsiteY0" fmla="*/ 0 h 10000"/>
                        <a:gd name="connsiteX1" fmla="*/ 10000 w 10000"/>
                        <a:gd name="connsiteY1" fmla="*/ 0 h 10000"/>
                        <a:gd name="connsiteX2" fmla="*/ 8000 w 10000"/>
                        <a:gd name="connsiteY2" fmla="*/ 10000 h 10000"/>
                        <a:gd name="connsiteX3" fmla="*/ 3757 w 10000"/>
                        <a:gd name="connsiteY3" fmla="*/ 9693 h 10000"/>
                        <a:gd name="connsiteX4" fmla="*/ 0 w 10000"/>
                        <a:gd name="connsiteY4" fmla="*/ 0 h 10000"/>
                        <a:gd name="connsiteX0" fmla="*/ 0 w 12305"/>
                        <a:gd name="connsiteY0" fmla="*/ 0 h 9693"/>
                        <a:gd name="connsiteX1" fmla="*/ 10000 w 12305"/>
                        <a:gd name="connsiteY1" fmla="*/ 0 h 9693"/>
                        <a:gd name="connsiteX2" fmla="*/ 12305 w 12305"/>
                        <a:gd name="connsiteY2" fmla="*/ 8662 h 9693"/>
                        <a:gd name="connsiteX3" fmla="*/ 3757 w 12305"/>
                        <a:gd name="connsiteY3" fmla="*/ 9693 h 9693"/>
                        <a:gd name="connsiteX4" fmla="*/ 0 w 12305"/>
                        <a:gd name="connsiteY4" fmla="*/ 0 h 9693"/>
                        <a:gd name="connsiteX0" fmla="*/ 0 w 12324"/>
                        <a:gd name="connsiteY0" fmla="*/ 0 h 10000"/>
                        <a:gd name="connsiteX1" fmla="*/ 8127 w 12324"/>
                        <a:gd name="connsiteY1" fmla="*/ 0 h 10000"/>
                        <a:gd name="connsiteX2" fmla="*/ 12324 w 12324"/>
                        <a:gd name="connsiteY2" fmla="*/ 7805 h 10000"/>
                        <a:gd name="connsiteX3" fmla="*/ 3053 w 12324"/>
                        <a:gd name="connsiteY3" fmla="*/ 10000 h 10000"/>
                        <a:gd name="connsiteX4" fmla="*/ 0 w 12324"/>
                        <a:gd name="connsiteY4" fmla="*/ 0 h 10000"/>
                        <a:gd name="connsiteX0" fmla="*/ 0 w 12324"/>
                        <a:gd name="connsiteY0" fmla="*/ 0 h 8833"/>
                        <a:gd name="connsiteX1" fmla="*/ 8127 w 12324"/>
                        <a:gd name="connsiteY1" fmla="*/ 0 h 8833"/>
                        <a:gd name="connsiteX2" fmla="*/ 12324 w 12324"/>
                        <a:gd name="connsiteY2" fmla="*/ 7805 h 8833"/>
                        <a:gd name="connsiteX3" fmla="*/ 5133 w 12324"/>
                        <a:gd name="connsiteY3" fmla="*/ 8833 h 8833"/>
                        <a:gd name="connsiteX4" fmla="*/ 0 w 12324"/>
                        <a:gd name="connsiteY4" fmla="*/ 0 h 8833"/>
                        <a:gd name="connsiteX0" fmla="*/ 0 w 10000"/>
                        <a:gd name="connsiteY0" fmla="*/ 0 h 9761"/>
                        <a:gd name="connsiteX1" fmla="*/ 6594 w 10000"/>
                        <a:gd name="connsiteY1" fmla="*/ 0 h 9761"/>
                        <a:gd name="connsiteX2" fmla="*/ 10000 w 10000"/>
                        <a:gd name="connsiteY2" fmla="*/ 8836 h 9761"/>
                        <a:gd name="connsiteX3" fmla="*/ 4994 w 10000"/>
                        <a:gd name="connsiteY3" fmla="*/ 9761 h 9761"/>
                        <a:gd name="connsiteX4" fmla="*/ 0 w 10000"/>
                        <a:gd name="connsiteY4" fmla="*/ 0 h 9761"/>
                        <a:gd name="connsiteX0" fmla="*/ 0 w 10000"/>
                        <a:gd name="connsiteY0" fmla="*/ 0 h 9784"/>
                        <a:gd name="connsiteX1" fmla="*/ 6594 w 10000"/>
                        <a:gd name="connsiteY1" fmla="*/ 0 h 9784"/>
                        <a:gd name="connsiteX2" fmla="*/ 10000 w 10000"/>
                        <a:gd name="connsiteY2" fmla="*/ 9052 h 9784"/>
                        <a:gd name="connsiteX3" fmla="*/ 5486 w 10000"/>
                        <a:gd name="connsiteY3" fmla="*/ 9784 h 9784"/>
                        <a:gd name="connsiteX4" fmla="*/ 0 w 10000"/>
                        <a:gd name="connsiteY4" fmla="*/ 0 h 9784"/>
                        <a:gd name="connsiteX0" fmla="*/ 0 w 11095"/>
                        <a:gd name="connsiteY0" fmla="*/ 0 h 10000"/>
                        <a:gd name="connsiteX1" fmla="*/ 6594 w 11095"/>
                        <a:gd name="connsiteY1" fmla="*/ 0 h 10000"/>
                        <a:gd name="connsiteX2" fmla="*/ 11095 w 11095"/>
                        <a:gd name="connsiteY2" fmla="*/ 8405 h 10000"/>
                        <a:gd name="connsiteX3" fmla="*/ 5486 w 11095"/>
                        <a:gd name="connsiteY3" fmla="*/ 10000 h 10000"/>
                        <a:gd name="connsiteX4" fmla="*/ 0 w 11095"/>
                        <a:gd name="connsiteY4" fmla="*/ 0 h 10000"/>
                        <a:gd name="connsiteX0" fmla="*/ 0 w 11095"/>
                        <a:gd name="connsiteY0" fmla="*/ 0 h 9787"/>
                        <a:gd name="connsiteX1" fmla="*/ 6594 w 11095"/>
                        <a:gd name="connsiteY1" fmla="*/ 0 h 9787"/>
                        <a:gd name="connsiteX2" fmla="*/ 11095 w 11095"/>
                        <a:gd name="connsiteY2" fmla="*/ 8405 h 9787"/>
                        <a:gd name="connsiteX3" fmla="*/ 6044 w 11095"/>
                        <a:gd name="connsiteY3" fmla="*/ 9787 h 9787"/>
                        <a:gd name="connsiteX4" fmla="*/ 0 w 11095"/>
                        <a:gd name="connsiteY4" fmla="*/ 0 h 9787"/>
                        <a:gd name="connsiteX0" fmla="*/ 0 w 10000"/>
                        <a:gd name="connsiteY0" fmla="*/ 0 h 9587"/>
                        <a:gd name="connsiteX1" fmla="*/ 5943 w 10000"/>
                        <a:gd name="connsiteY1" fmla="*/ 0 h 9587"/>
                        <a:gd name="connsiteX2" fmla="*/ 10000 w 10000"/>
                        <a:gd name="connsiteY2" fmla="*/ 8588 h 9587"/>
                        <a:gd name="connsiteX3" fmla="*/ 6089 w 10000"/>
                        <a:gd name="connsiteY3" fmla="*/ 9587 h 9587"/>
                        <a:gd name="connsiteX4" fmla="*/ 0 w 10000"/>
                        <a:gd name="connsiteY4" fmla="*/ 0 h 95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000" h="9587">
                          <a:moveTo>
                            <a:pt x="0" y="0"/>
                          </a:moveTo>
                          <a:lnTo>
                            <a:pt x="5943" y="0"/>
                          </a:lnTo>
                          <a:lnTo>
                            <a:pt x="10000" y="8588"/>
                          </a:lnTo>
                          <a:lnTo>
                            <a:pt x="6089" y="958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1045" name="Grupo 1044"/>
                    <p:cNvGrpSpPr/>
                    <p:nvPr/>
                  </p:nvGrpSpPr>
                  <p:grpSpPr>
                    <a:xfrm>
                      <a:off x="1798206" y="1047769"/>
                      <a:ext cx="8043818" cy="5084012"/>
                      <a:chOff x="1798206" y="1047769"/>
                      <a:chExt cx="8043818" cy="5084012"/>
                    </a:xfrm>
                  </p:grpSpPr>
                  <p:grpSp>
                    <p:nvGrpSpPr>
                      <p:cNvPr id="1044" name="Grupo 1043"/>
                      <p:cNvGrpSpPr/>
                      <p:nvPr/>
                    </p:nvGrpSpPr>
                    <p:grpSpPr>
                      <a:xfrm>
                        <a:off x="7649126" y="4114288"/>
                        <a:ext cx="2192898" cy="2017493"/>
                        <a:chOff x="7765238" y="3201796"/>
                        <a:chExt cx="2192898" cy="2017493"/>
                      </a:xfrm>
                    </p:grpSpPr>
                    <p:sp>
                      <p:nvSpPr>
                        <p:cNvPr id="113" name="Retângulo 112"/>
                        <p:cNvSpPr/>
                        <p:nvPr/>
                      </p:nvSpPr>
                      <p:spPr>
                        <a:xfrm rot="7395330">
                          <a:off x="8233617" y="3122622"/>
                          <a:ext cx="345600" cy="503947"/>
                        </a:xfrm>
                        <a:prstGeom prst="rect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14" name="Elipse 113"/>
                        <p:cNvSpPr/>
                        <p:nvPr/>
                      </p:nvSpPr>
                      <p:spPr>
                        <a:xfrm rot="2570442">
                          <a:off x="8413917" y="3300020"/>
                          <a:ext cx="324000" cy="432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grpSp>
                      <p:nvGrpSpPr>
                        <p:cNvPr id="45" name="Grupo 44"/>
                        <p:cNvGrpSpPr/>
                        <p:nvPr/>
                      </p:nvGrpSpPr>
                      <p:grpSpPr>
                        <a:xfrm>
                          <a:off x="7765238" y="3295341"/>
                          <a:ext cx="2192898" cy="1923948"/>
                          <a:chOff x="6434740" y="3966962"/>
                          <a:chExt cx="2192898" cy="1923948"/>
                        </a:xfrm>
                      </p:grpSpPr>
                      <p:grpSp>
                        <p:nvGrpSpPr>
                          <p:cNvPr id="42" name="Grupo 41"/>
                          <p:cNvGrpSpPr/>
                          <p:nvPr/>
                        </p:nvGrpSpPr>
                        <p:grpSpPr>
                          <a:xfrm>
                            <a:off x="6434740" y="3966962"/>
                            <a:ext cx="2192898" cy="1445392"/>
                            <a:chOff x="6434740" y="3966962"/>
                            <a:chExt cx="2192898" cy="1445392"/>
                          </a:xfrm>
                        </p:grpSpPr>
                        <p:sp>
                          <p:nvSpPr>
                            <p:cNvPr id="47" name="Cubo 46"/>
                            <p:cNvSpPr/>
                            <p:nvPr/>
                          </p:nvSpPr>
                          <p:spPr>
                            <a:xfrm rot="19538305" flipH="1">
                              <a:off x="6731411" y="4246592"/>
                              <a:ext cx="1896227" cy="1165762"/>
                            </a:xfrm>
                            <a:prstGeom prst="cube">
                              <a:avLst>
                                <a:gd name="adj" fmla="val 12947"/>
                              </a:avLst>
                            </a:prstGeom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9" name="Trapezoide 8"/>
                            <p:cNvSpPr/>
                            <p:nvPr/>
                          </p:nvSpPr>
                          <p:spPr>
                            <a:xfrm rot="19560000" flipV="1">
                              <a:off x="6759954" y="4385992"/>
                              <a:ext cx="1746719" cy="456208"/>
                            </a:xfrm>
                            <a:prstGeom prst="trapezoid">
                              <a:avLst/>
                            </a:pr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22" name="Fluxograma: Dados 21"/>
                            <p:cNvSpPr/>
                            <p:nvPr/>
                          </p:nvSpPr>
                          <p:spPr>
                            <a:xfrm rot="19533398" flipV="1">
                              <a:off x="6434740" y="4317916"/>
                              <a:ext cx="1908000" cy="186523"/>
                            </a:xfrm>
                            <a:custGeom>
                              <a:avLst/>
                              <a:gdLst>
                                <a:gd name="connsiteX0" fmla="*/ 0 w 10000"/>
                                <a:gd name="connsiteY0" fmla="*/ 10000 h 10000"/>
                                <a:gd name="connsiteX1" fmla="*/ 2000 w 10000"/>
                                <a:gd name="connsiteY1" fmla="*/ 0 h 10000"/>
                                <a:gd name="connsiteX2" fmla="*/ 10000 w 10000"/>
                                <a:gd name="connsiteY2" fmla="*/ 0 h 10000"/>
                                <a:gd name="connsiteX3" fmla="*/ 8000 w 10000"/>
                                <a:gd name="connsiteY3" fmla="*/ 10000 h 10000"/>
                                <a:gd name="connsiteX4" fmla="*/ 0 w 10000"/>
                                <a:gd name="connsiteY4" fmla="*/ 10000 h 10000"/>
                                <a:gd name="connsiteX0" fmla="*/ 0 w 10000"/>
                                <a:gd name="connsiteY0" fmla="*/ 10000 h 10000"/>
                                <a:gd name="connsiteX1" fmla="*/ 864 w 10000"/>
                                <a:gd name="connsiteY1" fmla="*/ 173 h 10000"/>
                                <a:gd name="connsiteX2" fmla="*/ 10000 w 10000"/>
                                <a:gd name="connsiteY2" fmla="*/ 0 h 10000"/>
                                <a:gd name="connsiteX3" fmla="*/ 8000 w 10000"/>
                                <a:gd name="connsiteY3" fmla="*/ 10000 h 10000"/>
                                <a:gd name="connsiteX4" fmla="*/ 0 w 10000"/>
                                <a:gd name="connsiteY4" fmla="*/ 10000 h 10000"/>
                                <a:gd name="connsiteX0" fmla="*/ 0 w 8554"/>
                                <a:gd name="connsiteY0" fmla="*/ 9827 h 9827"/>
                                <a:gd name="connsiteX1" fmla="*/ 864 w 8554"/>
                                <a:gd name="connsiteY1" fmla="*/ 0 h 9827"/>
                                <a:gd name="connsiteX2" fmla="*/ 8554 w 8554"/>
                                <a:gd name="connsiteY2" fmla="*/ 498 h 9827"/>
                                <a:gd name="connsiteX3" fmla="*/ 8000 w 8554"/>
                                <a:gd name="connsiteY3" fmla="*/ 9827 h 9827"/>
                                <a:gd name="connsiteX4" fmla="*/ 0 w 8554"/>
                                <a:gd name="connsiteY4" fmla="*/ 9827 h 9827"/>
                                <a:gd name="connsiteX0" fmla="*/ 0 w 10228"/>
                                <a:gd name="connsiteY0" fmla="*/ 10000 h 10000"/>
                                <a:gd name="connsiteX1" fmla="*/ 1010 w 10228"/>
                                <a:gd name="connsiteY1" fmla="*/ 0 h 10000"/>
                                <a:gd name="connsiteX2" fmla="*/ 10228 w 10228"/>
                                <a:gd name="connsiteY2" fmla="*/ 935 h 10000"/>
                                <a:gd name="connsiteX3" fmla="*/ 9352 w 10228"/>
                                <a:gd name="connsiteY3" fmla="*/ 10000 h 10000"/>
                                <a:gd name="connsiteX4" fmla="*/ 0 w 10228"/>
                                <a:gd name="connsiteY4" fmla="*/ 10000 h 10000"/>
                                <a:gd name="connsiteX0" fmla="*/ 0 w 10306"/>
                                <a:gd name="connsiteY0" fmla="*/ 10106 h 10106"/>
                                <a:gd name="connsiteX1" fmla="*/ 1010 w 10306"/>
                                <a:gd name="connsiteY1" fmla="*/ 106 h 10106"/>
                                <a:gd name="connsiteX2" fmla="*/ 10306 w 10306"/>
                                <a:gd name="connsiteY2" fmla="*/ 0 h 10106"/>
                                <a:gd name="connsiteX3" fmla="*/ 9352 w 10306"/>
                                <a:gd name="connsiteY3" fmla="*/ 10106 h 10106"/>
                                <a:gd name="connsiteX4" fmla="*/ 0 w 10306"/>
                                <a:gd name="connsiteY4" fmla="*/ 10106 h 10106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10306" h="10106">
                                  <a:moveTo>
                                    <a:pt x="0" y="10106"/>
                                  </a:moveTo>
                                  <a:cubicBezTo>
                                    <a:pt x="337" y="6773"/>
                                    <a:pt x="673" y="3439"/>
                                    <a:pt x="1010" y="106"/>
                                  </a:cubicBezTo>
                                  <a:lnTo>
                                    <a:pt x="10306" y="0"/>
                                  </a:lnTo>
                                  <a:cubicBezTo>
                                    <a:pt x="10090" y="3165"/>
                                    <a:pt x="9569" y="6941"/>
                                    <a:pt x="9352" y="10106"/>
                                  </a:cubicBezTo>
                                  <a:lnTo>
                                    <a:pt x="0" y="10106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29" name="Retângulo 28"/>
                            <p:cNvSpPr/>
                            <p:nvPr/>
                          </p:nvSpPr>
                          <p:spPr>
                            <a:xfrm rot="-2220000">
                              <a:off x="7382593" y="5022791"/>
                              <a:ext cx="18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91" name="Retângulo 90"/>
                            <p:cNvSpPr/>
                            <p:nvPr/>
                          </p:nvSpPr>
                          <p:spPr>
                            <a:xfrm rot="-2220000">
                              <a:off x="8032094" y="4579169"/>
                              <a:ext cx="18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39" name="Retângulo 38"/>
                            <p:cNvSpPr/>
                            <p:nvPr/>
                          </p:nvSpPr>
                          <p:spPr>
                            <a:xfrm rot="-1920000">
                              <a:off x="6940033" y="4386062"/>
                              <a:ext cx="118110" cy="299634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noFill/>
                            </a:ln>
                            <a:effectLst>
                              <a:outerShdw blurRad="76200" dir="13500000" sy="23000" kx="1200000" algn="br" rotWithShape="0">
                                <a:prstClr val="black">
                                  <a:alpha val="20000"/>
                                </a:prstClr>
                              </a:outerShd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92" name="Retângulo 91"/>
                            <p:cNvSpPr/>
                            <p:nvPr/>
                          </p:nvSpPr>
                          <p:spPr>
                            <a:xfrm rot="-1920000">
                              <a:off x="7519153" y="3966962"/>
                              <a:ext cx="118110" cy="299634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41" name="Retângulo 40"/>
                            <p:cNvSpPr/>
                            <p:nvPr/>
                          </p:nvSpPr>
                          <p:spPr>
                            <a:xfrm rot="19676547">
                              <a:off x="6784358" y="4132368"/>
                              <a:ext cx="835685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noFill/>
                            </a:ln>
                            <a:effectLst>
                              <a:outerShdw blurRad="76200" dir="13500000" sy="23000" kx="1200000" algn="br" rotWithShape="0">
                                <a:prstClr val="black">
                                  <a:alpha val="20000"/>
                                </a:prstClr>
                              </a:outerShd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</p:grpSp>
                      <p:sp>
                        <p:nvSpPr>
                          <p:cNvPr id="90" name="Fluxograma: Dados 21"/>
                          <p:cNvSpPr/>
                          <p:nvPr/>
                        </p:nvSpPr>
                        <p:spPr>
                          <a:xfrm rot="3408767">
                            <a:off x="6389586" y="5231534"/>
                            <a:ext cx="1144091" cy="174661"/>
                          </a:xfrm>
                          <a:custGeom>
                            <a:avLst/>
                            <a:gdLst>
                              <a:gd name="connsiteX0" fmla="*/ 0 w 10000"/>
                              <a:gd name="connsiteY0" fmla="*/ 10000 h 10000"/>
                              <a:gd name="connsiteX1" fmla="*/ 2000 w 10000"/>
                              <a:gd name="connsiteY1" fmla="*/ 0 h 10000"/>
                              <a:gd name="connsiteX2" fmla="*/ 10000 w 10000"/>
                              <a:gd name="connsiteY2" fmla="*/ 0 h 10000"/>
                              <a:gd name="connsiteX3" fmla="*/ 8000 w 10000"/>
                              <a:gd name="connsiteY3" fmla="*/ 10000 h 10000"/>
                              <a:gd name="connsiteX4" fmla="*/ 0 w 10000"/>
                              <a:gd name="connsiteY4" fmla="*/ 10000 h 10000"/>
                              <a:gd name="connsiteX0" fmla="*/ 0 w 10000"/>
                              <a:gd name="connsiteY0" fmla="*/ 10000 h 10000"/>
                              <a:gd name="connsiteX1" fmla="*/ 864 w 10000"/>
                              <a:gd name="connsiteY1" fmla="*/ 173 h 10000"/>
                              <a:gd name="connsiteX2" fmla="*/ 10000 w 10000"/>
                              <a:gd name="connsiteY2" fmla="*/ 0 h 10000"/>
                              <a:gd name="connsiteX3" fmla="*/ 8000 w 10000"/>
                              <a:gd name="connsiteY3" fmla="*/ 10000 h 10000"/>
                              <a:gd name="connsiteX4" fmla="*/ 0 w 10000"/>
                              <a:gd name="connsiteY4" fmla="*/ 10000 h 10000"/>
                              <a:gd name="connsiteX0" fmla="*/ 0 w 8554"/>
                              <a:gd name="connsiteY0" fmla="*/ 9827 h 9827"/>
                              <a:gd name="connsiteX1" fmla="*/ 864 w 8554"/>
                              <a:gd name="connsiteY1" fmla="*/ 0 h 9827"/>
                              <a:gd name="connsiteX2" fmla="*/ 8554 w 8554"/>
                              <a:gd name="connsiteY2" fmla="*/ 498 h 9827"/>
                              <a:gd name="connsiteX3" fmla="*/ 8000 w 8554"/>
                              <a:gd name="connsiteY3" fmla="*/ 9827 h 9827"/>
                              <a:gd name="connsiteX4" fmla="*/ 0 w 8554"/>
                              <a:gd name="connsiteY4" fmla="*/ 9827 h 9827"/>
                              <a:gd name="connsiteX0" fmla="*/ 0 w 10228"/>
                              <a:gd name="connsiteY0" fmla="*/ 10000 h 10000"/>
                              <a:gd name="connsiteX1" fmla="*/ 1010 w 10228"/>
                              <a:gd name="connsiteY1" fmla="*/ 0 h 10000"/>
                              <a:gd name="connsiteX2" fmla="*/ 10228 w 10228"/>
                              <a:gd name="connsiteY2" fmla="*/ 935 h 10000"/>
                              <a:gd name="connsiteX3" fmla="*/ 9352 w 10228"/>
                              <a:gd name="connsiteY3" fmla="*/ 10000 h 10000"/>
                              <a:gd name="connsiteX4" fmla="*/ 0 w 10228"/>
                              <a:gd name="connsiteY4" fmla="*/ 10000 h 10000"/>
                              <a:gd name="connsiteX0" fmla="*/ 0 w 10306"/>
                              <a:gd name="connsiteY0" fmla="*/ 10106 h 10106"/>
                              <a:gd name="connsiteX1" fmla="*/ 1010 w 10306"/>
                              <a:gd name="connsiteY1" fmla="*/ 106 h 10106"/>
                              <a:gd name="connsiteX2" fmla="*/ 10306 w 10306"/>
                              <a:gd name="connsiteY2" fmla="*/ 0 h 10106"/>
                              <a:gd name="connsiteX3" fmla="*/ 9352 w 10306"/>
                              <a:gd name="connsiteY3" fmla="*/ 10106 h 10106"/>
                              <a:gd name="connsiteX4" fmla="*/ 0 w 10306"/>
                              <a:gd name="connsiteY4" fmla="*/ 10106 h 10106"/>
                              <a:gd name="connsiteX0" fmla="*/ 0 w 10722"/>
                              <a:gd name="connsiteY0" fmla="*/ 10006 h 10106"/>
                              <a:gd name="connsiteX1" fmla="*/ 1426 w 10722"/>
                              <a:gd name="connsiteY1" fmla="*/ 106 h 10106"/>
                              <a:gd name="connsiteX2" fmla="*/ 10722 w 10722"/>
                              <a:gd name="connsiteY2" fmla="*/ 0 h 10106"/>
                              <a:gd name="connsiteX3" fmla="*/ 9768 w 10722"/>
                              <a:gd name="connsiteY3" fmla="*/ 10106 h 10106"/>
                              <a:gd name="connsiteX4" fmla="*/ 0 w 10722"/>
                              <a:gd name="connsiteY4" fmla="*/ 10006 h 10106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0722" h="10106">
                                <a:moveTo>
                                  <a:pt x="0" y="10006"/>
                                </a:moveTo>
                                <a:cubicBezTo>
                                  <a:pt x="337" y="6673"/>
                                  <a:pt x="1089" y="3439"/>
                                  <a:pt x="1426" y="106"/>
                                </a:cubicBezTo>
                                <a:lnTo>
                                  <a:pt x="10722" y="0"/>
                                </a:lnTo>
                                <a:cubicBezTo>
                                  <a:pt x="10506" y="3165"/>
                                  <a:pt x="9985" y="6941"/>
                                  <a:pt x="9768" y="10106"/>
                                </a:cubicBezTo>
                                <a:lnTo>
                                  <a:pt x="0" y="1000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chemeClr val="accent1">
                              <a:lumMod val="50000"/>
                            </a:schemeClr>
                          </a:solidFill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1041" name="Trapezoide 1040"/>
                        <p:cNvSpPr/>
                        <p:nvPr/>
                      </p:nvSpPr>
                      <p:spPr>
                        <a:xfrm rot="18426008">
                          <a:off x="8364228" y="3355514"/>
                          <a:ext cx="372816" cy="252000"/>
                        </a:xfrm>
                        <a:prstGeom prst="trapezoid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17" name="Elipse 116"/>
                        <p:cNvSpPr/>
                        <p:nvPr/>
                      </p:nvSpPr>
                      <p:spPr>
                        <a:xfrm rot="2570442">
                          <a:off x="8488196" y="3327827"/>
                          <a:ext cx="288000" cy="263619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042" name="Trapezoide 1041"/>
                        <p:cNvSpPr/>
                        <p:nvPr/>
                      </p:nvSpPr>
                      <p:spPr>
                        <a:xfrm rot="19684655">
                          <a:off x="8177792" y="3443170"/>
                          <a:ext cx="326294" cy="108000"/>
                        </a:xfrm>
                        <a:prstGeom prst="trapezoid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  <p:grpSp>
                    <p:nvGrpSpPr>
                      <p:cNvPr id="1043" name="Grupo 1042"/>
                      <p:cNvGrpSpPr/>
                      <p:nvPr/>
                    </p:nvGrpSpPr>
                    <p:grpSpPr>
                      <a:xfrm>
                        <a:off x="1798206" y="1047769"/>
                        <a:ext cx="6444556" cy="4525289"/>
                        <a:chOff x="1798206" y="1047769"/>
                        <a:chExt cx="6444556" cy="4525289"/>
                      </a:xfrm>
                    </p:grpSpPr>
                    <p:sp>
                      <p:nvSpPr>
                        <p:cNvPr id="119" name="Fluxograma: Operação manual 56"/>
                        <p:cNvSpPr/>
                        <p:nvPr/>
                      </p:nvSpPr>
                      <p:spPr>
                        <a:xfrm rot="10236702">
                          <a:off x="3734706" y="3113189"/>
                          <a:ext cx="1274029" cy="1029752"/>
                        </a:xfrm>
                        <a:custGeom>
                          <a:avLst/>
                          <a:gdLst>
                            <a:gd name="connsiteX0" fmla="*/ 0 w 10000"/>
                            <a:gd name="connsiteY0" fmla="*/ 0 h 10000"/>
                            <a:gd name="connsiteX1" fmla="*/ 10000 w 10000"/>
                            <a:gd name="connsiteY1" fmla="*/ 0 h 10000"/>
                            <a:gd name="connsiteX2" fmla="*/ 8000 w 10000"/>
                            <a:gd name="connsiteY2" fmla="*/ 10000 h 10000"/>
                            <a:gd name="connsiteX3" fmla="*/ 2000 w 10000"/>
                            <a:gd name="connsiteY3" fmla="*/ 10000 h 10000"/>
                            <a:gd name="connsiteX4" fmla="*/ 0 w 10000"/>
                            <a:gd name="connsiteY4" fmla="*/ 0 h 10000"/>
                            <a:gd name="connsiteX0" fmla="*/ 0 w 10000"/>
                            <a:gd name="connsiteY0" fmla="*/ 0 h 10000"/>
                            <a:gd name="connsiteX1" fmla="*/ 10000 w 10000"/>
                            <a:gd name="connsiteY1" fmla="*/ 0 h 10000"/>
                            <a:gd name="connsiteX2" fmla="*/ 8000 w 10000"/>
                            <a:gd name="connsiteY2" fmla="*/ 10000 h 10000"/>
                            <a:gd name="connsiteX3" fmla="*/ 3757 w 10000"/>
                            <a:gd name="connsiteY3" fmla="*/ 9693 h 10000"/>
                            <a:gd name="connsiteX4" fmla="*/ 0 w 10000"/>
                            <a:gd name="connsiteY4" fmla="*/ 0 h 10000"/>
                            <a:gd name="connsiteX0" fmla="*/ 0 w 12305"/>
                            <a:gd name="connsiteY0" fmla="*/ 0 h 9693"/>
                            <a:gd name="connsiteX1" fmla="*/ 10000 w 12305"/>
                            <a:gd name="connsiteY1" fmla="*/ 0 h 9693"/>
                            <a:gd name="connsiteX2" fmla="*/ 12305 w 12305"/>
                            <a:gd name="connsiteY2" fmla="*/ 8662 h 9693"/>
                            <a:gd name="connsiteX3" fmla="*/ 3757 w 12305"/>
                            <a:gd name="connsiteY3" fmla="*/ 9693 h 9693"/>
                            <a:gd name="connsiteX4" fmla="*/ 0 w 12305"/>
                            <a:gd name="connsiteY4" fmla="*/ 0 h 9693"/>
                            <a:gd name="connsiteX0" fmla="*/ 0 w 12324"/>
                            <a:gd name="connsiteY0" fmla="*/ 0 h 10000"/>
                            <a:gd name="connsiteX1" fmla="*/ 8127 w 12324"/>
                            <a:gd name="connsiteY1" fmla="*/ 0 h 10000"/>
                            <a:gd name="connsiteX2" fmla="*/ 12324 w 12324"/>
                            <a:gd name="connsiteY2" fmla="*/ 7805 h 10000"/>
                            <a:gd name="connsiteX3" fmla="*/ 3053 w 12324"/>
                            <a:gd name="connsiteY3" fmla="*/ 10000 h 10000"/>
                            <a:gd name="connsiteX4" fmla="*/ 0 w 12324"/>
                            <a:gd name="connsiteY4" fmla="*/ 0 h 10000"/>
                            <a:gd name="connsiteX0" fmla="*/ 0 w 12324"/>
                            <a:gd name="connsiteY0" fmla="*/ 0 h 8833"/>
                            <a:gd name="connsiteX1" fmla="*/ 8127 w 12324"/>
                            <a:gd name="connsiteY1" fmla="*/ 0 h 8833"/>
                            <a:gd name="connsiteX2" fmla="*/ 12324 w 12324"/>
                            <a:gd name="connsiteY2" fmla="*/ 7805 h 8833"/>
                            <a:gd name="connsiteX3" fmla="*/ 5133 w 12324"/>
                            <a:gd name="connsiteY3" fmla="*/ 8833 h 8833"/>
                            <a:gd name="connsiteX4" fmla="*/ 0 w 12324"/>
                            <a:gd name="connsiteY4" fmla="*/ 0 h 8833"/>
                            <a:gd name="connsiteX0" fmla="*/ 0 w 10000"/>
                            <a:gd name="connsiteY0" fmla="*/ 0 h 9761"/>
                            <a:gd name="connsiteX1" fmla="*/ 6594 w 10000"/>
                            <a:gd name="connsiteY1" fmla="*/ 0 h 9761"/>
                            <a:gd name="connsiteX2" fmla="*/ 10000 w 10000"/>
                            <a:gd name="connsiteY2" fmla="*/ 8836 h 9761"/>
                            <a:gd name="connsiteX3" fmla="*/ 4994 w 10000"/>
                            <a:gd name="connsiteY3" fmla="*/ 9761 h 9761"/>
                            <a:gd name="connsiteX4" fmla="*/ 0 w 10000"/>
                            <a:gd name="connsiteY4" fmla="*/ 0 h 9761"/>
                            <a:gd name="connsiteX0" fmla="*/ 0 w 10000"/>
                            <a:gd name="connsiteY0" fmla="*/ 0 h 9784"/>
                            <a:gd name="connsiteX1" fmla="*/ 6594 w 10000"/>
                            <a:gd name="connsiteY1" fmla="*/ 0 h 9784"/>
                            <a:gd name="connsiteX2" fmla="*/ 10000 w 10000"/>
                            <a:gd name="connsiteY2" fmla="*/ 9052 h 9784"/>
                            <a:gd name="connsiteX3" fmla="*/ 5486 w 10000"/>
                            <a:gd name="connsiteY3" fmla="*/ 9784 h 9784"/>
                            <a:gd name="connsiteX4" fmla="*/ 0 w 10000"/>
                            <a:gd name="connsiteY4" fmla="*/ 0 h 9784"/>
                            <a:gd name="connsiteX0" fmla="*/ 0 w 11095"/>
                            <a:gd name="connsiteY0" fmla="*/ 0 h 10000"/>
                            <a:gd name="connsiteX1" fmla="*/ 6594 w 11095"/>
                            <a:gd name="connsiteY1" fmla="*/ 0 h 10000"/>
                            <a:gd name="connsiteX2" fmla="*/ 11095 w 11095"/>
                            <a:gd name="connsiteY2" fmla="*/ 8405 h 10000"/>
                            <a:gd name="connsiteX3" fmla="*/ 5486 w 11095"/>
                            <a:gd name="connsiteY3" fmla="*/ 10000 h 10000"/>
                            <a:gd name="connsiteX4" fmla="*/ 0 w 11095"/>
                            <a:gd name="connsiteY4" fmla="*/ 0 h 10000"/>
                            <a:gd name="connsiteX0" fmla="*/ 0 w 11095"/>
                            <a:gd name="connsiteY0" fmla="*/ 0 h 9787"/>
                            <a:gd name="connsiteX1" fmla="*/ 6594 w 11095"/>
                            <a:gd name="connsiteY1" fmla="*/ 0 h 9787"/>
                            <a:gd name="connsiteX2" fmla="*/ 11095 w 11095"/>
                            <a:gd name="connsiteY2" fmla="*/ 8405 h 9787"/>
                            <a:gd name="connsiteX3" fmla="*/ 6044 w 11095"/>
                            <a:gd name="connsiteY3" fmla="*/ 9787 h 9787"/>
                            <a:gd name="connsiteX4" fmla="*/ 0 w 11095"/>
                            <a:gd name="connsiteY4" fmla="*/ 0 h 9787"/>
                            <a:gd name="connsiteX0" fmla="*/ 0 w 10000"/>
                            <a:gd name="connsiteY0" fmla="*/ 0 h 9587"/>
                            <a:gd name="connsiteX1" fmla="*/ 5943 w 10000"/>
                            <a:gd name="connsiteY1" fmla="*/ 0 h 9587"/>
                            <a:gd name="connsiteX2" fmla="*/ 10000 w 10000"/>
                            <a:gd name="connsiteY2" fmla="*/ 8588 h 9587"/>
                            <a:gd name="connsiteX3" fmla="*/ 6089 w 10000"/>
                            <a:gd name="connsiteY3" fmla="*/ 9587 h 9587"/>
                            <a:gd name="connsiteX4" fmla="*/ 0 w 10000"/>
                            <a:gd name="connsiteY4" fmla="*/ 0 h 958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0000" h="9587">
                              <a:moveTo>
                                <a:pt x="0" y="0"/>
                              </a:moveTo>
                              <a:lnTo>
                                <a:pt x="5943" y="0"/>
                              </a:lnTo>
                              <a:lnTo>
                                <a:pt x="10000" y="8588"/>
                              </a:lnTo>
                              <a:lnTo>
                                <a:pt x="6089" y="9587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>
                            <a:lumMod val="9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grpSp>
                      <p:nvGrpSpPr>
                        <p:cNvPr id="1040" name="Grupo 1039"/>
                        <p:cNvGrpSpPr/>
                        <p:nvPr/>
                      </p:nvGrpSpPr>
                      <p:grpSpPr>
                        <a:xfrm>
                          <a:off x="1798206" y="1508726"/>
                          <a:ext cx="6444556" cy="4064332"/>
                          <a:chOff x="1979313" y="634547"/>
                          <a:chExt cx="6444556" cy="4064332"/>
                        </a:xfrm>
                      </p:grpSpPr>
                      <p:grpSp>
                        <p:nvGrpSpPr>
                          <p:cNvPr id="1039" name="Grupo 1038"/>
                          <p:cNvGrpSpPr/>
                          <p:nvPr/>
                        </p:nvGrpSpPr>
                        <p:grpSpPr>
                          <a:xfrm>
                            <a:off x="1979313" y="634547"/>
                            <a:ext cx="6444556" cy="4064332"/>
                            <a:chOff x="1979313" y="634547"/>
                            <a:chExt cx="6444556" cy="4064332"/>
                          </a:xfrm>
                        </p:grpSpPr>
                        <p:grpSp>
                          <p:nvGrpSpPr>
                            <p:cNvPr id="1037" name="Grupo 1036"/>
                            <p:cNvGrpSpPr/>
                            <p:nvPr/>
                          </p:nvGrpSpPr>
                          <p:grpSpPr>
                            <a:xfrm>
                              <a:off x="1979313" y="634547"/>
                              <a:ext cx="6444556" cy="4064332"/>
                              <a:chOff x="1979313" y="634547"/>
                              <a:chExt cx="6444556" cy="4064332"/>
                            </a:xfrm>
                          </p:grpSpPr>
                          <p:grpSp>
                            <p:nvGrpSpPr>
                              <p:cNvPr id="1036" name="Grupo 1035"/>
                              <p:cNvGrpSpPr/>
                              <p:nvPr/>
                            </p:nvGrpSpPr>
                            <p:grpSpPr>
                              <a:xfrm>
                                <a:off x="1979313" y="634547"/>
                                <a:ext cx="6444556" cy="4064332"/>
                                <a:chOff x="5326546" y="812467"/>
                                <a:chExt cx="6444556" cy="4064332"/>
                              </a:xfrm>
                            </p:grpSpPr>
                            <p:grpSp>
                              <p:nvGrpSpPr>
                                <p:cNvPr id="1032" name="Grupo 1031"/>
                                <p:cNvGrpSpPr/>
                                <p:nvPr/>
                              </p:nvGrpSpPr>
                              <p:grpSpPr>
                                <a:xfrm>
                                  <a:off x="7842778" y="812467"/>
                                  <a:ext cx="2058230" cy="4064332"/>
                                  <a:chOff x="7873258" y="812467"/>
                                  <a:chExt cx="2058230" cy="4064332"/>
                                </a:xfrm>
                              </p:grpSpPr>
                              <p:grpSp>
                                <p:nvGrpSpPr>
                                  <p:cNvPr id="95" name="Grupo 94"/>
                                  <p:cNvGrpSpPr/>
                                  <p:nvPr/>
                                </p:nvGrpSpPr>
                                <p:grpSpPr>
                                  <a:xfrm>
                                    <a:off x="7873258" y="812467"/>
                                    <a:ext cx="1711095" cy="1826824"/>
                                    <a:chOff x="7819918" y="812467"/>
                                    <a:chExt cx="1711095" cy="1826824"/>
                                  </a:xfrm>
                                </p:grpSpPr>
                                <p:sp>
                                  <p:nvSpPr>
                                    <p:cNvPr id="4" name="Elipse 3"/>
                                    <p:cNvSpPr/>
                                    <p:nvPr/>
                                  </p:nvSpPr>
                                  <p:spPr>
                                    <a:xfrm rot="1240182">
                                      <a:off x="8146473" y="1039091"/>
                                      <a:ext cx="1340427" cy="16002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6CB9C"/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sp>
                                  <p:nvSpPr>
                                    <p:cNvPr id="3" name="Elipse 2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8485043" y="1652592"/>
                                      <a:ext cx="72000" cy="72000"/>
                                    </a:xfrm>
                                    <a:prstGeom prst="ellipse">
                                      <a:avLst/>
                                    </a:prstGeom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dk1">
                                        <a:shade val="50000"/>
                                      </a:schemeClr>
                                    </a:lnRef>
                                    <a:fillRef idx="1">
                                      <a:schemeClr val="dk1"/>
                                    </a:fillRef>
                                    <a:effectRef idx="0">
                                      <a:schemeClr val="dk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grpSp>
                                  <p:nvGrpSpPr>
                                    <p:cNvPr id="20" name="Grupo 19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7978139" y="1681165"/>
                                      <a:ext cx="366718" cy="324000"/>
                                      <a:chOff x="7977181" y="1631163"/>
                                      <a:chExt cx="366718" cy="297051"/>
                                    </a:xfrm>
                                  </p:grpSpPr>
                                  <p:sp>
                                    <p:nvSpPr>
                                      <p:cNvPr id="7" name="Retângulo 6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8071331" y="1796509"/>
                                        <a:ext cx="185650" cy="131702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rgbClr val="F6CB9C"/>
                                      </a:solidFill>
                                      <a:ln>
                                        <a:noFill/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19" name="Grupo 18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7977181" y="1631163"/>
                                        <a:ext cx="366718" cy="297051"/>
                                        <a:chOff x="7977181" y="1631163"/>
                                        <a:chExt cx="366718" cy="297051"/>
                                      </a:xfrm>
                                    </p:grpSpPr>
                                    <p:sp>
                                      <p:nvSpPr>
                                        <p:cNvPr id="5" name="Triângulo retângulo 4"/>
                                        <p:cNvSpPr/>
                                        <p:nvPr/>
                                      </p:nvSpPr>
                                      <p:spPr>
                                        <a:xfrm rot="16200000">
                                          <a:off x="8020304" y="1588040"/>
                                          <a:ext cx="197554" cy="283799"/>
                                        </a:xfrm>
                                        <a:prstGeom prst="rtTriangle">
                                          <a:avLst/>
                                        </a:prstGeom>
                                        <a:solidFill>
                                          <a:srgbClr val="F6CB9C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6" name="Lágrima 5"/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7981950" y="1775717"/>
                                          <a:ext cx="180000" cy="152497"/>
                                        </a:xfrm>
                                        <a:prstGeom prst="teardrop">
                                          <a:avLst>
                                            <a:gd name="adj" fmla="val 200000"/>
                                          </a:avLst>
                                        </a:prstGeom>
                                        <a:solidFill>
                                          <a:srgbClr val="F6CB9C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8" name="Triângulo retângulo 17"/>
                                        <p:cNvSpPr/>
                                        <p:nvPr/>
                                      </p:nvSpPr>
                                      <p:spPr>
                                        <a:xfrm flipH="1">
                                          <a:off x="8005167" y="1663836"/>
                                          <a:ext cx="338732" cy="204746"/>
                                        </a:xfrm>
                                        <a:prstGeom prst="rtTriangle">
                                          <a:avLst/>
                                        </a:prstGeom>
                                        <a:solidFill>
                                          <a:srgbClr val="F6CB9C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</p:grpSp>
                                </p:grpSp>
                                <p:sp>
                                  <p:nvSpPr>
                                    <p:cNvPr id="21" name="Fluxograma: Atraso 20"/>
                                    <p:cNvSpPr/>
                                    <p:nvPr/>
                                  </p:nvSpPr>
                                  <p:spPr>
                                    <a:xfrm rot="19797221">
                                      <a:off x="8744921" y="1288147"/>
                                      <a:ext cx="470115" cy="387002"/>
                                    </a:xfrm>
                                    <a:prstGeom prst="flowChartDelay">
                                      <a:avLst/>
                                    </a:prstGeom>
                                    <a:solidFill>
                                      <a:srgbClr val="F6CB9C"/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grpSp>
                                  <p:nvGrpSpPr>
                                    <p:cNvPr id="94" name="Grupo 93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7819918" y="812467"/>
                                      <a:ext cx="1711095" cy="1616407"/>
                                      <a:chOff x="7819918" y="812467"/>
                                      <a:chExt cx="1711095" cy="1616407"/>
                                    </a:xfrm>
                                  </p:grpSpPr>
                                  <p:sp>
                                    <p:nvSpPr>
                                      <p:cNvPr id="10" name="Lua 9"/>
                                      <p:cNvSpPr/>
                                      <p:nvPr/>
                                    </p:nvSpPr>
                                    <p:spPr>
                                      <a:xfrm rot="8863460">
                                        <a:off x="9017679" y="812467"/>
                                        <a:ext cx="400050" cy="1038225"/>
                                      </a:xfrm>
                                      <a:prstGeom prst="moon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>
                                        <a:noFill/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93" name="Grupo 92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7819918" y="943042"/>
                                        <a:ext cx="1711095" cy="1485832"/>
                                        <a:chOff x="7819918" y="943042"/>
                                        <a:chExt cx="1711095" cy="1485832"/>
                                      </a:xfrm>
                                    </p:grpSpPr>
                                    <p:sp>
                                      <p:nvSpPr>
                                        <p:cNvPr id="15" name="Lua 14"/>
                                        <p:cNvSpPr/>
                                        <p:nvPr/>
                                      </p:nvSpPr>
                                      <p:spPr>
                                        <a:xfrm rot="10800000">
                                          <a:off x="9046635" y="1129705"/>
                                          <a:ext cx="458934" cy="1299169"/>
                                        </a:xfrm>
                                        <a:prstGeom prst="moon">
                                          <a:avLst>
                                            <a:gd name="adj" fmla="val 74906"/>
                                          </a:avLst>
                                        </a:prstGeom>
                                        <a:solidFill>
                                          <a:schemeClr val="tx1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grpSp>
                                      <p:nvGrpSpPr>
                                        <p:cNvPr id="46" name="Grupo 45"/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7819918" y="943042"/>
                                          <a:ext cx="1711095" cy="1191363"/>
                                          <a:chOff x="7819918" y="943042"/>
                                          <a:chExt cx="1711095" cy="1191363"/>
                                        </a:xfrm>
                                      </p:grpSpPr>
                                      <p:sp>
                                        <p:nvSpPr>
                                          <p:cNvPr id="17" name="Lua 16"/>
                                          <p:cNvSpPr/>
                                          <p:nvPr/>
                                        </p:nvSpPr>
                                        <p:spPr>
                                          <a:xfrm rot="10366736">
                                            <a:off x="9118035" y="1093608"/>
                                            <a:ext cx="412978" cy="1040797"/>
                                          </a:xfrm>
                                          <a:prstGeom prst="moon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>
                                            <a:noFill/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pt-BR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3" name="Ondulado 22"/>
                                          <p:cNvSpPr/>
                                          <p:nvPr/>
                                        </p:nvSpPr>
                                        <p:spPr>
                                          <a:xfrm rot="10800000" flipH="1">
                                            <a:off x="7819918" y="950769"/>
                                            <a:ext cx="1560439" cy="504827"/>
                                          </a:xfrm>
                                          <a:prstGeom prst="wave">
                                            <a:avLst>
                                              <a:gd name="adj1" fmla="val 20000"/>
                                              <a:gd name="adj2" fmla="val -10000"/>
                                            </a:avLst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>
                                            <a:noFill/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pt-BR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4" name="Ondulado 23"/>
                                          <p:cNvSpPr/>
                                          <p:nvPr/>
                                        </p:nvSpPr>
                                        <p:spPr>
                                          <a:xfrm rot="10800000" flipH="1">
                                            <a:off x="7978888" y="943042"/>
                                            <a:ext cx="1401469" cy="352428"/>
                                          </a:xfrm>
                                          <a:prstGeom prst="wave">
                                            <a:avLst>
                                              <a:gd name="adj1" fmla="val 20000"/>
                                              <a:gd name="adj2" fmla="val -7281"/>
                                            </a:avLst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>
                                            <a:noFill/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pt-BR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5" name="Ondulado 24"/>
                                          <p:cNvSpPr/>
                                          <p:nvPr/>
                                        </p:nvSpPr>
                                        <p:spPr>
                                          <a:xfrm rot="17598808">
                                            <a:off x="9000721" y="1458827"/>
                                            <a:ext cx="544947" cy="254633"/>
                                          </a:xfrm>
                                          <a:prstGeom prst="wave">
                                            <a:avLst>
                                              <a:gd name="adj1" fmla="val 20000"/>
                                              <a:gd name="adj2" fmla="val -4076"/>
                                            </a:avLst>
                                          </a:prstGeom>
                                          <a:ln>
                                            <a:noFill/>
                                          </a:ln>
                                        </p:spPr>
                                        <p:style>
                                          <a:lnRef idx="2">
                                            <a:schemeClr val="dk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dk1"/>
                                          </a:fillRef>
                                          <a:effectRef idx="0">
                                            <a:schemeClr val="dk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pt-BR"/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</p:grpSp>
                              <p:grpSp>
                                <p:nvGrpSpPr>
                                  <p:cNvPr id="1031" name="Grupo 1030"/>
                                  <p:cNvGrpSpPr/>
                                  <p:nvPr/>
                                </p:nvGrpSpPr>
                                <p:grpSpPr>
                                  <a:xfrm>
                                    <a:off x="8131488" y="2504225"/>
                                    <a:ext cx="1800000" cy="2372574"/>
                                    <a:chOff x="8131488" y="2504225"/>
                                    <a:chExt cx="1800000" cy="2372574"/>
                                  </a:xfrm>
                                </p:grpSpPr>
                                <p:sp>
                                  <p:nvSpPr>
                                    <p:cNvPr id="34" name="Fluxograma: Operação manual 33"/>
                                    <p:cNvSpPr/>
                                    <p:nvPr/>
                                  </p:nvSpPr>
                                  <p:spPr>
                                    <a:xfrm rot="10800000">
                                      <a:off x="8601555" y="2504225"/>
                                      <a:ext cx="717269" cy="1192150"/>
                                    </a:xfrm>
                                    <a:custGeom>
                                      <a:avLst/>
                                      <a:gdLst>
                                        <a:gd name="connsiteX0" fmla="*/ 0 w 10000"/>
                                        <a:gd name="connsiteY0" fmla="*/ 0 h 10000"/>
                                        <a:gd name="connsiteX1" fmla="*/ 10000 w 10000"/>
                                        <a:gd name="connsiteY1" fmla="*/ 0 h 10000"/>
                                        <a:gd name="connsiteX2" fmla="*/ 8000 w 10000"/>
                                        <a:gd name="connsiteY2" fmla="*/ 10000 h 10000"/>
                                        <a:gd name="connsiteX3" fmla="*/ 2000 w 10000"/>
                                        <a:gd name="connsiteY3" fmla="*/ 10000 h 10000"/>
                                        <a:gd name="connsiteX4" fmla="*/ 0 w 10000"/>
                                        <a:gd name="connsiteY4" fmla="*/ 0 h 10000"/>
                                        <a:gd name="connsiteX0" fmla="*/ 0 w 10000"/>
                                        <a:gd name="connsiteY0" fmla="*/ 0 h 10195"/>
                                        <a:gd name="connsiteX1" fmla="*/ 10000 w 10000"/>
                                        <a:gd name="connsiteY1" fmla="*/ 0 h 10195"/>
                                        <a:gd name="connsiteX2" fmla="*/ 8893 w 10000"/>
                                        <a:gd name="connsiteY2" fmla="*/ 10195 h 10195"/>
                                        <a:gd name="connsiteX3" fmla="*/ 2000 w 10000"/>
                                        <a:gd name="connsiteY3" fmla="*/ 10000 h 10195"/>
                                        <a:gd name="connsiteX4" fmla="*/ 0 w 10000"/>
                                        <a:gd name="connsiteY4" fmla="*/ 0 h 10195"/>
                                        <a:gd name="connsiteX0" fmla="*/ 0 w 10000"/>
                                        <a:gd name="connsiteY0" fmla="*/ 0 h 10195"/>
                                        <a:gd name="connsiteX1" fmla="*/ 10000 w 10000"/>
                                        <a:gd name="connsiteY1" fmla="*/ 0 h 10195"/>
                                        <a:gd name="connsiteX2" fmla="*/ 8893 w 10000"/>
                                        <a:gd name="connsiteY2" fmla="*/ 10195 h 10195"/>
                                        <a:gd name="connsiteX3" fmla="*/ 2625 w 10000"/>
                                        <a:gd name="connsiteY3" fmla="*/ 10000 h 10195"/>
                                        <a:gd name="connsiteX4" fmla="*/ 0 w 10000"/>
                                        <a:gd name="connsiteY4" fmla="*/ 0 h 10195"/>
                                      </a:gdLst>
                                      <a:ahLst/>
                                      <a:cxnLst>
                                        <a:cxn ang="0">
                                          <a:pos x="connsiteX0" y="connsiteY0"/>
                                        </a:cxn>
                                        <a:cxn ang="0">
                                          <a:pos x="connsiteX1" y="connsiteY1"/>
                                        </a:cxn>
                                        <a:cxn ang="0">
                                          <a:pos x="connsiteX2" y="connsiteY2"/>
                                        </a:cxn>
                                        <a:cxn ang="0">
                                          <a:pos x="connsiteX3" y="connsiteY3"/>
                                        </a:cxn>
                                        <a:cxn ang="0">
                                          <a:pos x="connsiteX4" y="connsiteY4"/>
                                        </a:cxn>
                                      </a:cxnLst>
                                      <a:rect l="l" t="t" r="r" b="b"/>
                                      <a:pathLst>
                                        <a:path w="10000" h="10195">
                                          <a:moveTo>
                                            <a:pt x="0" y="0"/>
                                          </a:moveTo>
                                          <a:lnTo>
                                            <a:pt x="10000" y="0"/>
                                          </a:lnTo>
                                          <a:lnTo>
                                            <a:pt x="8893" y="10195"/>
                                          </a:lnTo>
                                          <a:lnTo>
                                            <a:pt x="2625" y="10000"/>
                                          </a:lnTo>
                                          <a:lnTo>
                                            <a:pt x="0" y="0"/>
                                          </a:lnTo>
                                          <a:close/>
                                        </a:path>
                                      </a:pathLst>
                                    </a:custGeom>
                                    <a:solidFill>
                                      <a:srgbClr val="F6CB9C"/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sp>
                                  <p:nvSpPr>
                                    <p:cNvPr id="26" name="Trapezoide 25"/>
                                    <p:cNvSpPr/>
                                    <p:nvPr/>
                                  </p:nvSpPr>
                                  <p:spPr>
                                    <a:xfrm flipV="1">
                                      <a:off x="8131488" y="2862026"/>
                                      <a:ext cx="1800000" cy="2014773"/>
                                    </a:xfrm>
                                    <a:custGeom>
                                      <a:avLst/>
                                      <a:gdLst>
                                        <a:gd name="connsiteX0" fmla="*/ 0 w 1529337"/>
                                        <a:gd name="connsiteY0" fmla="*/ 1615440 h 1615440"/>
                                        <a:gd name="connsiteX1" fmla="*/ 382334 w 1529337"/>
                                        <a:gd name="connsiteY1" fmla="*/ 0 h 1615440"/>
                                        <a:gd name="connsiteX2" fmla="*/ 1147003 w 1529337"/>
                                        <a:gd name="connsiteY2" fmla="*/ 0 h 1615440"/>
                                        <a:gd name="connsiteX3" fmla="*/ 1529337 w 1529337"/>
                                        <a:gd name="connsiteY3" fmla="*/ 1615440 h 1615440"/>
                                        <a:gd name="connsiteX4" fmla="*/ 0 w 1529337"/>
                                        <a:gd name="connsiteY4" fmla="*/ 1615440 h 1615440"/>
                                        <a:gd name="connsiteX0" fmla="*/ 0 w 1529337"/>
                                        <a:gd name="connsiteY0" fmla="*/ 1630680 h 1630680"/>
                                        <a:gd name="connsiteX1" fmla="*/ 146114 w 1529337"/>
                                        <a:gd name="connsiteY1" fmla="*/ 0 h 1630680"/>
                                        <a:gd name="connsiteX2" fmla="*/ 1147003 w 1529337"/>
                                        <a:gd name="connsiteY2" fmla="*/ 15240 h 1630680"/>
                                        <a:gd name="connsiteX3" fmla="*/ 1529337 w 1529337"/>
                                        <a:gd name="connsiteY3" fmla="*/ 1630680 h 1630680"/>
                                        <a:gd name="connsiteX4" fmla="*/ 0 w 1529337"/>
                                        <a:gd name="connsiteY4" fmla="*/ 1630680 h 1630680"/>
                                        <a:gd name="connsiteX0" fmla="*/ 0 w 1529337"/>
                                        <a:gd name="connsiteY0" fmla="*/ 1630680 h 1630680"/>
                                        <a:gd name="connsiteX1" fmla="*/ 146114 w 1529337"/>
                                        <a:gd name="connsiteY1" fmla="*/ 0 h 1630680"/>
                                        <a:gd name="connsiteX2" fmla="*/ 1474663 w 1529337"/>
                                        <a:gd name="connsiteY2" fmla="*/ 7620 h 1630680"/>
                                        <a:gd name="connsiteX3" fmla="*/ 1529337 w 1529337"/>
                                        <a:gd name="connsiteY3" fmla="*/ 1630680 h 1630680"/>
                                        <a:gd name="connsiteX4" fmla="*/ 0 w 1529337"/>
                                        <a:gd name="connsiteY4" fmla="*/ 1630680 h 1630680"/>
                                        <a:gd name="connsiteX0" fmla="*/ 0 w 1529337"/>
                                        <a:gd name="connsiteY0" fmla="*/ 1638300 h 1638300"/>
                                        <a:gd name="connsiteX1" fmla="*/ 191834 w 1529337"/>
                                        <a:gd name="connsiteY1" fmla="*/ 0 h 1638300"/>
                                        <a:gd name="connsiteX2" fmla="*/ 1474663 w 1529337"/>
                                        <a:gd name="connsiteY2" fmla="*/ 15240 h 1638300"/>
                                        <a:gd name="connsiteX3" fmla="*/ 1529337 w 1529337"/>
                                        <a:gd name="connsiteY3" fmla="*/ 1638300 h 1638300"/>
                                        <a:gd name="connsiteX4" fmla="*/ 0 w 1529337"/>
                                        <a:gd name="connsiteY4" fmla="*/ 1638300 h 1638300"/>
                                        <a:gd name="connsiteX0" fmla="*/ 0 w 1588963"/>
                                        <a:gd name="connsiteY0" fmla="*/ 1638300 h 1638300"/>
                                        <a:gd name="connsiteX1" fmla="*/ 191834 w 1588963"/>
                                        <a:gd name="connsiteY1" fmla="*/ 0 h 1638300"/>
                                        <a:gd name="connsiteX2" fmla="*/ 1588963 w 1588963"/>
                                        <a:gd name="connsiteY2" fmla="*/ 15240 h 1638300"/>
                                        <a:gd name="connsiteX3" fmla="*/ 1529337 w 1588963"/>
                                        <a:gd name="connsiteY3" fmla="*/ 1638300 h 1638300"/>
                                        <a:gd name="connsiteX4" fmla="*/ 0 w 1588963"/>
                                        <a:gd name="connsiteY4" fmla="*/ 1638300 h 1638300"/>
                                      </a:gdLst>
                                      <a:ahLst/>
                                      <a:cxnLst>
                                        <a:cxn ang="0">
                                          <a:pos x="connsiteX0" y="connsiteY0"/>
                                        </a:cxn>
                                        <a:cxn ang="0">
                                          <a:pos x="connsiteX1" y="connsiteY1"/>
                                        </a:cxn>
                                        <a:cxn ang="0">
                                          <a:pos x="connsiteX2" y="connsiteY2"/>
                                        </a:cxn>
                                        <a:cxn ang="0">
                                          <a:pos x="connsiteX3" y="connsiteY3"/>
                                        </a:cxn>
                                        <a:cxn ang="0">
                                          <a:pos x="connsiteX4" y="connsiteY4"/>
                                        </a:cxn>
                                      </a:cxnLst>
                                      <a:rect l="l" t="t" r="r" b="b"/>
                                      <a:pathLst>
                                        <a:path w="1588963" h="1638300">
                                          <a:moveTo>
                                            <a:pt x="0" y="1638300"/>
                                          </a:moveTo>
                                          <a:lnTo>
                                            <a:pt x="191834" y="0"/>
                                          </a:lnTo>
                                          <a:lnTo>
                                            <a:pt x="1588963" y="15240"/>
                                          </a:lnTo>
                                          <a:lnTo>
                                            <a:pt x="1529337" y="1638300"/>
                                          </a:lnTo>
                                          <a:lnTo>
                                            <a:pt x="0" y="1638300"/>
                                          </a:lnTo>
                                          <a:close/>
                                        </a:path>
                                      </a:pathLst>
                                    </a:custGeom>
                                    <a:solidFill>
                                      <a:schemeClr val="bg1"/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grpSp>
                                  <p:nvGrpSpPr>
                                    <p:cNvPr id="1029" name="Grupo 1028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624303" y="2819399"/>
                                      <a:ext cx="901081" cy="1851367"/>
                                      <a:chOff x="8624303" y="2819399"/>
                                      <a:chExt cx="901081" cy="1851367"/>
                                    </a:xfrm>
                                  </p:grpSpPr>
                                  <p:grpSp>
                                    <p:nvGrpSpPr>
                                      <p:cNvPr id="60" name="Grupo 59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8871679" y="3285954"/>
                                        <a:ext cx="653705" cy="1384812"/>
                                        <a:chOff x="8871679" y="3354534"/>
                                        <a:chExt cx="653705" cy="1384812"/>
                                      </a:xfrm>
                                    </p:grpSpPr>
                                    <p:sp>
                                      <p:nvSpPr>
                                        <p:cNvPr id="37" name="Triângulo isósceles 32"/>
                                        <p:cNvSpPr/>
                                        <p:nvPr/>
                                      </p:nvSpPr>
                                      <p:spPr>
                                        <a:xfrm rot="20500764">
                                          <a:off x="8871679" y="3354534"/>
                                          <a:ext cx="271737" cy="253217"/>
                                        </a:xfrm>
                                        <a:custGeom>
                                          <a:avLst/>
                                          <a:gdLst>
                                            <a:gd name="connsiteX0" fmla="*/ 0 w 579689"/>
                                            <a:gd name="connsiteY0" fmla="*/ 306557 h 306557"/>
                                            <a:gd name="connsiteX1" fmla="*/ 289845 w 579689"/>
                                            <a:gd name="connsiteY1" fmla="*/ 0 h 306557"/>
                                            <a:gd name="connsiteX2" fmla="*/ 579689 w 579689"/>
                                            <a:gd name="connsiteY2" fmla="*/ 306557 h 306557"/>
                                            <a:gd name="connsiteX3" fmla="*/ 0 w 579689"/>
                                            <a:gd name="connsiteY3" fmla="*/ 306557 h 306557"/>
                                            <a:gd name="connsiteX0" fmla="*/ 0 w 579689"/>
                                            <a:gd name="connsiteY0" fmla="*/ 253217 h 253217"/>
                                            <a:gd name="connsiteX1" fmla="*/ 297465 w 579689"/>
                                            <a:gd name="connsiteY1" fmla="*/ 0 h 253217"/>
                                            <a:gd name="connsiteX2" fmla="*/ 579689 w 579689"/>
                                            <a:gd name="connsiteY2" fmla="*/ 253217 h 253217"/>
                                            <a:gd name="connsiteX3" fmla="*/ 0 w 579689"/>
                                            <a:gd name="connsiteY3" fmla="*/ 253217 h 253217"/>
                                          </a:gdLst>
                                          <a:ahLst/>
                                          <a:cxnLst>
                                            <a:cxn ang="0">
                                              <a:pos x="connsiteX0" y="connsiteY0"/>
                                            </a:cxn>
                                            <a:cxn ang="0">
                                              <a:pos x="connsiteX1" y="connsiteY1"/>
                                            </a:cxn>
                                            <a:cxn ang="0">
                                              <a:pos x="connsiteX2" y="connsiteY2"/>
                                            </a:cxn>
                                            <a:cxn ang="0">
                                              <a:pos x="connsiteX3" y="connsiteY3"/>
                                            </a:cxn>
                                          </a:cxnLst>
                                          <a:rect l="l" t="t" r="r" b="b"/>
                                          <a:pathLst>
                                            <a:path w="579689" h="253217">
                                              <a:moveTo>
                                                <a:pt x="0" y="253217"/>
                                              </a:moveTo>
                                              <a:lnTo>
                                                <a:pt x="297465" y="0"/>
                                              </a:lnTo>
                                              <a:lnTo>
                                                <a:pt x="579689" y="253217"/>
                                              </a:lnTo>
                                              <a:lnTo>
                                                <a:pt x="0" y="253217"/>
                                              </a:lnTo>
                                              <a:close/>
                                            </a:path>
                                          </a:pathLst>
                                        </a:custGeom>
                                      </p:spPr>
                                      <p:style>
                                        <a:lnRef idx="2">
                                          <a:schemeClr val="accent2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2"/>
                                        </a:fillRef>
                                        <a:effectRef idx="0">
                                          <a:schemeClr val="accent2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3" name="Retângulo 52"/>
                                        <p:cNvSpPr/>
                                        <p:nvPr/>
                                      </p:nvSpPr>
                                      <p:spPr>
                                        <a:xfrm rot="20541220">
                                          <a:off x="9073066" y="3581640"/>
                                          <a:ext cx="270000" cy="1044000"/>
                                        </a:xfrm>
                                        <a:prstGeom prst="rect">
                                          <a:avLst/>
                                        </a:prstGeom>
                                        <a:ln/>
                                      </p:spPr>
                                      <p:style>
                                        <a:lnRef idx="2">
                                          <a:schemeClr val="accent2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2"/>
                                        </a:fillRef>
                                        <a:effectRef idx="0">
                                          <a:schemeClr val="accent2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5" name="Triângulo isósceles 54"/>
                                        <p:cNvSpPr/>
                                        <p:nvPr/>
                                      </p:nvSpPr>
                                      <p:spPr>
                                        <a:xfrm rot="9654461">
                                          <a:off x="9262584" y="4608671"/>
                                          <a:ext cx="262800" cy="130675"/>
                                        </a:xfrm>
                                        <a:prstGeom prst="triangle">
                                          <a:avLst/>
                                        </a:prstGeom>
                                        <a:solidFill>
                                          <a:schemeClr val="accent2"/>
                                        </a:solidFill>
                                        <a:ln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4" name="Retângulo 53"/>
                                        <p:cNvSpPr/>
                                        <p:nvPr/>
                                      </p:nvSpPr>
                                      <p:spPr>
                                        <a:xfrm rot="20520000">
                                          <a:off x="9080202" y="3555840"/>
                                          <a:ext cx="262800" cy="10872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2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6" name="Triângulo isósceles 55"/>
                                        <p:cNvSpPr/>
                                        <p:nvPr/>
                                      </p:nvSpPr>
                                      <p:spPr>
                                        <a:xfrm rot="20507320">
                                          <a:off x="9218963" y="4289934"/>
                                          <a:ext cx="209544" cy="346980"/>
                                        </a:xfrm>
                                        <a:prstGeom prst="triangle">
                                          <a:avLst/>
                                        </a:prstGeom>
                                        <a:solidFill>
                                          <a:schemeClr val="accent2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33" name="Triângulo isósceles 32"/>
                                      <p:cNvSpPr/>
                                      <p:nvPr/>
                                    </p:nvSpPr>
                                    <p:spPr>
                                      <a:xfrm rot="10800000">
                                        <a:off x="8722200" y="3141146"/>
                                        <a:ext cx="540000" cy="253217"/>
                                      </a:xfrm>
                                      <a:custGeom>
                                        <a:avLst/>
                                        <a:gdLst>
                                          <a:gd name="connsiteX0" fmla="*/ 0 w 579689"/>
                                          <a:gd name="connsiteY0" fmla="*/ 306557 h 306557"/>
                                          <a:gd name="connsiteX1" fmla="*/ 289845 w 579689"/>
                                          <a:gd name="connsiteY1" fmla="*/ 0 h 306557"/>
                                          <a:gd name="connsiteX2" fmla="*/ 579689 w 579689"/>
                                          <a:gd name="connsiteY2" fmla="*/ 306557 h 306557"/>
                                          <a:gd name="connsiteX3" fmla="*/ 0 w 579689"/>
                                          <a:gd name="connsiteY3" fmla="*/ 306557 h 306557"/>
                                          <a:gd name="connsiteX0" fmla="*/ 0 w 579689"/>
                                          <a:gd name="connsiteY0" fmla="*/ 253217 h 253217"/>
                                          <a:gd name="connsiteX1" fmla="*/ 297465 w 579689"/>
                                          <a:gd name="connsiteY1" fmla="*/ 0 h 253217"/>
                                          <a:gd name="connsiteX2" fmla="*/ 579689 w 579689"/>
                                          <a:gd name="connsiteY2" fmla="*/ 253217 h 253217"/>
                                          <a:gd name="connsiteX3" fmla="*/ 0 w 579689"/>
                                          <a:gd name="connsiteY3" fmla="*/ 253217 h 253217"/>
                                        </a:gdLst>
                                        <a:ahLst/>
                                        <a:cxnLst>
                                          <a:cxn ang="0">
                                            <a:pos x="connsiteX0" y="connsiteY0"/>
                                          </a:cxn>
                                          <a:cxn ang="0">
                                            <a:pos x="connsiteX1" y="connsiteY1"/>
                                          </a:cxn>
                                          <a:cxn ang="0">
                                            <a:pos x="connsiteX2" y="connsiteY2"/>
                                          </a:cxn>
                                          <a:cxn ang="0">
                                            <a:pos x="connsiteX3" y="connsiteY3"/>
                                          </a:cxn>
                                        </a:cxnLst>
                                        <a:rect l="l" t="t" r="r" b="b"/>
                                        <a:pathLst>
                                          <a:path w="579689" h="253217">
                                            <a:moveTo>
                                              <a:pt x="0" y="253217"/>
                                            </a:moveTo>
                                            <a:lnTo>
                                              <a:pt x="297465" y="0"/>
                                            </a:lnTo>
                                            <a:lnTo>
                                              <a:pt x="579689" y="253217"/>
                                            </a:lnTo>
                                            <a:lnTo>
                                              <a:pt x="0" y="253217"/>
                                            </a:lnTo>
                                            <a:close/>
                                          </a:path>
                                        </a:pathLst>
                                      </a:custGeom>
                                    </p:spPr>
                                    <p:style>
                                      <a:lnRef idx="2">
                                        <a:schemeClr val="accent2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2"/>
                                      </a:fillRef>
                                      <a:effectRef idx="0">
                                        <a:schemeClr val="accent2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sp>
                                    <p:nvSpPr>
                                      <p:cNvPr id="32" name="Fluxograma: Operação manual 29"/>
                                      <p:cNvSpPr/>
                                      <p:nvPr/>
                                    </p:nvSpPr>
                                    <p:spPr>
                                      <a:xfrm rot="5400000" flipH="1">
                                        <a:off x="8875122" y="2939030"/>
                                        <a:ext cx="511579" cy="331200"/>
                                      </a:xfrm>
                                      <a:custGeom>
                                        <a:avLst/>
                                        <a:gdLst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8000 w 10000"/>
                                          <a:gd name="connsiteY2" fmla="*/ 10000 h 10000"/>
                                          <a:gd name="connsiteX3" fmla="*/ 2000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6288 w 10000"/>
                                          <a:gd name="connsiteY2" fmla="*/ 9726 h 10000"/>
                                          <a:gd name="connsiteX3" fmla="*/ 2000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6288 w 10000"/>
                                          <a:gd name="connsiteY2" fmla="*/ 9726 h 10000"/>
                                          <a:gd name="connsiteX3" fmla="*/ 3712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9498 w 10000"/>
                                          <a:gd name="connsiteY2" fmla="*/ 9726 h 10000"/>
                                          <a:gd name="connsiteX3" fmla="*/ 3712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4568 w 10000"/>
                                          <a:gd name="connsiteY3" fmla="*/ 10821 h 10821"/>
                                          <a:gd name="connsiteX4" fmla="*/ 0 w 10000"/>
                                          <a:gd name="connsiteY4" fmla="*/ 0 h 10821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3712 w 10000"/>
                                          <a:gd name="connsiteY3" fmla="*/ 10821 h 10821"/>
                                          <a:gd name="connsiteX4" fmla="*/ 0 w 10000"/>
                                          <a:gd name="connsiteY4" fmla="*/ 0 h 10821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3712 w 10000"/>
                                          <a:gd name="connsiteY3" fmla="*/ 10821 h 10821"/>
                                          <a:gd name="connsiteX4" fmla="*/ 4933 w 10000"/>
                                          <a:gd name="connsiteY4" fmla="*/ 9240 h 10821"/>
                                          <a:gd name="connsiteX5" fmla="*/ 0 w 10000"/>
                                          <a:gd name="connsiteY5" fmla="*/ 0 h 10821"/>
                                          <a:gd name="connsiteX0" fmla="*/ 0 w 10000"/>
                                          <a:gd name="connsiteY0" fmla="*/ 0 h 10547"/>
                                          <a:gd name="connsiteX1" fmla="*/ 10000 w 10000"/>
                                          <a:gd name="connsiteY1" fmla="*/ 0 h 10547"/>
                                          <a:gd name="connsiteX2" fmla="*/ 9498 w 10000"/>
                                          <a:gd name="connsiteY2" fmla="*/ 9726 h 10547"/>
                                          <a:gd name="connsiteX3" fmla="*/ 4997 w 10000"/>
                                          <a:gd name="connsiteY3" fmla="*/ 10547 h 10547"/>
                                          <a:gd name="connsiteX4" fmla="*/ 4933 w 10000"/>
                                          <a:gd name="connsiteY4" fmla="*/ 9240 h 10547"/>
                                          <a:gd name="connsiteX5" fmla="*/ 0 w 10000"/>
                                          <a:gd name="connsiteY5" fmla="*/ 0 h 10547"/>
                                          <a:gd name="connsiteX0" fmla="*/ 0 w 10000"/>
                                          <a:gd name="connsiteY0" fmla="*/ 0 h 9726"/>
                                          <a:gd name="connsiteX1" fmla="*/ 10000 w 10000"/>
                                          <a:gd name="connsiteY1" fmla="*/ 0 h 9726"/>
                                          <a:gd name="connsiteX2" fmla="*/ 9498 w 10000"/>
                                          <a:gd name="connsiteY2" fmla="*/ 9726 h 9726"/>
                                          <a:gd name="connsiteX3" fmla="*/ 6121 w 10000"/>
                                          <a:gd name="connsiteY3" fmla="*/ 8905 h 9726"/>
                                          <a:gd name="connsiteX4" fmla="*/ 4933 w 10000"/>
                                          <a:gd name="connsiteY4" fmla="*/ 9240 h 9726"/>
                                          <a:gd name="connsiteX5" fmla="*/ 0 w 10000"/>
                                          <a:gd name="connsiteY5" fmla="*/ 0 h 9726"/>
                                          <a:gd name="connsiteX0" fmla="*/ 0 w 10803"/>
                                          <a:gd name="connsiteY0" fmla="*/ 1164 h 10000"/>
                                          <a:gd name="connsiteX1" fmla="*/ 10803 w 10803"/>
                                          <a:gd name="connsiteY1" fmla="*/ 0 h 10000"/>
                                          <a:gd name="connsiteX2" fmla="*/ 10301 w 10803"/>
                                          <a:gd name="connsiteY2" fmla="*/ 10000 h 10000"/>
                                          <a:gd name="connsiteX3" fmla="*/ 6924 w 10803"/>
                                          <a:gd name="connsiteY3" fmla="*/ 9156 h 10000"/>
                                          <a:gd name="connsiteX4" fmla="*/ 5736 w 10803"/>
                                          <a:gd name="connsiteY4" fmla="*/ 9500 h 10000"/>
                                          <a:gd name="connsiteX5" fmla="*/ 0 w 10803"/>
                                          <a:gd name="connsiteY5" fmla="*/ 1164 h 10000"/>
                                        </a:gdLst>
                                        <a:ahLst/>
                                        <a:cxnLst>
                                          <a:cxn ang="0">
                                            <a:pos x="connsiteX0" y="connsiteY0"/>
                                          </a:cxn>
                                          <a:cxn ang="0">
                                            <a:pos x="connsiteX1" y="connsiteY1"/>
                                          </a:cxn>
                                          <a:cxn ang="0">
                                            <a:pos x="connsiteX2" y="connsiteY2"/>
                                          </a:cxn>
                                          <a:cxn ang="0">
                                            <a:pos x="connsiteX3" y="connsiteY3"/>
                                          </a:cxn>
                                          <a:cxn ang="0">
                                            <a:pos x="connsiteX4" y="connsiteY4"/>
                                          </a:cxn>
                                          <a:cxn ang="0">
                                            <a:pos x="connsiteX5" y="connsiteY5"/>
                                          </a:cxn>
                                        </a:cxnLst>
                                        <a:rect l="l" t="t" r="r" b="b"/>
                                        <a:pathLst>
                                          <a:path w="10803" h="10000">
                                            <a:moveTo>
                                              <a:pt x="0" y="1164"/>
                                            </a:moveTo>
                                            <a:lnTo>
                                              <a:pt x="10803" y="0"/>
                                            </a:lnTo>
                                            <a:cubicBezTo>
                                              <a:pt x="10636" y="3333"/>
                                              <a:pt x="10468" y="6667"/>
                                              <a:pt x="10301" y="10000"/>
                                            </a:cubicBezTo>
                                            <a:lnTo>
                                              <a:pt x="6924" y="9156"/>
                                            </a:lnTo>
                                            <a:cubicBezTo>
                                              <a:pt x="6831" y="8708"/>
                                              <a:pt x="5829" y="9949"/>
                                              <a:pt x="5736" y="9500"/>
                                            </a:cubicBezTo>
                                            <a:lnTo>
                                              <a:pt x="0" y="1164"/>
                                            </a:lnTo>
                                            <a:close/>
                                          </a:path>
                                        </a:pathLst>
                                      </a:cu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sp>
                                    <p:nvSpPr>
                                      <p:cNvPr id="30" name="Fluxograma: Operação manual 29"/>
                                      <p:cNvSpPr/>
                                      <p:nvPr/>
                                    </p:nvSpPr>
                                    <p:spPr>
                                      <a:xfrm rot="16200000">
                                        <a:off x="8468588" y="2975114"/>
                                        <a:ext cx="601980" cy="290549"/>
                                      </a:xfrm>
                                      <a:custGeom>
                                        <a:avLst/>
                                        <a:gdLst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8000 w 10000"/>
                                          <a:gd name="connsiteY2" fmla="*/ 10000 h 10000"/>
                                          <a:gd name="connsiteX3" fmla="*/ 2000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6288 w 10000"/>
                                          <a:gd name="connsiteY2" fmla="*/ 9726 h 10000"/>
                                          <a:gd name="connsiteX3" fmla="*/ 2000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6288 w 10000"/>
                                          <a:gd name="connsiteY2" fmla="*/ 9726 h 10000"/>
                                          <a:gd name="connsiteX3" fmla="*/ 3712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9498 w 10000"/>
                                          <a:gd name="connsiteY2" fmla="*/ 9726 h 10000"/>
                                          <a:gd name="connsiteX3" fmla="*/ 3712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4568 w 10000"/>
                                          <a:gd name="connsiteY3" fmla="*/ 10821 h 10821"/>
                                          <a:gd name="connsiteX4" fmla="*/ 0 w 10000"/>
                                          <a:gd name="connsiteY4" fmla="*/ 0 h 10821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3712 w 10000"/>
                                          <a:gd name="connsiteY3" fmla="*/ 10821 h 10821"/>
                                          <a:gd name="connsiteX4" fmla="*/ 0 w 10000"/>
                                          <a:gd name="connsiteY4" fmla="*/ 0 h 10821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9498 w 10000"/>
                                          <a:gd name="connsiteY2" fmla="*/ 9726 h 10000"/>
                                          <a:gd name="connsiteX3" fmla="*/ 4996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959"/>
                                          <a:gd name="connsiteY0" fmla="*/ 1806 h 10000"/>
                                          <a:gd name="connsiteX1" fmla="*/ 10959 w 10959"/>
                                          <a:gd name="connsiteY1" fmla="*/ 0 h 10000"/>
                                          <a:gd name="connsiteX2" fmla="*/ 10457 w 10959"/>
                                          <a:gd name="connsiteY2" fmla="*/ 9726 h 10000"/>
                                          <a:gd name="connsiteX3" fmla="*/ 5955 w 10959"/>
                                          <a:gd name="connsiteY3" fmla="*/ 10000 h 10000"/>
                                          <a:gd name="connsiteX4" fmla="*/ 0 w 10959"/>
                                          <a:gd name="connsiteY4" fmla="*/ 1806 h 10000"/>
                                        </a:gdLst>
                                        <a:ahLst/>
                                        <a:cxnLst>
                                          <a:cxn ang="0">
                                            <a:pos x="connsiteX0" y="connsiteY0"/>
                                          </a:cxn>
                                          <a:cxn ang="0">
                                            <a:pos x="connsiteX1" y="connsiteY1"/>
                                          </a:cxn>
                                          <a:cxn ang="0">
                                            <a:pos x="connsiteX2" y="connsiteY2"/>
                                          </a:cxn>
                                          <a:cxn ang="0">
                                            <a:pos x="connsiteX3" y="connsiteY3"/>
                                          </a:cxn>
                                          <a:cxn ang="0">
                                            <a:pos x="connsiteX4" y="connsiteY4"/>
                                          </a:cxn>
                                        </a:cxnLst>
                                        <a:rect l="l" t="t" r="r" b="b"/>
                                        <a:pathLst>
                                          <a:path w="10959" h="10000">
                                            <a:moveTo>
                                              <a:pt x="0" y="1806"/>
                                            </a:moveTo>
                                            <a:lnTo>
                                              <a:pt x="10959" y="0"/>
                                            </a:lnTo>
                                            <a:cubicBezTo>
                                              <a:pt x="10792" y="3242"/>
                                              <a:pt x="10624" y="6484"/>
                                              <a:pt x="10457" y="9726"/>
                                            </a:cubicBezTo>
                                            <a:lnTo>
                                              <a:pt x="5955" y="10000"/>
                                            </a:lnTo>
                                            <a:lnTo>
                                              <a:pt x="0" y="1806"/>
                                            </a:lnTo>
                                            <a:close/>
                                          </a:path>
                                        </a:pathLst>
                                      </a:cu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sp>
                                    <p:nvSpPr>
                                      <p:cNvPr id="31" name="Retângulo 30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8801447" y="2854407"/>
                                        <a:ext cx="344402" cy="29706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noFill/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sp>
                                    <p:nvSpPr>
                                      <p:cNvPr id="35" name="Triângulo isósceles 34"/>
                                      <p:cNvSpPr/>
                                      <p:nvPr/>
                                    </p:nvSpPr>
                                    <p:spPr>
                                      <a:xfrm rot="10980000">
                                        <a:off x="8705850" y="2828218"/>
                                        <a:ext cx="486000" cy="252000"/>
                                      </a:xfrm>
                                      <a:custGeom>
                                        <a:avLst/>
                                        <a:gdLst>
                                          <a:gd name="connsiteX0" fmla="*/ 0 w 486000"/>
                                          <a:gd name="connsiteY0" fmla="*/ 234000 h 234000"/>
                                          <a:gd name="connsiteX1" fmla="*/ 184316 w 486000"/>
                                          <a:gd name="connsiteY1" fmla="*/ 0 h 234000"/>
                                          <a:gd name="connsiteX2" fmla="*/ 486000 w 486000"/>
                                          <a:gd name="connsiteY2" fmla="*/ 234000 h 234000"/>
                                          <a:gd name="connsiteX3" fmla="*/ 0 w 486000"/>
                                          <a:gd name="connsiteY3" fmla="*/ 234000 h 234000"/>
                                          <a:gd name="connsiteX0" fmla="*/ 0 w 486000"/>
                                          <a:gd name="connsiteY0" fmla="*/ 234000 h 234000"/>
                                          <a:gd name="connsiteX1" fmla="*/ 230036 w 486000"/>
                                          <a:gd name="connsiteY1" fmla="*/ 0 h 234000"/>
                                          <a:gd name="connsiteX2" fmla="*/ 486000 w 486000"/>
                                          <a:gd name="connsiteY2" fmla="*/ 234000 h 234000"/>
                                          <a:gd name="connsiteX3" fmla="*/ 0 w 486000"/>
                                          <a:gd name="connsiteY3" fmla="*/ 234000 h 234000"/>
                                        </a:gdLst>
                                        <a:ahLst/>
                                        <a:cxnLst>
                                          <a:cxn ang="0">
                                            <a:pos x="connsiteX0" y="connsiteY0"/>
                                          </a:cxn>
                                          <a:cxn ang="0">
                                            <a:pos x="connsiteX1" y="connsiteY1"/>
                                          </a:cxn>
                                          <a:cxn ang="0">
                                            <a:pos x="connsiteX2" y="connsiteY2"/>
                                          </a:cxn>
                                          <a:cxn ang="0">
                                            <a:pos x="connsiteX3" y="connsiteY3"/>
                                          </a:cxn>
                                        </a:cxnLst>
                                        <a:rect l="l" t="t" r="r" b="b"/>
                                        <a:pathLst>
                                          <a:path w="486000" h="234000">
                                            <a:moveTo>
                                              <a:pt x="0" y="234000"/>
                                            </a:moveTo>
                                            <a:lnTo>
                                              <a:pt x="230036" y="0"/>
                                            </a:lnTo>
                                            <a:lnTo>
                                              <a:pt x="486000" y="234000"/>
                                            </a:lnTo>
                                            <a:lnTo>
                                              <a:pt x="0" y="234000"/>
                                            </a:lnTo>
                                            <a:close/>
                                          </a:path>
                                        </a:pathLst>
                                      </a:custGeom>
                                      <a:solidFill>
                                        <a:srgbClr val="F6CB9C"/>
                                      </a:solidFill>
                                      <a:ln>
                                        <a:noFill/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</p:grpSp>
                              </p:grpSp>
                            </p:grpSp>
                            <p:sp>
                              <p:nvSpPr>
                                <p:cNvPr id="57" name="Fluxograma: Operação manual 56"/>
                                <p:cNvSpPr/>
                                <p:nvPr/>
                              </p:nvSpPr>
                              <p:spPr>
                                <a:xfrm rot="5008308">
                                  <a:off x="7028294" y="3037640"/>
                                  <a:ext cx="1274029" cy="1029752"/>
                                </a:xfrm>
                                <a:custGeom>
                                  <a:avLst/>
                                  <a:gdLst>
                                    <a:gd name="connsiteX0" fmla="*/ 0 w 10000"/>
                                    <a:gd name="connsiteY0" fmla="*/ 0 h 10000"/>
                                    <a:gd name="connsiteX1" fmla="*/ 10000 w 10000"/>
                                    <a:gd name="connsiteY1" fmla="*/ 0 h 10000"/>
                                    <a:gd name="connsiteX2" fmla="*/ 8000 w 10000"/>
                                    <a:gd name="connsiteY2" fmla="*/ 10000 h 10000"/>
                                    <a:gd name="connsiteX3" fmla="*/ 2000 w 10000"/>
                                    <a:gd name="connsiteY3" fmla="*/ 10000 h 10000"/>
                                    <a:gd name="connsiteX4" fmla="*/ 0 w 10000"/>
                                    <a:gd name="connsiteY4" fmla="*/ 0 h 10000"/>
                                    <a:gd name="connsiteX0" fmla="*/ 0 w 10000"/>
                                    <a:gd name="connsiteY0" fmla="*/ 0 h 10000"/>
                                    <a:gd name="connsiteX1" fmla="*/ 10000 w 10000"/>
                                    <a:gd name="connsiteY1" fmla="*/ 0 h 10000"/>
                                    <a:gd name="connsiteX2" fmla="*/ 8000 w 10000"/>
                                    <a:gd name="connsiteY2" fmla="*/ 10000 h 10000"/>
                                    <a:gd name="connsiteX3" fmla="*/ 3757 w 10000"/>
                                    <a:gd name="connsiteY3" fmla="*/ 9693 h 10000"/>
                                    <a:gd name="connsiteX4" fmla="*/ 0 w 10000"/>
                                    <a:gd name="connsiteY4" fmla="*/ 0 h 10000"/>
                                    <a:gd name="connsiteX0" fmla="*/ 0 w 12305"/>
                                    <a:gd name="connsiteY0" fmla="*/ 0 h 9693"/>
                                    <a:gd name="connsiteX1" fmla="*/ 10000 w 12305"/>
                                    <a:gd name="connsiteY1" fmla="*/ 0 h 9693"/>
                                    <a:gd name="connsiteX2" fmla="*/ 12305 w 12305"/>
                                    <a:gd name="connsiteY2" fmla="*/ 8662 h 9693"/>
                                    <a:gd name="connsiteX3" fmla="*/ 3757 w 12305"/>
                                    <a:gd name="connsiteY3" fmla="*/ 9693 h 9693"/>
                                    <a:gd name="connsiteX4" fmla="*/ 0 w 12305"/>
                                    <a:gd name="connsiteY4" fmla="*/ 0 h 9693"/>
                                    <a:gd name="connsiteX0" fmla="*/ 0 w 12324"/>
                                    <a:gd name="connsiteY0" fmla="*/ 0 h 10000"/>
                                    <a:gd name="connsiteX1" fmla="*/ 8127 w 12324"/>
                                    <a:gd name="connsiteY1" fmla="*/ 0 h 10000"/>
                                    <a:gd name="connsiteX2" fmla="*/ 12324 w 12324"/>
                                    <a:gd name="connsiteY2" fmla="*/ 7805 h 10000"/>
                                    <a:gd name="connsiteX3" fmla="*/ 3053 w 12324"/>
                                    <a:gd name="connsiteY3" fmla="*/ 10000 h 10000"/>
                                    <a:gd name="connsiteX4" fmla="*/ 0 w 12324"/>
                                    <a:gd name="connsiteY4" fmla="*/ 0 h 10000"/>
                                    <a:gd name="connsiteX0" fmla="*/ 0 w 12324"/>
                                    <a:gd name="connsiteY0" fmla="*/ 0 h 8833"/>
                                    <a:gd name="connsiteX1" fmla="*/ 8127 w 12324"/>
                                    <a:gd name="connsiteY1" fmla="*/ 0 h 8833"/>
                                    <a:gd name="connsiteX2" fmla="*/ 12324 w 12324"/>
                                    <a:gd name="connsiteY2" fmla="*/ 7805 h 8833"/>
                                    <a:gd name="connsiteX3" fmla="*/ 5133 w 12324"/>
                                    <a:gd name="connsiteY3" fmla="*/ 8833 h 8833"/>
                                    <a:gd name="connsiteX4" fmla="*/ 0 w 12324"/>
                                    <a:gd name="connsiteY4" fmla="*/ 0 h 8833"/>
                                    <a:gd name="connsiteX0" fmla="*/ 0 w 10000"/>
                                    <a:gd name="connsiteY0" fmla="*/ 0 h 9761"/>
                                    <a:gd name="connsiteX1" fmla="*/ 6594 w 10000"/>
                                    <a:gd name="connsiteY1" fmla="*/ 0 h 9761"/>
                                    <a:gd name="connsiteX2" fmla="*/ 10000 w 10000"/>
                                    <a:gd name="connsiteY2" fmla="*/ 8836 h 9761"/>
                                    <a:gd name="connsiteX3" fmla="*/ 4994 w 10000"/>
                                    <a:gd name="connsiteY3" fmla="*/ 9761 h 9761"/>
                                    <a:gd name="connsiteX4" fmla="*/ 0 w 10000"/>
                                    <a:gd name="connsiteY4" fmla="*/ 0 h 9761"/>
                                    <a:gd name="connsiteX0" fmla="*/ 0 w 10000"/>
                                    <a:gd name="connsiteY0" fmla="*/ 0 h 9784"/>
                                    <a:gd name="connsiteX1" fmla="*/ 6594 w 10000"/>
                                    <a:gd name="connsiteY1" fmla="*/ 0 h 9784"/>
                                    <a:gd name="connsiteX2" fmla="*/ 10000 w 10000"/>
                                    <a:gd name="connsiteY2" fmla="*/ 9052 h 9784"/>
                                    <a:gd name="connsiteX3" fmla="*/ 5486 w 10000"/>
                                    <a:gd name="connsiteY3" fmla="*/ 9784 h 9784"/>
                                    <a:gd name="connsiteX4" fmla="*/ 0 w 10000"/>
                                    <a:gd name="connsiteY4" fmla="*/ 0 h 9784"/>
                                    <a:gd name="connsiteX0" fmla="*/ 0 w 11095"/>
                                    <a:gd name="connsiteY0" fmla="*/ 0 h 10000"/>
                                    <a:gd name="connsiteX1" fmla="*/ 6594 w 11095"/>
                                    <a:gd name="connsiteY1" fmla="*/ 0 h 10000"/>
                                    <a:gd name="connsiteX2" fmla="*/ 11095 w 11095"/>
                                    <a:gd name="connsiteY2" fmla="*/ 8405 h 10000"/>
                                    <a:gd name="connsiteX3" fmla="*/ 5486 w 11095"/>
                                    <a:gd name="connsiteY3" fmla="*/ 10000 h 10000"/>
                                    <a:gd name="connsiteX4" fmla="*/ 0 w 11095"/>
                                    <a:gd name="connsiteY4" fmla="*/ 0 h 10000"/>
                                    <a:gd name="connsiteX0" fmla="*/ 0 w 11095"/>
                                    <a:gd name="connsiteY0" fmla="*/ 0 h 9787"/>
                                    <a:gd name="connsiteX1" fmla="*/ 6594 w 11095"/>
                                    <a:gd name="connsiteY1" fmla="*/ 0 h 9787"/>
                                    <a:gd name="connsiteX2" fmla="*/ 11095 w 11095"/>
                                    <a:gd name="connsiteY2" fmla="*/ 8405 h 9787"/>
                                    <a:gd name="connsiteX3" fmla="*/ 6044 w 11095"/>
                                    <a:gd name="connsiteY3" fmla="*/ 9787 h 9787"/>
                                    <a:gd name="connsiteX4" fmla="*/ 0 w 11095"/>
                                    <a:gd name="connsiteY4" fmla="*/ 0 h 9787"/>
                                    <a:gd name="connsiteX0" fmla="*/ 0 w 10000"/>
                                    <a:gd name="connsiteY0" fmla="*/ 0 h 9587"/>
                                    <a:gd name="connsiteX1" fmla="*/ 5943 w 10000"/>
                                    <a:gd name="connsiteY1" fmla="*/ 0 h 9587"/>
                                    <a:gd name="connsiteX2" fmla="*/ 10000 w 10000"/>
                                    <a:gd name="connsiteY2" fmla="*/ 8588 h 9587"/>
                                    <a:gd name="connsiteX3" fmla="*/ 6089 w 10000"/>
                                    <a:gd name="connsiteY3" fmla="*/ 9587 h 9587"/>
                                    <a:gd name="connsiteX4" fmla="*/ 0 w 10000"/>
                                    <a:gd name="connsiteY4" fmla="*/ 0 h 9587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  <a:cxn ang="0">
                                      <a:pos x="connsiteX2" y="connsiteY2"/>
                                    </a:cxn>
                                    <a:cxn ang="0">
                                      <a:pos x="connsiteX3" y="connsiteY3"/>
                                    </a:cxn>
                                    <a:cxn ang="0">
                                      <a:pos x="connsiteX4" y="connsiteY4"/>
                                    </a:cxn>
                                  </a:cxnLst>
                                  <a:rect l="l" t="t" r="r" b="b"/>
                                  <a:pathLst>
                                    <a:path w="10000" h="9587">
                                      <a:moveTo>
                                        <a:pt x="0" y="0"/>
                                      </a:moveTo>
                                      <a:lnTo>
                                        <a:pt x="5943" y="0"/>
                                      </a:lnTo>
                                      <a:lnTo>
                                        <a:pt x="10000" y="8588"/>
                                      </a:lnTo>
                                      <a:lnTo>
                                        <a:pt x="6089" y="9587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chemeClr val="bg1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58" name="Fluxograma: Operação manual 57"/>
                                <p:cNvSpPr/>
                                <p:nvPr/>
                              </p:nvSpPr>
                              <p:spPr>
                                <a:xfrm rot="8700000">
                                  <a:off x="6659880" y="3267714"/>
                                  <a:ext cx="556260" cy="1114412"/>
                                </a:xfrm>
                                <a:prstGeom prst="flowChartManualOperation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2" name="Retângulo 1"/>
                                <p:cNvSpPr/>
                                <p:nvPr/>
                              </p:nvSpPr>
                              <p:spPr>
                                <a:xfrm rot="8700000">
                                  <a:off x="6306847" y="2915768"/>
                                  <a:ext cx="345600" cy="503947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F6CB9C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grpSp>
                              <p:nvGrpSpPr>
                                <p:cNvPr id="38" name="Grupo 37"/>
                                <p:cNvGrpSpPr/>
                                <p:nvPr/>
                              </p:nvGrpSpPr>
                              <p:grpSpPr>
                                <a:xfrm>
                                  <a:off x="5326546" y="1850980"/>
                                  <a:ext cx="1883860" cy="1551433"/>
                                  <a:chOff x="2672594" y="2609395"/>
                                  <a:chExt cx="1883860" cy="1551433"/>
                                </a:xfrm>
                              </p:grpSpPr>
                              <p:sp>
                                <p:nvSpPr>
                                  <p:cNvPr id="8" name="Retângulo 7"/>
                                  <p:cNvSpPr/>
                                  <p:nvPr/>
                                </p:nvSpPr>
                                <p:spPr>
                                  <a:xfrm rot="498490">
                                    <a:off x="2794519" y="3083589"/>
                                    <a:ext cx="1761935" cy="1077239"/>
                                  </a:xfrm>
                                  <a:custGeom>
                                    <a:avLst/>
                                    <a:gdLst>
                                      <a:gd name="connsiteX0" fmla="*/ 0 w 1729740"/>
                                      <a:gd name="connsiteY0" fmla="*/ 0 h 1034033"/>
                                      <a:gd name="connsiteX1" fmla="*/ 1729740 w 1729740"/>
                                      <a:gd name="connsiteY1" fmla="*/ 0 h 1034033"/>
                                      <a:gd name="connsiteX2" fmla="*/ 1729740 w 1729740"/>
                                      <a:gd name="connsiteY2" fmla="*/ 1034033 h 1034033"/>
                                      <a:gd name="connsiteX3" fmla="*/ 0 w 1729740"/>
                                      <a:gd name="connsiteY3" fmla="*/ 1034033 h 1034033"/>
                                      <a:gd name="connsiteX4" fmla="*/ 0 w 1729740"/>
                                      <a:gd name="connsiteY4" fmla="*/ 0 h 1034033"/>
                                      <a:gd name="connsiteX0" fmla="*/ 32195 w 1761935"/>
                                      <a:gd name="connsiteY0" fmla="*/ 0 h 1077239"/>
                                      <a:gd name="connsiteX1" fmla="*/ 1761935 w 1761935"/>
                                      <a:gd name="connsiteY1" fmla="*/ 0 h 1077239"/>
                                      <a:gd name="connsiteX2" fmla="*/ 1761935 w 1761935"/>
                                      <a:gd name="connsiteY2" fmla="*/ 1034033 h 1077239"/>
                                      <a:gd name="connsiteX3" fmla="*/ 0 w 1761935"/>
                                      <a:gd name="connsiteY3" fmla="*/ 1077239 h 1077239"/>
                                      <a:gd name="connsiteX4" fmla="*/ 32195 w 1761935"/>
                                      <a:gd name="connsiteY4" fmla="*/ 0 h 1077239"/>
                                    </a:gdLst>
                                    <a:ahLst/>
                                    <a:cxnLst>
                                      <a:cxn ang="0">
                                        <a:pos x="connsiteX0" y="connsiteY0"/>
                                      </a:cxn>
                                      <a:cxn ang="0">
                                        <a:pos x="connsiteX1" y="connsiteY1"/>
                                      </a:cxn>
                                      <a:cxn ang="0">
                                        <a:pos x="connsiteX2" y="connsiteY2"/>
                                      </a:cxn>
                                      <a:cxn ang="0">
                                        <a:pos x="connsiteX3" y="connsiteY3"/>
                                      </a:cxn>
                                      <a:cxn ang="0">
                                        <a:pos x="connsiteX4" y="connsiteY4"/>
                                      </a:cxn>
                                    </a:cxnLst>
                                    <a:rect l="l" t="t" r="r" b="b"/>
                                    <a:pathLst>
                                      <a:path w="1761935" h="1077239">
                                        <a:moveTo>
                                          <a:pt x="32195" y="0"/>
                                        </a:moveTo>
                                        <a:lnTo>
                                          <a:pt x="1761935" y="0"/>
                                        </a:lnTo>
                                        <a:lnTo>
                                          <a:pt x="1761935" y="1034033"/>
                                        </a:lnTo>
                                        <a:lnTo>
                                          <a:pt x="0" y="1077239"/>
                                        </a:lnTo>
                                        <a:lnTo>
                                          <a:pt x="32195" y="0"/>
                                        </a:lnTo>
                                        <a:close/>
                                      </a:path>
                                    </a:pathLst>
                                  </a:custGeom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n w="28575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</a:ln>
                                  <a:effectLst>
                                    <a:outerShdw blurRad="50800" dist="38100" dir="13500000" algn="br" rotWithShape="0">
                                      <a:prstClr val="black">
                                        <a:alpha val="40000"/>
                                      </a:prstClr>
                                    </a:outerShdw>
                                  </a:effectLst>
                                  <a:scene3d>
                                    <a:camera prst="isometricOffAxis1Top"/>
                                    <a:lightRig rig="threePt" dir="t"/>
                                  </a:scene3d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/>
                                  </a:p>
                                </p:txBody>
                              </p:sp>
                              <p:sp>
                                <p:nvSpPr>
                                  <p:cNvPr id="49" name="Retângulo 48"/>
                                  <p:cNvSpPr/>
                                  <p:nvPr/>
                                </p:nvSpPr>
                                <p:spPr>
                                  <a:xfrm>
                                    <a:off x="2672594" y="2609395"/>
                                    <a:ext cx="1656000" cy="82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n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</a:ln>
                                  <a:effectLst>
                                    <a:outerShdw blurRad="50800" dist="38100" dir="10800000" algn="r" rotWithShape="0">
                                      <a:prstClr val="black">
                                        <a:alpha val="40000"/>
                                      </a:prstClr>
                                    </a:outerShdw>
                                  </a:effectLst>
                                  <a:scene3d>
                                    <a:camera prst="perspectiveRight"/>
                                    <a:lightRig rig="threePt" dir="t"/>
                                  </a:scene3d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/>
                                  </a:p>
                                </p:txBody>
                              </p:sp>
                              <p:sp>
                                <p:nvSpPr>
                                  <p:cNvPr id="43" name="Retângulo 42"/>
                                  <p:cNvSpPr/>
                                  <p:nvPr/>
                                </p:nvSpPr>
                                <p:spPr>
                                  <a:xfrm>
                                    <a:off x="2758440" y="2670356"/>
                                    <a:ext cx="1476000" cy="705961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perspectiveRight"/>
                                    <a:lightRig rig="threePt" dir="t"/>
                                  </a:scene3d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/>
                                  </a:p>
                                </p:txBody>
                              </p:sp>
                              <p:sp>
                                <p:nvSpPr>
                                  <p:cNvPr id="36" name="Retângulo 35"/>
                                  <p:cNvSpPr/>
                                  <p:nvPr/>
                                </p:nvSpPr>
                                <p:spPr>
                                  <a:xfrm>
                                    <a:off x="2861310" y="3481458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50" name="Retângulo 49"/>
                                  <p:cNvSpPr/>
                                  <p:nvPr/>
                                </p:nvSpPr>
                                <p:spPr>
                                  <a:xfrm>
                                    <a:off x="3017520" y="34856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51" name="Retângulo 50"/>
                                  <p:cNvSpPr/>
                                  <p:nvPr/>
                                </p:nvSpPr>
                                <p:spPr>
                                  <a:xfrm>
                                    <a:off x="3329940" y="34856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52" name="Retângulo 51"/>
                                  <p:cNvSpPr/>
                                  <p:nvPr/>
                                </p:nvSpPr>
                                <p:spPr>
                                  <a:xfrm>
                                    <a:off x="3474720" y="34856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59" name="Retângulo 58"/>
                                  <p:cNvSpPr/>
                                  <p:nvPr/>
                                </p:nvSpPr>
                                <p:spPr>
                                  <a:xfrm>
                                    <a:off x="3634740" y="3484531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1" name="Retângulo 60"/>
                                  <p:cNvSpPr/>
                                  <p:nvPr/>
                                </p:nvSpPr>
                                <p:spPr>
                                  <a:xfrm>
                                    <a:off x="3771900" y="347804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2" name="Retângulo 61"/>
                                  <p:cNvSpPr/>
                                  <p:nvPr/>
                                </p:nvSpPr>
                                <p:spPr>
                                  <a:xfrm>
                                    <a:off x="3925830" y="348188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4" name="Retângulo 63"/>
                                  <p:cNvSpPr/>
                                  <p:nvPr/>
                                </p:nvSpPr>
                                <p:spPr>
                                  <a:xfrm>
                                    <a:off x="3177540" y="34856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5" name="Retângulo 64"/>
                                  <p:cNvSpPr/>
                                  <p:nvPr/>
                                </p:nvSpPr>
                                <p:spPr>
                                  <a:xfrm>
                                    <a:off x="2983230" y="3580518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6" name="Retângulo 65"/>
                                  <p:cNvSpPr/>
                                  <p:nvPr/>
                                </p:nvSpPr>
                                <p:spPr>
                                  <a:xfrm>
                                    <a:off x="3139440" y="35847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7" name="Retângulo 66"/>
                                  <p:cNvSpPr/>
                                  <p:nvPr/>
                                </p:nvSpPr>
                                <p:spPr>
                                  <a:xfrm>
                                    <a:off x="3451860" y="35847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8" name="Retângulo 67"/>
                                  <p:cNvSpPr/>
                                  <p:nvPr/>
                                </p:nvSpPr>
                                <p:spPr>
                                  <a:xfrm>
                                    <a:off x="3596640" y="35847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9" name="Retângulo 68"/>
                                  <p:cNvSpPr/>
                                  <p:nvPr/>
                                </p:nvSpPr>
                                <p:spPr>
                                  <a:xfrm>
                                    <a:off x="3749040" y="3575971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0" name="Retângulo 69"/>
                                  <p:cNvSpPr/>
                                  <p:nvPr/>
                                </p:nvSpPr>
                                <p:spPr>
                                  <a:xfrm>
                                    <a:off x="3893820" y="356948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1" name="Retângulo 70"/>
                                  <p:cNvSpPr/>
                                  <p:nvPr/>
                                </p:nvSpPr>
                                <p:spPr>
                                  <a:xfrm>
                                    <a:off x="4032510" y="355808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2" name="Retângulo 71"/>
                                  <p:cNvSpPr/>
                                  <p:nvPr/>
                                </p:nvSpPr>
                                <p:spPr>
                                  <a:xfrm>
                                    <a:off x="3299460" y="35847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3" name="Retângulo 72"/>
                                  <p:cNvSpPr/>
                                  <p:nvPr/>
                                </p:nvSpPr>
                                <p:spPr>
                                  <a:xfrm>
                                    <a:off x="4061460" y="34704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4" name="Retângulo 73"/>
                                  <p:cNvSpPr/>
                                  <p:nvPr/>
                                </p:nvSpPr>
                                <p:spPr>
                                  <a:xfrm>
                                    <a:off x="4200150" y="346664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5" name="Retângulo 74"/>
                                  <p:cNvSpPr/>
                                  <p:nvPr/>
                                </p:nvSpPr>
                                <p:spPr>
                                  <a:xfrm>
                                    <a:off x="4183380" y="35618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6" name="Retângulo 75"/>
                                  <p:cNvSpPr/>
                                  <p:nvPr/>
                                </p:nvSpPr>
                                <p:spPr>
                                  <a:xfrm>
                                    <a:off x="4314450" y="355808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7" name="Retângulo 76"/>
                                  <p:cNvSpPr/>
                                  <p:nvPr/>
                                </p:nvSpPr>
                                <p:spPr>
                                  <a:xfrm>
                                    <a:off x="3074670" y="3671958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8" name="Retângulo 77"/>
                                  <p:cNvSpPr/>
                                  <p:nvPr/>
                                </p:nvSpPr>
                                <p:spPr>
                                  <a:xfrm>
                                    <a:off x="3230880" y="36761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9" name="Retângulo 78"/>
                                  <p:cNvSpPr/>
                                  <p:nvPr/>
                                </p:nvSpPr>
                                <p:spPr>
                                  <a:xfrm>
                                    <a:off x="3543300" y="36761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0" name="Retângulo 79"/>
                                  <p:cNvSpPr/>
                                  <p:nvPr/>
                                </p:nvSpPr>
                                <p:spPr>
                                  <a:xfrm>
                                    <a:off x="3688080" y="36761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1" name="Retângulo 80"/>
                                  <p:cNvSpPr/>
                                  <p:nvPr/>
                                </p:nvSpPr>
                                <p:spPr>
                                  <a:xfrm>
                                    <a:off x="3848100" y="3675031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2" name="Retângulo 81"/>
                                  <p:cNvSpPr/>
                                  <p:nvPr/>
                                </p:nvSpPr>
                                <p:spPr>
                                  <a:xfrm>
                                    <a:off x="3985260" y="366854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3" name="Retângulo 82"/>
                                  <p:cNvSpPr/>
                                  <p:nvPr/>
                                </p:nvSpPr>
                                <p:spPr>
                                  <a:xfrm>
                                    <a:off x="4139190" y="367238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4" name="Retângulo 83"/>
                                  <p:cNvSpPr/>
                                  <p:nvPr/>
                                </p:nvSpPr>
                                <p:spPr>
                                  <a:xfrm>
                                    <a:off x="3390900" y="36761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5" name="Retângulo 84"/>
                                  <p:cNvSpPr/>
                                  <p:nvPr/>
                                </p:nvSpPr>
                                <p:spPr>
                                  <a:xfrm>
                                    <a:off x="4274820" y="36609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6" name="Retângulo 85"/>
                                  <p:cNvSpPr/>
                                  <p:nvPr/>
                                </p:nvSpPr>
                                <p:spPr>
                                  <a:xfrm>
                                    <a:off x="4413510" y="365714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40" name="Elipse 39"/>
                                <p:cNvSpPr/>
                                <p:nvPr/>
                              </p:nvSpPr>
                              <p:spPr>
                                <a:xfrm rot="3295966">
                                  <a:off x="6468450" y="2870705"/>
                                  <a:ext cx="310487" cy="570117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F6CB9C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87" name="Elipse 86"/>
                                <p:cNvSpPr/>
                                <p:nvPr/>
                              </p:nvSpPr>
                              <p:spPr>
                                <a:xfrm rot="20059969">
                                  <a:off x="6642892" y="2656241"/>
                                  <a:ext cx="161239" cy="512491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F6CB9C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88" name="Fluxograma: Operação manual 56"/>
                                <p:cNvSpPr/>
                                <p:nvPr/>
                              </p:nvSpPr>
                              <p:spPr>
                                <a:xfrm rot="5681473" flipH="1" flipV="1">
                                  <a:off x="9574554" y="2570266"/>
                                  <a:ext cx="1296000" cy="1029752"/>
                                </a:xfrm>
                                <a:custGeom>
                                  <a:avLst/>
                                  <a:gdLst>
                                    <a:gd name="connsiteX0" fmla="*/ 0 w 10000"/>
                                    <a:gd name="connsiteY0" fmla="*/ 0 h 10000"/>
                                    <a:gd name="connsiteX1" fmla="*/ 10000 w 10000"/>
                                    <a:gd name="connsiteY1" fmla="*/ 0 h 10000"/>
                                    <a:gd name="connsiteX2" fmla="*/ 8000 w 10000"/>
                                    <a:gd name="connsiteY2" fmla="*/ 10000 h 10000"/>
                                    <a:gd name="connsiteX3" fmla="*/ 2000 w 10000"/>
                                    <a:gd name="connsiteY3" fmla="*/ 10000 h 10000"/>
                                    <a:gd name="connsiteX4" fmla="*/ 0 w 10000"/>
                                    <a:gd name="connsiteY4" fmla="*/ 0 h 10000"/>
                                    <a:gd name="connsiteX0" fmla="*/ 0 w 10000"/>
                                    <a:gd name="connsiteY0" fmla="*/ 0 h 10000"/>
                                    <a:gd name="connsiteX1" fmla="*/ 10000 w 10000"/>
                                    <a:gd name="connsiteY1" fmla="*/ 0 h 10000"/>
                                    <a:gd name="connsiteX2" fmla="*/ 8000 w 10000"/>
                                    <a:gd name="connsiteY2" fmla="*/ 10000 h 10000"/>
                                    <a:gd name="connsiteX3" fmla="*/ 3757 w 10000"/>
                                    <a:gd name="connsiteY3" fmla="*/ 9693 h 10000"/>
                                    <a:gd name="connsiteX4" fmla="*/ 0 w 10000"/>
                                    <a:gd name="connsiteY4" fmla="*/ 0 h 10000"/>
                                    <a:gd name="connsiteX0" fmla="*/ 0 w 12305"/>
                                    <a:gd name="connsiteY0" fmla="*/ 0 h 9693"/>
                                    <a:gd name="connsiteX1" fmla="*/ 10000 w 12305"/>
                                    <a:gd name="connsiteY1" fmla="*/ 0 h 9693"/>
                                    <a:gd name="connsiteX2" fmla="*/ 12305 w 12305"/>
                                    <a:gd name="connsiteY2" fmla="*/ 8662 h 9693"/>
                                    <a:gd name="connsiteX3" fmla="*/ 3757 w 12305"/>
                                    <a:gd name="connsiteY3" fmla="*/ 9693 h 9693"/>
                                    <a:gd name="connsiteX4" fmla="*/ 0 w 12305"/>
                                    <a:gd name="connsiteY4" fmla="*/ 0 h 9693"/>
                                    <a:gd name="connsiteX0" fmla="*/ 0 w 12324"/>
                                    <a:gd name="connsiteY0" fmla="*/ 0 h 10000"/>
                                    <a:gd name="connsiteX1" fmla="*/ 8127 w 12324"/>
                                    <a:gd name="connsiteY1" fmla="*/ 0 h 10000"/>
                                    <a:gd name="connsiteX2" fmla="*/ 12324 w 12324"/>
                                    <a:gd name="connsiteY2" fmla="*/ 7805 h 10000"/>
                                    <a:gd name="connsiteX3" fmla="*/ 3053 w 12324"/>
                                    <a:gd name="connsiteY3" fmla="*/ 10000 h 10000"/>
                                    <a:gd name="connsiteX4" fmla="*/ 0 w 12324"/>
                                    <a:gd name="connsiteY4" fmla="*/ 0 h 10000"/>
                                    <a:gd name="connsiteX0" fmla="*/ 0 w 12324"/>
                                    <a:gd name="connsiteY0" fmla="*/ 0 h 8833"/>
                                    <a:gd name="connsiteX1" fmla="*/ 8127 w 12324"/>
                                    <a:gd name="connsiteY1" fmla="*/ 0 h 8833"/>
                                    <a:gd name="connsiteX2" fmla="*/ 12324 w 12324"/>
                                    <a:gd name="connsiteY2" fmla="*/ 7805 h 8833"/>
                                    <a:gd name="connsiteX3" fmla="*/ 5133 w 12324"/>
                                    <a:gd name="connsiteY3" fmla="*/ 8833 h 8833"/>
                                    <a:gd name="connsiteX4" fmla="*/ 0 w 12324"/>
                                    <a:gd name="connsiteY4" fmla="*/ 0 h 8833"/>
                                    <a:gd name="connsiteX0" fmla="*/ 0 w 10000"/>
                                    <a:gd name="connsiteY0" fmla="*/ 0 h 9761"/>
                                    <a:gd name="connsiteX1" fmla="*/ 6594 w 10000"/>
                                    <a:gd name="connsiteY1" fmla="*/ 0 h 9761"/>
                                    <a:gd name="connsiteX2" fmla="*/ 10000 w 10000"/>
                                    <a:gd name="connsiteY2" fmla="*/ 8836 h 9761"/>
                                    <a:gd name="connsiteX3" fmla="*/ 4994 w 10000"/>
                                    <a:gd name="connsiteY3" fmla="*/ 9761 h 9761"/>
                                    <a:gd name="connsiteX4" fmla="*/ 0 w 10000"/>
                                    <a:gd name="connsiteY4" fmla="*/ 0 h 9761"/>
                                    <a:gd name="connsiteX0" fmla="*/ 0 w 10000"/>
                                    <a:gd name="connsiteY0" fmla="*/ 0 h 9784"/>
                                    <a:gd name="connsiteX1" fmla="*/ 6594 w 10000"/>
                                    <a:gd name="connsiteY1" fmla="*/ 0 h 9784"/>
                                    <a:gd name="connsiteX2" fmla="*/ 10000 w 10000"/>
                                    <a:gd name="connsiteY2" fmla="*/ 9052 h 9784"/>
                                    <a:gd name="connsiteX3" fmla="*/ 5486 w 10000"/>
                                    <a:gd name="connsiteY3" fmla="*/ 9784 h 9784"/>
                                    <a:gd name="connsiteX4" fmla="*/ 0 w 10000"/>
                                    <a:gd name="connsiteY4" fmla="*/ 0 h 9784"/>
                                    <a:gd name="connsiteX0" fmla="*/ 0 w 11095"/>
                                    <a:gd name="connsiteY0" fmla="*/ 0 h 10000"/>
                                    <a:gd name="connsiteX1" fmla="*/ 6594 w 11095"/>
                                    <a:gd name="connsiteY1" fmla="*/ 0 h 10000"/>
                                    <a:gd name="connsiteX2" fmla="*/ 11095 w 11095"/>
                                    <a:gd name="connsiteY2" fmla="*/ 8405 h 10000"/>
                                    <a:gd name="connsiteX3" fmla="*/ 5486 w 11095"/>
                                    <a:gd name="connsiteY3" fmla="*/ 10000 h 10000"/>
                                    <a:gd name="connsiteX4" fmla="*/ 0 w 11095"/>
                                    <a:gd name="connsiteY4" fmla="*/ 0 h 10000"/>
                                    <a:gd name="connsiteX0" fmla="*/ 0 w 11095"/>
                                    <a:gd name="connsiteY0" fmla="*/ 0 h 9787"/>
                                    <a:gd name="connsiteX1" fmla="*/ 6594 w 11095"/>
                                    <a:gd name="connsiteY1" fmla="*/ 0 h 9787"/>
                                    <a:gd name="connsiteX2" fmla="*/ 11095 w 11095"/>
                                    <a:gd name="connsiteY2" fmla="*/ 8405 h 9787"/>
                                    <a:gd name="connsiteX3" fmla="*/ 6044 w 11095"/>
                                    <a:gd name="connsiteY3" fmla="*/ 9787 h 9787"/>
                                    <a:gd name="connsiteX4" fmla="*/ 0 w 11095"/>
                                    <a:gd name="connsiteY4" fmla="*/ 0 h 9787"/>
                                    <a:gd name="connsiteX0" fmla="*/ 0 w 10000"/>
                                    <a:gd name="connsiteY0" fmla="*/ 0 h 9587"/>
                                    <a:gd name="connsiteX1" fmla="*/ 5943 w 10000"/>
                                    <a:gd name="connsiteY1" fmla="*/ 0 h 9587"/>
                                    <a:gd name="connsiteX2" fmla="*/ 10000 w 10000"/>
                                    <a:gd name="connsiteY2" fmla="*/ 8588 h 9587"/>
                                    <a:gd name="connsiteX3" fmla="*/ 6089 w 10000"/>
                                    <a:gd name="connsiteY3" fmla="*/ 9587 h 9587"/>
                                    <a:gd name="connsiteX4" fmla="*/ 0 w 10000"/>
                                    <a:gd name="connsiteY4" fmla="*/ 0 h 9587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  <a:cxn ang="0">
                                      <a:pos x="connsiteX2" y="connsiteY2"/>
                                    </a:cxn>
                                    <a:cxn ang="0">
                                      <a:pos x="connsiteX3" y="connsiteY3"/>
                                    </a:cxn>
                                    <a:cxn ang="0">
                                      <a:pos x="connsiteX4" y="connsiteY4"/>
                                    </a:cxn>
                                  </a:cxnLst>
                                  <a:rect l="l" t="t" r="r" b="b"/>
                                  <a:pathLst>
                                    <a:path w="10000" h="9587">
                                      <a:moveTo>
                                        <a:pt x="0" y="0"/>
                                      </a:moveTo>
                                      <a:lnTo>
                                        <a:pt x="5943" y="0"/>
                                      </a:lnTo>
                                      <a:lnTo>
                                        <a:pt x="10000" y="8588"/>
                                      </a:lnTo>
                                      <a:lnTo>
                                        <a:pt x="6089" y="9587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chemeClr val="bg1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89" name="Fluxograma: Operação manual 88"/>
                                <p:cNvSpPr/>
                                <p:nvPr/>
                              </p:nvSpPr>
                              <p:spPr>
                                <a:xfrm rot="18285807">
                                  <a:off x="10808808" y="2412842"/>
                                  <a:ext cx="556260" cy="1368328"/>
                                </a:xfrm>
                                <a:prstGeom prst="flowChartManualOperation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</p:grpSp>
                          <p:sp>
                            <p:nvSpPr>
                              <p:cNvPr id="16" name="Lua 15"/>
                              <p:cNvSpPr/>
                              <p:nvPr/>
                            </p:nvSpPr>
                            <p:spPr>
                              <a:xfrm rot="10800000">
                                <a:off x="5584765" y="1703009"/>
                                <a:ext cx="458934" cy="623296"/>
                              </a:xfrm>
                              <a:prstGeom prst="moon">
                                <a:avLst>
                                  <a:gd name="adj" fmla="val 66604"/>
                                </a:avLst>
                              </a:prstGeom>
                              <a:solidFill>
                                <a:srgbClr val="F6CB9C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</p:grpSp>
                        <p:grpSp>
                          <p:nvGrpSpPr>
                            <p:cNvPr id="1038" name="Grupo 1037"/>
                            <p:cNvGrpSpPr/>
                            <p:nvPr/>
                          </p:nvGrpSpPr>
                          <p:grpSpPr>
                            <a:xfrm>
                              <a:off x="5425638" y="873506"/>
                              <a:ext cx="734209" cy="740168"/>
                              <a:chOff x="8732968" y="1016223"/>
                              <a:chExt cx="734209" cy="740168"/>
                            </a:xfrm>
                          </p:grpSpPr>
                          <p:sp>
                            <p:nvSpPr>
                              <p:cNvPr id="11" name="Ondulado 10"/>
                              <p:cNvSpPr/>
                              <p:nvPr/>
                            </p:nvSpPr>
                            <p:spPr>
                              <a:xfrm rot="12292761">
                                <a:off x="8842694" y="1023084"/>
                                <a:ext cx="440350" cy="437953"/>
                              </a:xfrm>
                              <a:prstGeom prst="wav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2" name="Ondulado 11"/>
                              <p:cNvSpPr/>
                              <p:nvPr/>
                            </p:nvSpPr>
                            <p:spPr>
                              <a:xfrm rot="13118665">
                                <a:off x="8732968" y="1136007"/>
                                <a:ext cx="734209" cy="320598"/>
                              </a:xfrm>
                              <a:prstGeom prst="wave">
                                <a:avLst>
                                  <a:gd name="adj1" fmla="val 9491"/>
                                  <a:gd name="adj2" fmla="val -10000"/>
                                </a:avLst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3" name="Ondulado 12"/>
                              <p:cNvSpPr/>
                              <p:nvPr/>
                            </p:nvSpPr>
                            <p:spPr>
                              <a:xfrm rot="14095249">
                                <a:off x="8791004" y="1248076"/>
                                <a:ext cx="740168" cy="276461"/>
                              </a:xfrm>
                              <a:prstGeom prst="wave">
                                <a:avLst>
                                  <a:gd name="adj1" fmla="val 5931"/>
                                  <a:gd name="adj2" fmla="val -10000"/>
                                </a:avLst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</p:grpSp>
                      </p:grpSp>
                      <p:sp>
                        <p:nvSpPr>
                          <p:cNvPr id="14" name="Elipse 13"/>
                          <p:cNvSpPr/>
                          <p:nvPr/>
                        </p:nvSpPr>
                        <p:spPr>
                          <a:xfrm>
                            <a:off x="5745327" y="1601369"/>
                            <a:ext cx="216000" cy="200025"/>
                          </a:xfrm>
                          <a:prstGeom prst="ellipse">
                            <a:avLst/>
                          </a:prstGeom>
                          <a:solidFill>
                            <a:srgbClr val="F6CB9C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121" name="Retângulo 120"/>
                        <p:cNvSpPr/>
                        <p:nvPr/>
                      </p:nvSpPr>
                      <p:spPr>
                        <a:xfrm rot="10355089">
                          <a:off x="3676746" y="1808223"/>
                          <a:ext cx="353549" cy="503947"/>
                        </a:xfrm>
                        <a:prstGeom prst="rect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20" name="Fluxograma: Operação manual 119"/>
                        <p:cNvSpPr/>
                        <p:nvPr/>
                      </p:nvSpPr>
                      <p:spPr>
                        <a:xfrm rot="10535371">
                          <a:off x="3636392" y="2211869"/>
                          <a:ext cx="556260" cy="1114412"/>
                        </a:xfrm>
                        <a:prstGeom prst="flowChartManualOperation">
                          <a:avLst/>
                        </a:prstGeom>
                        <a:solidFill>
                          <a:schemeClr val="bg1">
                            <a:lumMod val="9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grpSp>
                      <p:nvGrpSpPr>
                        <p:cNvPr id="170" name="Agrupar 52"/>
                        <p:cNvGrpSpPr/>
                        <p:nvPr/>
                      </p:nvGrpSpPr>
                      <p:grpSpPr>
                        <a:xfrm rot="987202">
                          <a:off x="3589217" y="1047769"/>
                          <a:ext cx="491635" cy="1016697"/>
                          <a:chOff x="1308298" y="1184743"/>
                          <a:chExt cx="2146024" cy="4278270"/>
                        </a:xfrm>
                      </p:grpSpPr>
                      <p:sp>
                        <p:nvSpPr>
                          <p:cNvPr id="171" name="Retângulo Arredondado 19"/>
                          <p:cNvSpPr/>
                          <p:nvPr/>
                        </p:nvSpPr>
                        <p:spPr>
                          <a:xfrm>
                            <a:off x="1308298" y="1184743"/>
                            <a:ext cx="2146024" cy="4278270"/>
                          </a:xfrm>
                          <a:prstGeom prst="round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algn="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scene3d>
                            <a:camera prst="orthographicFront"/>
                            <a:lightRig rig="threePt" dir="t"/>
                          </a:scene3d>
                          <a:sp3d>
                            <a:bevelT w="165100" prst="coolSlant"/>
                          </a:sp3d>
                        </p:spPr>
                        <p:style>
                          <a:lnRef idx="0">
                            <a:schemeClr val="dk1"/>
                          </a:lnRef>
                          <a:fillRef idx="3">
                            <a:schemeClr val="dk1"/>
                          </a:fillRef>
                          <a:effectRef idx="3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2" name="Retângulo Arredondado 21"/>
                          <p:cNvSpPr/>
                          <p:nvPr/>
                        </p:nvSpPr>
                        <p:spPr>
                          <a:xfrm>
                            <a:off x="2218292" y="1458573"/>
                            <a:ext cx="499994" cy="72663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>
                            <a:softEdge rad="12700"/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3" name="Retângulo 172"/>
                          <p:cNvSpPr/>
                          <p:nvPr/>
                        </p:nvSpPr>
                        <p:spPr>
                          <a:xfrm>
                            <a:off x="1420250" y="1728739"/>
                            <a:ext cx="1846987" cy="3156053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12000">
                                <a:srgbClr val="00FF99"/>
                              </a:gs>
                              <a:gs pos="34000">
                                <a:srgbClr val="66FF99"/>
                              </a:gs>
                              <a:gs pos="74000">
                                <a:srgbClr val="99FFCC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ln>
                            <a:solidFill>
                              <a:schemeClr val="bg1">
                                <a:lumMod val="75000"/>
                              </a:schemeClr>
                            </a:solidFill>
                          </a:ln>
                          <a:effectLst>
                            <a:softEdge rad="12700"/>
                          </a:effectLst>
                        </p:spPr>
                        <p:style>
                          <a:lnRef idx="0">
                            <a:schemeClr val="dk1"/>
                          </a:lnRef>
                          <a:fillRef idx="3">
                            <a:schemeClr val="dk1"/>
                          </a:fillRef>
                          <a:effectRef idx="3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t" anchorCtr="0"/>
                          <a:lstStyle/>
                          <a:p>
                            <a:pPr algn="ctr"/>
                            <a:endParaRPr lang="pt-BR" sz="500" dirty="0" smtClean="0">
                              <a:latin typeface="Century Gothic" panose="020B0502020202020204" pitchFamily="34" charset="0"/>
                              <a:cs typeface="Arial" panose="020B0604020202020204" pitchFamily="34" charset="0"/>
                            </a:endParaRPr>
                          </a:p>
                          <a:p>
                            <a:pPr algn="ctr"/>
                            <a:r>
                              <a:rPr lang="pt-BR" sz="700" dirty="0" smtClean="0">
                                <a:solidFill>
                                  <a:schemeClr val="tx1"/>
                                </a:solidFill>
                                <a:latin typeface="Century Gothic" panose="020B0502020202020204" pitchFamily="34" charset="0"/>
                                <a:cs typeface="Arial" panose="020B0604020202020204" pitchFamily="34" charset="0"/>
                              </a:rPr>
                              <a:t>06:15</a:t>
                            </a:r>
                            <a:endParaRPr lang="pt-BR" sz="1050" dirty="0">
                              <a:solidFill>
                                <a:schemeClr val="tx1"/>
                              </a:solidFill>
                              <a:latin typeface="Century Gothic" panose="020B0502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74" name="Fluxograma: Conector 173"/>
                          <p:cNvSpPr/>
                          <p:nvPr/>
                        </p:nvSpPr>
                        <p:spPr>
                          <a:xfrm>
                            <a:off x="2626211" y="1310667"/>
                            <a:ext cx="72000" cy="72000"/>
                          </a:xfrm>
                          <a:prstGeom prst="flowChartConnector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5" name="Fluxograma: Conector 174"/>
                          <p:cNvSpPr/>
                          <p:nvPr/>
                        </p:nvSpPr>
                        <p:spPr>
                          <a:xfrm>
                            <a:off x="2426964" y="1309007"/>
                            <a:ext cx="72000" cy="72000"/>
                          </a:xfrm>
                          <a:prstGeom prst="flowChartConnector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6" name="Fluxograma: Conector 175"/>
                          <p:cNvSpPr/>
                          <p:nvPr/>
                        </p:nvSpPr>
                        <p:spPr>
                          <a:xfrm>
                            <a:off x="1962679" y="1434931"/>
                            <a:ext cx="126000" cy="108000"/>
                          </a:xfrm>
                          <a:prstGeom prst="flowChartConnector">
                            <a:avLst/>
                          </a:prstGeom>
                          <a:ln>
                            <a:noFill/>
                          </a:ln>
                          <a:effectLst>
                            <a:softEdge rad="12700"/>
                          </a:effectLst>
                        </p:spPr>
                        <p:style>
                          <a:lnRef idx="1">
                            <a:schemeClr val="dk1"/>
                          </a:lnRef>
                          <a:fillRef idx="3">
                            <a:schemeClr val="dk1"/>
                          </a:fillRef>
                          <a:effectRef idx="2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7" name="Fluxograma: Conector 176"/>
                          <p:cNvSpPr/>
                          <p:nvPr/>
                        </p:nvSpPr>
                        <p:spPr>
                          <a:xfrm>
                            <a:off x="2127982" y="4888445"/>
                            <a:ext cx="396336" cy="413706"/>
                          </a:xfrm>
                          <a:prstGeom prst="flowChartConnector">
                            <a:avLst/>
                          </a:prstGeom>
                          <a:ln w="19050"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  <a:scene3d>
                            <a:camera prst="obliqueBottomRight"/>
                            <a:lightRig rig="threePt" dir="t"/>
                          </a:scene3d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grpSp>
                        <p:nvGrpSpPr>
                          <p:cNvPr id="178" name="Agrupar 51"/>
                          <p:cNvGrpSpPr/>
                          <p:nvPr/>
                        </p:nvGrpSpPr>
                        <p:grpSpPr>
                          <a:xfrm>
                            <a:off x="1566566" y="3199357"/>
                            <a:ext cx="1589599" cy="550355"/>
                            <a:chOff x="1566566" y="3199357"/>
                            <a:chExt cx="1589599" cy="550355"/>
                          </a:xfrm>
                        </p:grpSpPr>
                        <p:sp>
                          <p:nvSpPr>
                            <p:cNvPr id="189" name="Retângulo Arredondado 30"/>
                            <p:cNvSpPr/>
                            <p:nvPr/>
                          </p:nvSpPr>
                          <p:spPr>
                            <a:xfrm>
                              <a:off x="1575696" y="3199357"/>
                              <a:ext cx="1580469" cy="550355"/>
                            </a:xfrm>
                            <a:prstGeom prst="roundRect">
                              <a:avLst/>
                            </a:prstGeom>
                            <a:solidFill>
                              <a:schemeClr val="bg1">
                                <a:alpha val="64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t" anchorCtr="0"/>
                            <a:lstStyle/>
                            <a:p>
                              <a:pPr algn="ctr"/>
                              <a:r>
                                <a:rPr lang="pt-BR" sz="900" dirty="0" smtClean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rPr>
                                <a:t>  </a:t>
                              </a:r>
                              <a:endParaRPr lang="pt-BR" sz="200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entury Gothic" panose="020B0502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90" name="Retângulo Arredondado 40"/>
                            <p:cNvSpPr/>
                            <p:nvPr/>
                          </p:nvSpPr>
                          <p:spPr>
                            <a:xfrm>
                              <a:off x="1566566" y="3214963"/>
                              <a:ext cx="1580460" cy="332791"/>
                            </a:xfrm>
                            <a:prstGeom prst="roundRect">
                              <a:avLst/>
                            </a:prstGeom>
                            <a:solidFill>
                              <a:schemeClr val="bg1">
                                <a:alpha val="66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 sz="600" dirty="0">
                                <a:solidFill>
                                  <a:schemeClr val="tx1"/>
                                </a:solidFill>
                                <a:latin typeface="Century Gothic" panose="020B0502020202020204" pitchFamily="34" charset="0"/>
                              </a:endParaRPr>
                            </a:p>
                          </p:txBody>
                        </p:sp>
                        <p:grpSp>
                          <p:nvGrpSpPr>
                            <p:cNvPr id="191" name="Agrupar 39"/>
                            <p:cNvGrpSpPr/>
                            <p:nvPr/>
                          </p:nvGrpSpPr>
                          <p:grpSpPr>
                            <a:xfrm>
                              <a:off x="1685480" y="3272123"/>
                              <a:ext cx="216000" cy="251999"/>
                              <a:chOff x="5109894" y="1527522"/>
                              <a:chExt cx="463613" cy="540935"/>
                            </a:xfrm>
                          </p:grpSpPr>
                          <p:sp>
                            <p:nvSpPr>
                              <p:cNvPr id="192" name="Lágrima 191"/>
                              <p:cNvSpPr/>
                              <p:nvPr/>
                            </p:nvSpPr>
                            <p:spPr>
                              <a:xfrm flipH="1" flipV="1">
                                <a:off x="5109894" y="1527522"/>
                                <a:ext cx="463613" cy="540935"/>
                              </a:xfrm>
                              <a:prstGeom prst="teardrop">
                                <a:avLst/>
                              </a:prstGeom>
                              <a:solidFill>
                                <a:srgbClr val="00FF00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93" name="Forma Livre 38"/>
                              <p:cNvSpPr/>
                              <p:nvPr/>
                            </p:nvSpPr>
                            <p:spPr>
                              <a:xfrm rot="20580000">
                                <a:off x="5264826" y="1619254"/>
                                <a:ext cx="153746" cy="387366"/>
                              </a:xfrm>
                              <a:custGeom>
                                <a:avLst/>
                                <a:gdLst>
                                  <a:gd name="connsiteX0" fmla="*/ 308490 w 786846"/>
                                  <a:gd name="connsiteY0" fmla="*/ 223011 h 773726"/>
                                  <a:gd name="connsiteX1" fmla="*/ 730521 w 786846"/>
                                  <a:gd name="connsiteY1" fmla="*/ 223011 h 773726"/>
                                  <a:gd name="connsiteX2" fmla="*/ 730521 w 786846"/>
                                  <a:gd name="connsiteY2" fmla="*/ 40131 h 773726"/>
                                  <a:gd name="connsiteX3" fmla="*/ 252219 w 786846"/>
                                  <a:gd name="connsiteY3" fmla="*/ 11996 h 773726"/>
                                  <a:gd name="connsiteX4" fmla="*/ 41204 w 786846"/>
                                  <a:gd name="connsiteY4" fmla="*/ 194876 h 773726"/>
                                  <a:gd name="connsiteX5" fmla="*/ 55272 w 786846"/>
                                  <a:gd name="connsiteY5" fmla="*/ 630974 h 773726"/>
                                  <a:gd name="connsiteX6" fmla="*/ 603912 w 786846"/>
                                  <a:gd name="connsiteY6" fmla="*/ 771651 h 773726"/>
                                  <a:gd name="connsiteX7" fmla="*/ 646115 w 786846"/>
                                  <a:gd name="connsiteY7" fmla="*/ 546568 h 773726"/>
                                  <a:gd name="connsiteX8" fmla="*/ 195949 w 786846"/>
                                  <a:gd name="connsiteY8" fmla="*/ 448094 h 773726"/>
                                  <a:gd name="connsiteX9" fmla="*/ 308490 w 786846"/>
                                  <a:gd name="connsiteY9" fmla="*/ 223011 h 773726"/>
                                </a:gdLst>
                                <a:ahLst/>
                                <a:cxnLst>
                                  <a:cxn ang="0">
                                    <a:pos x="connsiteX0" y="connsiteY0"/>
                                  </a:cxn>
                                  <a:cxn ang="0">
                                    <a:pos x="connsiteX1" y="connsiteY1"/>
                                  </a:cxn>
                                  <a:cxn ang="0">
                                    <a:pos x="connsiteX2" y="connsiteY2"/>
                                  </a:cxn>
                                  <a:cxn ang="0">
                                    <a:pos x="connsiteX3" y="connsiteY3"/>
                                  </a:cxn>
                                  <a:cxn ang="0">
                                    <a:pos x="connsiteX4" y="connsiteY4"/>
                                  </a:cxn>
                                  <a:cxn ang="0">
                                    <a:pos x="connsiteX5" y="connsiteY5"/>
                                  </a:cxn>
                                  <a:cxn ang="0">
                                    <a:pos x="connsiteX6" y="connsiteY6"/>
                                  </a:cxn>
                                  <a:cxn ang="0">
                                    <a:pos x="connsiteX7" y="connsiteY7"/>
                                  </a:cxn>
                                  <a:cxn ang="0">
                                    <a:pos x="connsiteX8" y="connsiteY8"/>
                                  </a:cxn>
                                  <a:cxn ang="0">
                                    <a:pos x="connsiteX9" y="connsiteY9"/>
                                  </a:cxn>
                                </a:cxnLst>
                                <a:rect l="l" t="t" r="r" b="b"/>
                                <a:pathLst>
                                  <a:path w="786846" h="773726">
                                    <a:moveTo>
                                      <a:pt x="308490" y="223011"/>
                                    </a:moveTo>
                                    <a:cubicBezTo>
                                      <a:pt x="397585" y="185497"/>
                                      <a:pt x="660183" y="253491"/>
                                      <a:pt x="730521" y="223011"/>
                                    </a:cubicBezTo>
                                    <a:cubicBezTo>
                                      <a:pt x="800859" y="192531"/>
                                      <a:pt x="810238" y="75300"/>
                                      <a:pt x="730521" y="40131"/>
                                    </a:cubicBezTo>
                                    <a:cubicBezTo>
                                      <a:pt x="650804" y="4962"/>
                                      <a:pt x="367105" y="-13795"/>
                                      <a:pt x="252219" y="11996"/>
                                    </a:cubicBezTo>
                                    <a:cubicBezTo>
                                      <a:pt x="137333" y="37787"/>
                                      <a:pt x="74029" y="91713"/>
                                      <a:pt x="41204" y="194876"/>
                                    </a:cubicBezTo>
                                    <a:cubicBezTo>
                                      <a:pt x="8379" y="298039"/>
                                      <a:pt x="-38513" y="534845"/>
                                      <a:pt x="55272" y="630974"/>
                                    </a:cubicBezTo>
                                    <a:cubicBezTo>
                                      <a:pt x="149057" y="727103"/>
                                      <a:pt x="505438" y="785719"/>
                                      <a:pt x="603912" y="771651"/>
                                    </a:cubicBezTo>
                                    <a:cubicBezTo>
                                      <a:pt x="702386" y="757583"/>
                                      <a:pt x="714109" y="600494"/>
                                      <a:pt x="646115" y="546568"/>
                                    </a:cubicBezTo>
                                    <a:cubicBezTo>
                                      <a:pt x="578121" y="492642"/>
                                      <a:pt x="256909" y="497331"/>
                                      <a:pt x="195949" y="448094"/>
                                    </a:cubicBezTo>
                                    <a:cubicBezTo>
                                      <a:pt x="134989" y="398857"/>
                                      <a:pt x="219395" y="260525"/>
                                      <a:pt x="308490" y="223011"/>
                                    </a:cubicBezTo>
                                    <a:close/>
                                  </a:path>
                                </a:pathLst>
                              </a:custGeom>
                              <a:solidFill>
                                <a:schemeClr val="bg1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79" name="Agrupar 50"/>
                          <p:cNvGrpSpPr/>
                          <p:nvPr/>
                        </p:nvGrpSpPr>
                        <p:grpSpPr>
                          <a:xfrm>
                            <a:off x="1509409" y="3967389"/>
                            <a:ext cx="1628560" cy="475897"/>
                            <a:chOff x="1509409" y="3967389"/>
                            <a:chExt cx="1628560" cy="475897"/>
                          </a:xfrm>
                        </p:grpSpPr>
                        <p:grpSp>
                          <p:nvGrpSpPr>
                            <p:cNvPr id="180" name="Agrupar 49"/>
                            <p:cNvGrpSpPr/>
                            <p:nvPr/>
                          </p:nvGrpSpPr>
                          <p:grpSpPr>
                            <a:xfrm>
                              <a:off x="1509409" y="3967389"/>
                              <a:ext cx="1628560" cy="475897"/>
                              <a:chOff x="1509409" y="3967389"/>
                              <a:chExt cx="1628560" cy="475897"/>
                            </a:xfrm>
                          </p:grpSpPr>
                          <p:sp>
                            <p:nvSpPr>
                              <p:cNvPr id="187" name="Retângulo Arredondado 31"/>
                              <p:cNvSpPr/>
                              <p:nvPr/>
                            </p:nvSpPr>
                            <p:spPr>
                              <a:xfrm>
                                <a:off x="1509409" y="3999695"/>
                                <a:ext cx="1614682" cy="443591"/>
                              </a:xfrm>
                              <a:prstGeom prst="roundRect">
                                <a:avLst/>
                              </a:prstGeom>
                              <a:solidFill>
                                <a:schemeClr val="bg1">
                                  <a:alpha val="64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 sz="900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88" name="Retângulo Arredondado 41"/>
                              <p:cNvSpPr/>
                              <p:nvPr/>
                            </p:nvSpPr>
                            <p:spPr>
                              <a:xfrm>
                                <a:off x="1523285" y="3967389"/>
                                <a:ext cx="1614684" cy="431022"/>
                              </a:xfrm>
                              <a:prstGeom prst="roundRect">
                                <a:avLst/>
                              </a:prstGeom>
                              <a:solidFill>
                                <a:schemeClr val="bg1">
                                  <a:alpha val="66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tIns="180000" rtlCol="0" anchor="b"/>
                              <a:lstStyle/>
                              <a:p>
                                <a:pPr algn="just"/>
                                <a:r>
                                  <a:rPr lang="pt-BR" sz="1400" dirty="0">
                                    <a:solidFill>
                                      <a:schemeClr val="tx1"/>
                                    </a:solidFill>
                                    <a:latin typeface="Century Gothic" panose="020B0502020202020204" pitchFamily="34" charset="0"/>
                                  </a:rPr>
                                  <a:t> </a:t>
                                </a:r>
                                <a:r>
                                  <a:rPr lang="pt-BR" sz="1400" dirty="0" smtClean="0">
                                    <a:solidFill>
                                      <a:schemeClr val="tx1"/>
                                    </a:solidFill>
                                    <a:latin typeface="Century Gothic" panose="020B0502020202020204" pitchFamily="34" charset="0"/>
                                  </a:rPr>
                                  <a:t>  </a:t>
                                </a:r>
                                <a:endParaRPr lang="pt-BR" sz="800" dirty="0" smtClean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  <a:p>
                                <a:pPr algn="just"/>
                                <a:endParaRPr lang="pt-BR" sz="800" dirty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  <a:p>
                                <a:pPr algn="just"/>
                                <a:r>
                                  <a:rPr lang="pt-BR" sz="800" dirty="0" smtClean="0">
                                    <a:solidFill>
                                      <a:schemeClr val="tx1"/>
                                    </a:solidFill>
                                    <a:latin typeface="Century Gothic" panose="020B0502020202020204" pitchFamily="34" charset="0"/>
                                  </a:rPr>
                                  <a:t>   </a:t>
                                </a:r>
                              </a:p>
                              <a:p>
                                <a:pPr algn="just"/>
                                <a:endParaRPr lang="pt-BR" sz="800" dirty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  <a:p>
                                <a:pPr algn="just"/>
                                <a:r>
                                  <a:rPr lang="pt-BR" sz="800" dirty="0" smtClean="0">
                                    <a:solidFill>
                                      <a:schemeClr val="tx1"/>
                                    </a:solidFill>
                                    <a:latin typeface="Century Gothic" panose="020B0502020202020204" pitchFamily="34" charset="0"/>
                                  </a:rPr>
                                  <a:t>   </a:t>
                                </a:r>
                                <a:endParaRPr lang="pt-BR" sz="600" dirty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81" name="Agrupar 47"/>
                            <p:cNvGrpSpPr/>
                            <p:nvPr/>
                          </p:nvGrpSpPr>
                          <p:grpSpPr>
                            <a:xfrm>
                              <a:off x="1633055" y="4079852"/>
                              <a:ext cx="342671" cy="188583"/>
                              <a:chOff x="6347984" y="5670244"/>
                              <a:chExt cx="575897" cy="283318"/>
                            </a:xfrm>
                          </p:grpSpPr>
                          <p:sp>
                            <p:nvSpPr>
                              <p:cNvPr id="182" name="Retângulo 181"/>
                              <p:cNvSpPr/>
                              <p:nvPr/>
                            </p:nvSpPr>
                            <p:spPr>
                              <a:xfrm>
                                <a:off x="6370555" y="5674272"/>
                                <a:ext cx="535484" cy="257523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83" name="Retângulo 182"/>
                              <p:cNvSpPr/>
                              <p:nvPr/>
                            </p:nvSpPr>
                            <p:spPr>
                              <a:xfrm>
                                <a:off x="6351513" y="5670244"/>
                                <a:ext cx="53999" cy="280977"/>
                              </a:xfrm>
                              <a:prstGeom prst="rect">
                                <a:avLst/>
                              </a:prstGeom>
                              <a:solidFill>
                                <a:srgbClr val="C0000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84" name="Retângulo 183"/>
                              <p:cNvSpPr/>
                              <p:nvPr/>
                            </p:nvSpPr>
                            <p:spPr>
                              <a:xfrm>
                                <a:off x="6843129" y="5672597"/>
                                <a:ext cx="53999" cy="280965"/>
                              </a:xfrm>
                              <a:prstGeom prst="rect">
                                <a:avLst/>
                              </a:prstGeom>
                              <a:solidFill>
                                <a:srgbClr val="C0000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85" name="Retângulo 184"/>
                              <p:cNvSpPr/>
                              <p:nvPr/>
                            </p:nvSpPr>
                            <p:spPr>
                              <a:xfrm rot="3780000">
                                <a:off x="6718858" y="5567698"/>
                                <a:ext cx="54001" cy="356045"/>
                              </a:xfrm>
                              <a:prstGeom prst="rect">
                                <a:avLst/>
                              </a:prstGeom>
                              <a:solidFill>
                                <a:srgbClr val="C0000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86" name="Retângulo 185"/>
                              <p:cNvSpPr/>
                              <p:nvPr/>
                            </p:nvSpPr>
                            <p:spPr>
                              <a:xfrm rot="17820000" flipH="1" flipV="1">
                                <a:off x="6462383" y="5619457"/>
                                <a:ext cx="54001" cy="282799"/>
                              </a:xfrm>
                              <a:prstGeom prst="rect">
                                <a:avLst/>
                              </a:prstGeom>
                              <a:solidFill>
                                <a:srgbClr val="C0000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</p:grpSp>
                      </p:grpSp>
                    </p:grpSp>
                    <p:sp>
                      <p:nvSpPr>
                        <p:cNvPr id="194" name="Elipse 193"/>
                        <p:cNvSpPr/>
                        <p:nvPr/>
                      </p:nvSpPr>
                      <p:spPr>
                        <a:xfrm rot="864072">
                          <a:off x="3952817" y="1565378"/>
                          <a:ext cx="183442" cy="648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5" name="Elipse 194"/>
                        <p:cNvSpPr/>
                        <p:nvPr/>
                      </p:nvSpPr>
                      <p:spPr>
                        <a:xfrm rot="19181100">
                          <a:off x="3951887" y="1368006"/>
                          <a:ext cx="151035" cy="398688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6" name="Elipse 195"/>
                        <p:cNvSpPr/>
                        <p:nvPr/>
                      </p:nvSpPr>
                      <p:spPr>
                        <a:xfrm rot="19181100">
                          <a:off x="3531478" y="1471337"/>
                          <a:ext cx="90000" cy="252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7" name="Elipse 196"/>
                        <p:cNvSpPr/>
                        <p:nvPr/>
                      </p:nvSpPr>
                      <p:spPr>
                        <a:xfrm rot="19181100">
                          <a:off x="3645761" y="1251689"/>
                          <a:ext cx="108000" cy="288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8" name="Elipse 197"/>
                        <p:cNvSpPr/>
                        <p:nvPr/>
                      </p:nvSpPr>
                      <p:spPr>
                        <a:xfrm rot="19181100">
                          <a:off x="3712080" y="1146655"/>
                          <a:ext cx="108000" cy="288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9" name="Elipse 198"/>
                        <p:cNvSpPr/>
                        <p:nvPr/>
                      </p:nvSpPr>
                      <p:spPr>
                        <a:xfrm rot="19181100">
                          <a:off x="3579103" y="1357037"/>
                          <a:ext cx="90000" cy="252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</p:grpSp>
                <p:sp>
                  <p:nvSpPr>
                    <p:cNvPr id="204" name="Fluxograma: Operação manual 203"/>
                    <p:cNvSpPr/>
                    <p:nvPr/>
                  </p:nvSpPr>
                  <p:spPr>
                    <a:xfrm rot="10800000">
                      <a:off x="6799859" y="1468221"/>
                      <a:ext cx="512451" cy="1092955"/>
                    </a:xfrm>
                    <a:prstGeom prst="flowChartManualOperation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1050" name="Grupo 1049"/>
                    <p:cNvGrpSpPr/>
                    <p:nvPr/>
                  </p:nvGrpSpPr>
                  <p:grpSpPr>
                    <a:xfrm>
                      <a:off x="6457310" y="442155"/>
                      <a:ext cx="1373944" cy="1418657"/>
                      <a:chOff x="6279905" y="656517"/>
                      <a:chExt cx="1373944" cy="1418657"/>
                    </a:xfrm>
                  </p:grpSpPr>
                  <p:sp>
                    <p:nvSpPr>
                      <p:cNvPr id="1046" name="Elipse 1045"/>
                      <p:cNvSpPr/>
                      <p:nvPr/>
                    </p:nvSpPr>
                    <p:spPr>
                      <a:xfrm>
                        <a:off x="6279905" y="656517"/>
                        <a:ext cx="1373944" cy="1418657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6" name="Elipse 205"/>
                      <p:cNvSpPr/>
                      <p:nvPr/>
                    </p:nvSpPr>
                    <p:spPr>
                      <a:xfrm>
                        <a:off x="6291485" y="676983"/>
                        <a:ext cx="1314000" cy="1346400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7" name="Elipse 206"/>
                      <p:cNvSpPr/>
                      <p:nvPr/>
                    </p:nvSpPr>
                    <p:spPr>
                      <a:xfrm>
                        <a:off x="6438095" y="823418"/>
                        <a:ext cx="1044000" cy="108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047" name="Retângulo 1046"/>
                      <p:cNvSpPr/>
                      <p:nvPr/>
                    </p:nvSpPr>
                    <p:spPr>
                      <a:xfrm>
                        <a:off x="6942736" y="1764706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9" name="Retângulo 208"/>
                      <p:cNvSpPr/>
                      <p:nvPr/>
                    </p:nvSpPr>
                    <p:spPr>
                      <a:xfrm>
                        <a:off x="6942736" y="821731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0" name="Retângulo 209"/>
                      <p:cNvSpPr/>
                      <p:nvPr/>
                    </p:nvSpPr>
                    <p:spPr>
                      <a:xfrm rot="16200000">
                        <a:off x="6488356" y="1306857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1" name="Retângulo 210"/>
                      <p:cNvSpPr/>
                      <p:nvPr/>
                    </p:nvSpPr>
                    <p:spPr>
                      <a:xfrm rot="16200000">
                        <a:off x="7393231" y="1325907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2" name="Retângulo 211"/>
                      <p:cNvSpPr/>
                      <p:nvPr/>
                    </p:nvSpPr>
                    <p:spPr>
                      <a:xfrm rot="2700000">
                        <a:off x="6625252" y="1640162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3" name="Retângulo 212"/>
                      <p:cNvSpPr/>
                      <p:nvPr/>
                    </p:nvSpPr>
                    <p:spPr>
                      <a:xfrm rot="2700000">
                        <a:off x="7272952" y="973412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4" name="Retângulo 213"/>
                      <p:cNvSpPr/>
                      <p:nvPr/>
                    </p:nvSpPr>
                    <p:spPr>
                      <a:xfrm rot="-2700000">
                        <a:off x="7245128" y="1643725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5" name="Retângulo 214"/>
                      <p:cNvSpPr/>
                      <p:nvPr/>
                    </p:nvSpPr>
                    <p:spPr>
                      <a:xfrm rot="-2700000">
                        <a:off x="6604692" y="976164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049" name="Retângulo de cantos arredondados 1048"/>
                      <p:cNvSpPr/>
                      <p:nvPr/>
                    </p:nvSpPr>
                    <p:spPr>
                      <a:xfrm rot="480000">
                        <a:off x="6916516" y="1396284"/>
                        <a:ext cx="45719" cy="206925"/>
                      </a:xfrm>
                      <a:prstGeom prst="roundRect">
                        <a:avLst/>
                      </a:prstGeom>
                      <a:ln/>
                    </p:spPr>
                    <p:style>
                      <a:lnRef idx="1">
                        <a:schemeClr val="accent2"/>
                      </a:lnRef>
                      <a:fillRef idx="2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8" name="Retângulo de cantos arredondados 217"/>
                      <p:cNvSpPr/>
                      <p:nvPr/>
                    </p:nvSpPr>
                    <p:spPr>
                      <a:xfrm rot="1860000">
                        <a:off x="7014133" y="1100223"/>
                        <a:ext cx="45719" cy="288000"/>
                      </a:xfrm>
                      <a:prstGeom prst="roundRect">
                        <a:avLst/>
                      </a:prstGeom>
                      <a:ln/>
                    </p:spPr>
                    <p:style>
                      <a:lnRef idx="1">
                        <a:schemeClr val="accent2"/>
                      </a:lnRef>
                      <a:fillRef idx="2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048" name="Elipse 1047"/>
                      <p:cNvSpPr/>
                      <p:nvPr/>
                    </p:nvSpPr>
                    <p:spPr>
                      <a:xfrm>
                        <a:off x="6914161" y="1331134"/>
                        <a:ext cx="86400" cy="85210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solidFill>
                          <a:schemeClr val="accent5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sp>
                <p:nvSpPr>
                  <p:cNvPr id="222" name="Fluxograma: Operação manual 221"/>
                  <p:cNvSpPr/>
                  <p:nvPr/>
                </p:nvSpPr>
                <p:spPr>
                  <a:xfrm rot="2611033">
                    <a:off x="3465825" y="4963481"/>
                    <a:ext cx="504000" cy="1125497"/>
                  </a:xfrm>
                  <a:prstGeom prst="flowChartManualOperation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47" name="Grupo 246"/>
                  <p:cNvGrpSpPr/>
                  <p:nvPr/>
                </p:nvGrpSpPr>
                <p:grpSpPr>
                  <a:xfrm rot="21036611">
                    <a:off x="2139769" y="5201008"/>
                    <a:ext cx="1080022" cy="1411210"/>
                    <a:chOff x="771525" y="3523887"/>
                    <a:chExt cx="1080022" cy="1411210"/>
                  </a:xfrm>
                </p:grpSpPr>
                <p:sp>
                  <p:nvSpPr>
                    <p:cNvPr id="1052" name="Retângulo 1051"/>
                    <p:cNvSpPr/>
                    <p:nvPr/>
                  </p:nvSpPr>
                  <p:spPr>
                    <a:xfrm>
                      <a:off x="771525" y="3523887"/>
                      <a:ext cx="1080022" cy="1411210"/>
                    </a:xfrm>
                    <a:prstGeom prst="rect">
                      <a:avLst/>
                    </a:prstGeom>
                    <a:solidFill>
                      <a:srgbClr val="EB6C15"/>
                    </a:solidFill>
                    <a:ln>
                      <a:solidFill>
                        <a:schemeClr val="accent2">
                          <a:lumMod val="50000"/>
                        </a:schemeClr>
                      </a:solidFill>
                    </a:ln>
                    <a:effectLst>
                      <a:outerShdw blurRad="50800" dist="38100" dir="10800000" algn="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27" name="Retângulo 226"/>
                    <p:cNvSpPr/>
                    <p:nvPr/>
                  </p:nvSpPr>
                  <p:spPr>
                    <a:xfrm>
                      <a:off x="852681" y="3581276"/>
                      <a:ext cx="936000" cy="1260000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53" name="Trapezoide 1052"/>
                    <p:cNvSpPr/>
                    <p:nvPr/>
                  </p:nvSpPr>
                  <p:spPr>
                    <a:xfrm flipV="1">
                      <a:off x="1135490" y="3532841"/>
                      <a:ext cx="347905" cy="108000"/>
                    </a:xfrm>
                    <a:prstGeom prst="trapezoid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>
                          <a:lumMod val="50000"/>
                        </a:schemeClr>
                      </a:solidFill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28" name="Retângulo 227"/>
                    <p:cNvSpPr/>
                    <p:nvPr/>
                  </p:nvSpPr>
                  <p:spPr>
                    <a:xfrm>
                      <a:off x="990600" y="3750922"/>
                      <a:ext cx="144890" cy="152514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chemeClr val="bg1">
                          <a:lumMod val="75000"/>
                        </a:schemeClr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152400" h="50800" prst="softRound"/>
                    </a:sp3d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3" name="Retângulo 232"/>
                    <p:cNvSpPr/>
                    <p:nvPr/>
                  </p:nvSpPr>
                  <p:spPr>
                    <a:xfrm>
                      <a:off x="998110" y="4008997"/>
                      <a:ext cx="144890" cy="152514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chemeClr val="bg1">
                          <a:lumMod val="75000"/>
                        </a:schemeClr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152400" h="50800" prst="softRound"/>
                    </a:sp3d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4" name="Retângulo 233"/>
                    <p:cNvSpPr/>
                    <p:nvPr/>
                  </p:nvSpPr>
                  <p:spPr>
                    <a:xfrm>
                      <a:off x="996095" y="4249483"/>
                      <a:ext cx="144890" cy="152514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chemeClr val="bg1">
                          <a:lumMod val="75000"/>
                        </a:schemeClr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152400" h="50800" prst="softRound"/>
                    </a:sp3d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5" name="Retângulo 234"/>
                    <p:cNvSpPr/>
                    <p:nvPr/>
                  </p:nvSpPr>
                  <p:spPr>
                    <a:xfrm>
                      <a:off x="996095" y="4494081"/>
                      <a:ext cx="144890" cy="152514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chemeClr val="bg1">
                          <a:lumMod val="75000"/>
                        </a:schemeClr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152400" h="50800" prst="softRound"/>
                    </a:sp3d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2" name="Forma livre 231"/>
                    <p:cNvSpPr/>
                    <p:nvPr/>
                  </p:nvSpPr>
                  <p:spPr>
                    <a:xfrm>
                      <a:off x="999293" y="3711732"/>
                      <a:ext cx="224436" cy="160954"/>
                    </a:xfrm>
                    <a:custGeom>
                      <a:avLst/>
                      <a:gdLst>
                        <a:gd name="connsiteX0" fmla="*/ 0 w 438150"/>
                        <a:gd name="connsiteY0" fmla="*/ 209550 h 371475"/>
                        <a:gd name="connsiteX1" fmla="*/ 47625 w 438150"/>
                        <a:gd name="connsiteY1" fmla="*/ 257175 h 371475"/>
                        <a:gd name="connsiteX2" fmla="*/ 66675 w 438150"/>
                        <a:gd name="connsiteY2" fmla="*/ 314325 h 371475"/>
                        <a:gd name="connsiteX3" fmla="*/ 104775 w 438150"/>
                        <a:gd name="connsiteY3" fmla="*/ 371475 h 371475"/>
                        <a:gd name="connsiteX4" fmla="*/ 114300 w 438150"/>
                        <a:gd name="connsiteY4" fmla="*/ 333375 h 371475"/>
                        <a:gd name="connsiteX5" fmla="*/ 123825 w 438150"/>
                        <a:gd name="connsiteY5" fmla="*/ 276225 h 371475"/>
                        <a:gd name="connsiteX6" fmla="*/ 152400 w 438150"/>
                        <a:gd name="connsiteY6" fmla="*/ 238125 h 371475"/>
                        <a:gd name="connsiteX7" fmla="*/ 190500 w 438150"/>
                        <a:gd name="connsiteY7" fmla="*/ 171450 h 371475"/>
                        <a:gd name="connsiteX8" fmla="*/ 238125 w 438150"/>
                        <a:gd name="connsiteY8" fmla="*/ 104775 h 371475"/>
                        <a:gd name="connsiteX9" fmla="*/ 314325 w 438150"/>
                        <a:gd name="connsiteY9" fmla="*/ 57150 h 371475"/>
                        <a:gd name="connsiteX10" fmla="*/ 342900 w 438150"/>
                        <a:gd name="connsiteY10" fmla="*/ 47625 h 371475"/>
                        <a:gd name="connsiteX11" fmla="*/ 381000 w 438150"/>
                        <a:gd name="connsiteY11" fmla="*/ 19050 h 371475"/>
                        <a:gd name="connsiteX12" fmla="*/ 419100 w 438150"/>
                        <a:gd name="connsiteY12" fmla="*/ 9525 h 371475"/>
                        <a:gd name="connsiteX13" fmla="*/ 438150 w 438150"/>
                        <a:gd name="connsiteY13" fmla="*/ 0 h 371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438150" h="371475">
                          <a:moveTo>
                            <a:pt x="0" y="209550"/>
                          </a:moveTo>
                          <a:cubicBezTo>
                            <a:pt x="15875" y="225425"/>
                            <a:pt x="35572" y="238234"/>
                            <a:pt x="47625" y="257175"/>
                          </a:cubicBezTo>
                          <a:cubicBezTo>
                            <a:pt x="58406" y="274116"/>
                            <a:pt x="55536" y="297617"/>
                            <a:pt x="66675" y="314325"/>
                          </a:cubicBezTo>
                          <a:lnTo>
                            <a:pt x="104775" y="371475"/>
                          </a:lnTo>
                          <a:cubicBezTo>
                            <a:pt x="107950" y="358775"/>
                            <a:pt x="111733" y="346212"/>
                            <a:pt x="114300" y="333375"/>
                          </a:cubicBezTo>
                          <a:cubicBezTo>
                            <a:pt x="118088" y="314437"/>
                            <a:pt x="116652" y="294156"/>
                            <a:pt x="123825" y="276225"/>
                          </a:cubicBezTo>
                          <a:cubicBezTo>
                            <a:pt x="129721" y="261485"/>
                            <a:pt x="142875" y="250825"/>
                            <a:pt x="152400" y="238125"/>
                          </a:cubicBezTo>
                          <a:cubicBezTo>
                            <a:pt x="167857" y="191754"/>
                            <a:pt x="154459" y="221907"/>
                            <a:pt x="190500" y="171450"/>
                          </a:cubicBezTo>
                          <a:cubicBezTo>
                            <a:pt x="204021" y="152521"/>
                            <a:pt x="222560" y="120340"/>
                            <a:pt x="238125" y="104775"/>
                          </a:cubicBezTo>
                          <a:cubicBezTo>
                            <a:pt x="258637" y="84263"/>
                            <a:pt x="287917" y="68468"/>
                            <a:pt x="314325" y="57150"/>
                          </a:cubicBezTo>
                          <a:cubicBezTo>
                            <a:pt x="323553" y="53195"/>
                            <a:pt x="333375" y="50800"/>
                            <a:pt x="342900" y="47625"/>
                          </a:cubicBezTo>
                          <a:cubicBezTo>
                            <a:pt x="355600" y="38100"/>
                            <a:pt x="366801" y="26150"/>
                            <a:pt x="381000" y="19050"/>
                          </a:cubicBezTo>
                          <a:cubicBezTo>
                            <a:pt x="392709" y="13196"/>
                            <a:pt x="406681" y="13665"/>
                            <a:pt x="419100" y="9525"/>
                          </a:cubicBezTo>
                          <a:cubicBezTo>
                            <a:pt x="425835" y="7280"/>
                            <a:pt x="431800" y="3175"/>
                            <a:pt x="438150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0" name="Forma livre 239"/>
                    <p:cNvSpPr/>
                    <p:nvPr/>
                  </p:nvSpPr>
                  <p:spPr>
                    <a:xfrm>
                      <a:off x="990600" y="3973575"/>
                      <a:ext cx="224436" cy="160954"/>
                    </a:xfrm>
                    <a:custGeom>
                      <a:avLst/>
                      <a:gdLst>
                        <a:gd name="connsiteX0" fmla="*/ 0 w 438150"/>
                        <a:gd name="connsiteY0" fmla="*/ 209550 h 371475"/>
                        <a:gd name="connsiteX1" fmla="*/ 47625 w 438150"/>
                        <a:gd name="connsiteY1" fmla="*/ 257175 h 371475"/>
                        <a:gd name="connsiteX2" fmla="*/ 66675 w 438150"/>
                        <a:gd name="connsiteY2" fmla="*/ 314325 h 371475"/>
                        <a:gd name="connsiteX3" fmla="*/ 104775 w 438150"/>
                        <a:gd name="connsiteY3" fmla="*/ 371475 h 371475"/>
                        <a:gd name="connsiteX4" fmla="*/ 114300 w 438150"/>
                        <a:gd name="connsiteY4" fmla="*/ 333375 h 371475"/>
                        <a:gd name="connsiteX5" fmla="*/ 123825 w 438150"/>
                        <a:gd name="connsiteY5" fmla="*/ 276225 h 371475"/>
                        <a:gd name="connsiteX6" fmla="*/ 152400 w 438150"/>
                        <a:gd name="connsiteY6" fmla="*/ 238125 h 371475"/>
                        <a:gd name="connsiteX7" fmla="*/ 190500 w 438150"/>
                        <a:gd name="connsiteY7" fmla="*/ 171450 h 371475"/>
                        <a:gd name="connsiteX8" fmla="*/ 238125 w 438150"/>
                        <a:gd name="connsiteY8" fmla="*/ 104775 h 371475"/>
                        <a:gd name="connsiteX9" fmla="*/ 314325 w 438150"/>
                        <a:gd name="connsiteY9" fmla="*/ 57150 h 371475"/>
                        <a:gd name="connsiteX10" fmla="*/ 342900 w 438150"/>
                        <a:gd name="connsiteY10" fmla="*/ 47625 h 371475"/>
                        <a:gd name="connsiteX11" fmla="*/ 381000 w 438150"/>
                        <a:gd name="connsiteY11" fmla="*/ 19050 h 371475"/>
                        <a:gd name="connsiteX12" fmla="*/ 419100 w 438150"/>
                        <a:gd name="connsiteY12" fmla="*/ 9525 h 371475"/>
                        <a:gd name="connsiteX13" fmla="*/ 438150 w 438150"/>
                        <a:gd name="connsiteY13" fmla="*/ 0 h 371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438150" h="371475">
                          <a:moveTo>
                            <a:pt x="0" y="209550"/>
                          </a:moveTo>
                          <a:cubicBezTo>
                            <a:pt x="15875" y="225425"/>
                            <a:pt x="35572" y="238234"/>
                            <a:pt x="47625" y="257175"/>
                          </a:cubicBezTo>
                          <a:cubicBezTo>
                            <a:pt x="58406" y="274116"/>
                            <a:pt x="55536" y="297617"/>
                            <a:pt x="66675" y="314325"/>
                          </a:cubicBezTo>
                          <a:lnTo>
                            <a:pt x="104775" y="371475"/>
                          </a:lnTo>
                          <a:cubicBezTo>
                            <a:pt x="107950" y="358775"/>
                            <a:pt x="111733" y="346212"/>
                            <a:pt x="114300" y="333375"/>
                          </a:cubicBezTo>
                          <a:cubicBezTo>
                            <a:pt x="118088" y="314437"/>
                            <a:pt x="116652" y="294156"/>
                            <a:pt x="123825" y="276225"/>
                          </a:cubicBezTo>
                          <a:cubicBezTo>
                            <a:pt x="129721" y="261485"/>
                            <a:pt x="142875" y="250825"/>
                            <a:pt x="152400" y="238125"/>
                          </a:cubicBezTo>
                          <a:cubicBezTo>
                            <a:pt x="167857" y="191754"/>
                            <a:pt x="154459" y="221907"/>
                            <a:pt x="190500" y="171450"/>
                          </a:cubicBezTo>
                          <a:cubicBezTo>
                            <a:pt x="204021" y="152521"/>
                            <a:pt x="222560" y="120340"/>
                            <a:pt x="238125" y="104775"/>
                          </a:cubicBezTo>
                          <a:cubicBezTo>
                            <a:pt x="258637" y="84263"/>
                            <a:pt x="287917" y="68468"/>
                            <a:pt x="314325" y="57150"/>
                          </a:cubicBezTo>
                          <a:cubicBezTo>
                            <a:pt x="323553" y="53195"/>
                            <a:pt x="333375" y="50800"/>
                            <a:pt x="342900" y="47625"/>
                          </a:cubicBezTo>
                          <a:cubicBezTo>
                            <a:pt x="355600" y="38100"/>
                            <a:pt x="366801" y="26150"/>
                            <a:pt x="381000" y="19050"/>
                          </a:cubicBezTo>
                          <a:cubicBezTo>
                            <a:pt x="392709" y="13196"/>
                            <a:pt x="406681" y="13665"/>
                            <a:pt x="419100" y="9525"/>
                          </a:cubicBezTo>
                          <a:cubicBezTo>
                            <a:pt x="425835" y="7280"/>
                            <a:pt x="431800" y="3175"/>
                            <a:pt x="438150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1" name="Forma livre 240"/>
                    <p:cNvSpPr/>
                    <p:nvPr/>
                  </p:nvSpPr>
                  <p:spPr>
                    <a:xfrm>
                      <a:off x="990600" y="4233111"/>
                      <a:ext cx="224436" cy="160954"/>
                    </a:xfrm>
                    <a:custGeom>
                      <a:avLst/>
                      <a:gdLst>
                        <a:gd name="connsiteX0" fmla="*/ 0 w 438150"/>
                        <a:gd name="connsiteY0" fmla="*/ 209550 h 371475"/>
                        <a:gd name="connsiteX1" fmla="*/ 47625 w 438150"/>
                        <a:gd name="connsiteY1" fmla="*/ 257175 h 371475"/>
                        <a:gd name="connsiteX2" fmla="*/ 66675 w 438150"/>
                        <a:gd name="connsiteY2" fmla="*/ 314325 h 371475"/>
                        <a:gd name="connsiteX3" fmla="*/ 104775 w 438150"/>
                        <a:gd name="connsiteY3" fmla="*/ 371475 h 371475"/>
                        <a:gd name="connsiteX4" fmla="*/ 114300 w 438150"/>
                        <a:gd name="connsiteY4" fmla="*/ 333375 h 371475"/>
                        <a:gd name="connsiteX5" fmla="*/ 123825 w 438150"/>
                        <a:gd name="connsiteY5" fmla="*/ 276225 h 371475"/>
                        <a:gd name="connsiteX6" fmla="*/ 152400 w 438150"/>
                        <a:gd name="connsiteY6" fmla="*/ 238125 h 371475"/>
                        <a:gd name="connsiteX7" fmla="*/ 190500 w 438150"/>
                        <a:gd name="connsiteY7" fmla="*/ 171450 h 371475"/>
                        <a:gd name="connsiteX8" fmla="*/ 238125 w 438150"/>
                        <a:gd name="connsiteY8" fmla="*/ 104775 h 371475"/>
                        <a:gd name="connsiteX9" fmla="*/ 314325 w 438150"/>
                        <a:gd name="connsiteY9" fmla="*/ 57150 h 371475"/>
                        <a:gd name="connsiteX10" fmla="*/ 342900 w 438150"/>
                        <a:gd name="connsiteY10" fmla="*/ 47625 h 371475"/>
                        <a:gd name="connsiteX11" fmla="*/ 381000 w 438150"/>
                        <a:gd name="connsiteY11" fmla="*/ 19050 h 371475"/>
                        <a:gd name="connsiteX12" fmla="*/ 419100 w 438150"/>
                        <a:gd name="connsiteY12" fmla="*/ 9525 h 371475"/>
                        <a:gd name="connsiteX13" fmla="*/ 438150 w 438150"/>
                        <a:gd name="connsiteY13" fmla="*/ 0 h 371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438150" h="371475">
                          <a:moveTo>
                            <a:pt x="0" y="209550"/>
                          </a:moveTo>
                          <a:cubicBezTo>
                            <a:pt x="15875" y="225425"/>
                            <a:pt x="35572" y="238234"/>
                            <a:pt x="47625" y="257175"/>
                          </a:cubicBezTo>
                          <a:cubicBezTo>
                            <a:pt x="58406" y="274116"/>
                            <a:pt x="55536" y="297617"/>
                            <a:pt x="66675" y="314325"/>
                          </a:cubicBezTo>
                          <a:lnTo>
                            <a:pt x="104775" y="371475"/>
                          </a:lnTo>
                          <a:cubicBezTo>
                            <a:pt x="107950" y="358775"/>
                            <a:pt x="111733" y="346212"/>
                            <a:pt x="114300" y="333375"/>
                          </a:cubicBezTo>
                          <a:cubicBezTo>
                            <a:pt x="118088" y="314437"/>
                            <a:pt x="116652" y="294156"/>
                            <a:pt x="123825" y="276225"/>
                          </a:cubicBezTo>
                          <a:cubicBezTo>
                            <a:pt x="129721" y="261485"/>
                            <a:pt x="142875" y="250825"/>
                            <a:pt x="152400" y="238125"/>
                          </a:cubicBezTo>
                          <a:cubicBezTo>
                            <a:pt x="167857" y="191754"/>
                            <a:pt x="154459" y="221907"/>
                            <a:pt x="190500" y="171450"/>
                          </a:cubicBezTo>
                          <a:cubicBezTo>
                            <a:pt x="204021" y="152521"/>
                            <a:pt x="222560" y="120340"/>
                            <a:pt x="238125" y="104775"/>
                          </a:cubicBezTo>
                          <a:cubicBezTo>
                            <a:pt x="258637" y="84263"/>
                            <a:pt x="287917" y="68468"/>
                            <a:pt x="314325" y="57150"/>
                          </a:cubicBezTo>
                          <a:cubicBezTo>
                            <a:pt x="323553" y="53195"/>
                            <a:pt x="333375" y="50800"/>
                            <a:pt x="342900" y="47625"/>
                          </a:cubicBezTo>
                          <a:cubicBezTo>
                            <a:pt x="355600" y="38100"/>
                            <a:pt x="366801" y="26150"/>
                            <a:pt x="381000" y="19050"/>
                          </a:cubicBezTo>
                          <a:cubicBezTo>
                            <a:pt x="392709" y="13196"/>
                            <a:pt x="406681" y="13665"/>
                            <a:pt x="419100" y="9525"/>
                          </a:cubicBezTo>
                          <a:cubicBezTo>
                            <a:pt x="425835" y="7280"/>
                            <a:pt x="431800" y="3175"/>
                            <a:pt x="438150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2" name="Forma livre 241"/>
                    <p:cNvSpPr/>
                    <p:nvPr/>
                  </p:nvSpPr>
                  <p:spPr>
                    <a:xfrm>
                      <a:off x="990600" y="4469340"/>
                      <a:ext cx="224436" cy="160954"/>
                    </a:xfrm>
                    <a:custGeom>
                      <a:avLst/>
                      <a:gdLst>
                        <a:gd name="connsiteX0" fmla="*/ 0 w 438150"/>
                        <a:gd name="connsiteY0" fmla="*/ 209550 h 371475"/>
                        <a:gd name="connsiteX1" fmla="*/ 47625 w 438150"/>
                        <a:gd name="connsiteY1" fmla="*/ 257175 h 371475"/>
                        <a:gd name="connsiteX2" fmla="*/ 66675 w 438150"/>
                        <a:gd name="connsiteY2" fmla="*/ 314325 h 371475"/>
                        <a:gd name="connsiteX3" fmla="*/ 104775 w 438150"/>
                        <a:gd name="connsiteY3" fmla="*/ 371475 h 371475"/>
                        <a:gd name="connsiteX4" fmla="*/ 114300 w 438150"/>
                        <a:gd name="connsiteY4" fmla="*/ 333375 h 371475"/>
                        <a:gd name="connsiteX5" fmla="*/ 123825 w 438150"/>
                        <a:gd name="connsiteY5" fmla="*/ 276225 h 371475"/>
                        <a:gd name="connsiteX6" fmla="*/ 152400 w 438150"/>
                        <a:gd name="connsiteY6" fmla="*/ 238125 h 371475"/>
                        <a:gd name="connsiteX7" fmla="*/ 190500 w 438150"/>
                        <a:gd name="connsiteY7" fmla="*/ 171450 h 371475"/>
                        <a:gd name="connsiteX8" fmla="*/ 238125 w 438150"/>
                        <a:gd name="connsiteY8" fmla="*/ 104775 h 371475"/>
                        <a:gd name="connsiteX9" fmla="*/ 314325 w 438150"/>
                        <a:gd name="connsiteY9" fmla="*/ 57150 h 371475"/>
                        <a:gd name="connsiteX10" fmla="*/ 342900 w 438150"/>
                        <a:gd name="connsiteY10" fmla="*/ 47625 h 371475"/>
                        <a:gd name="connsiteX11" fmla="*/ 381000 w 438150"/>
                        <a:gd name="connsiteY11" fmla="*/ 19050 h 371475"/>
                        <a:gd name="connsiteX12" fmla="*/ 419100 w 438150"/>
                        <a:gd name="connsiteY12" fmla="*/ 9525 h 371475"/>
                        <a:gd name="connsiteX13" fmla="*/ 438150 w 438150"/>
                        <a:gd name="connsiteY13" fmla="*/ 0 h 371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438150" h="371475">
                          <a:moveTo>
                            <a:pt x="0" y="209550"/>
                          </a:moveTo>
                          <a:cubicBezTo>
                            <a:pt x="15875" y="225425"/>
                            <a:pt x="35572" y="238234"/>
                            <a:pt x="47625" y="257175"/>
                          </a:cubicBezTo>
                          <a:cubicBezTo>
                            <a:pt x="58406" y="274116"/>
                            <a:pt x="55536" y="297617"/>
                            <a:pt x="66675" y="314325"/>
                          </a:cubicBezTo>
                          <a:lnTo>
                            <a:pt x="104775" y="371475"/>
                          </a:lnTo>
                          <a:cubicBezTo>
                            <a:pt x="107950" y="358775"/>
                            <a:pt x="111733" y="346212"/>
                            <a:pt x="114300" y="333375"/>
                          </a:cubicBezTo>
                          <a:cubicBezTo>
                            <a:pt x="118088" y="314437"/>
                            <a:pt x="116652" y="294156"/>
                            <a:pt x="123825" y="276225"/>
                          </a:cubicBezTo>
                          <a:cubicBezTo>
                            <a:pt x="129721" y="261485"/>
                            <a:pt x="142875" y="250825"/>
                            <a:pt x="152400" y="238125"/>
                          </a:cubicBezTo>
                          <a:cubicBezTo>
                            <a:pt x="167857" y="191754"/>
                            <a:pt x="154459" y="221907"/>
                            <a:pt x="190500" y="171450"/>
                          </a:cubicBezTo>
                          <a:cubicBezTo>
                            <a:pt x="204021" y="152521"/>
                            <a:pt x="222560" y="120340"/>
                            <a:pt x="238125" y="104775"/>
                          </a:cubicBezTo>
                          <a:cubicBezTo>
                            <a:pt x="258637" y="84263"/>
                            <a:pt x="287917" y="68468"/>
                            <a:pt x="314325" y="57150"/>
                          </a:cubicBezTo>
                          <a:cubicBezTo>
                            <a:pt x="323553" y="53195"/>
                            <a:pt x="333375" y="50800"/>
                            <a:pt x="342900" y="47625"/>
                          </a:cubicBezTo>
                          <a:cubicBezTo>
                            <a:pt x="355600" y="38100"/>
                            <a:pt x="366801" y="26150"/>
                            <a:pt x="381000" y="19050"/>
                          </a:cubicBezTo>
                          <a:cubicBezTo>
                            <a:pt x="392709" y="13196"/>
                            <a:pt x="406681" y="13665"/>
                            <a:pt x="419100" y="9525"/>
                          </a:cubicBezTo>
                          <a:cubicBezTo>
                            <a:pt x="425835" y="7280"/>
                            <a:pt x="431800" y="3175"/>
                            <a:pt x="438150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3" name="Forma livre 242"/>
                    <p:cNvSpPr/>
                    <p:nvPr/>
                  </p:nvSpPr>
                  <p:spPr>
                    <a:xfrm>
                      <a:off x="1190625" y="3781425"/>
                      <a:ext cx="581025" cy="104775"/>
                    </a:xfrm>
                    <a:custGeom>
                      <a:avLst/>
                      <a:gdLst>
                        <a:gd name="connsiteX0" fmla="*/ 0 w 581025"/>
                        <a:gd name="connsiteY0" fmla="*/ 104775 h 104775"/>
                        <a:gd name="connsiteX1" fmla="*/ 9525 w 581025"/>
                        <a:gd name="connsiteY1" fmla="*/ 57150 h 104775"/>
                        <a:gd name="connsiteX2" fmla="*/ 28575 w 581025"/>
                        <a:gd name="connsiteY2" fmla="*/ 85725 h 104775"/>
                        <a:gd name="connsiteX3" fmla="*/ 38100 w 581025"/>
                        <a:gd name="connsiteY3" fmla="*/ 57150 h 104775"/>
                        <a:gd name="connsiteX4" fmla="*/ 57150 w 581025"/>
                        <a:gd name="connsiteY4" fmla="*/ 85725 h 104775"/>
                        <a:gd name="connsiteX5" fmla="*/ 66675 w 581025"/>
                        <a:gd name="connsiteY5" fmla="*/ 57150 h 104775"/>
                        <a:gd name="connsiteX6" fmla="*/ 76200 w 581025"/>
                        <a:gd name="connsiteY6" fmla="*/ 9525 h 104775"/>
                        <a:gd name="connsiteX7" fmla="*/ 104775 w 581025"/>
                        <a:gd name="connsiteY7" fmla="*/ 0 h 104775"/>
                        <a:gd name="connsiteX8" fmla="*/ 133350 w 581025"/>
                        <a:gd name="connsiteY8" fmla="*/ 95250 h 104775"/>
                        <a:gd name="connsiteX9" fmla="*/ 142875 w 581025"/>
                        <a:gd name="connsiteY9" fmla="*/ 66675 h 104775"/>
                        <a:gd name="connsiteX10" fmla="*/ 152400 w 581025"/>
                        <a:gd name="connsiteY10" fmla="*/ 9525 h 104775"/>
                        <a:gd name="connsiteX11" fmla="*/ 180975 w 581025"/>
                        <a:gd name="connsiteY11" fmla="*/ 28575 h 104775"/>
                        <a:gd name="connsiteX12" fmla="*/ 219075 w 581025"/>
                        <a:gd name="connsiteY12" fmla="*/ 76200 h 104775"/>
                        <a:gd name="connsiteX13" fmla="*/ 247650 w 581025"/>
                        <a:gd name="connsiteY13" fmla="*/ 47625 h 104775"/>
                        <a:gd name="connsiteX14" fmla="*/ 276225 w 581025"/>
                        <a:gd name="connsiteY14" fmla="*/ 38100 h 104775"/>
                        <a:gd name="connsiteX15" fmla="*/ 581025 w 581025"/>
                        <a:gd name="connsiteY15" fmla="*/ 28575 h 1047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581025" h="104775">
                          <a:moveTo>
                            <a:pt x="0" y="104775"/>
                          </a:moveTo>
                          <a:cubicBezTo>
                            <a:pt x="3175" y="88900"/>
                            <a:pt x="-3945" y="66130"/>
                            <a:pt x="9525" y="57150"/>
                          </a:cubicBezTo>
                          <a:cubicBezTo>
                            <a:pt x="19050" y="50800"/>
                            <a:pt x="17127" y="85725"/>
                            <a:pt x="28575" y="85725"/>
                          </a:cubicBezTo>
                          <a:cubicBezTo>
                            <a:pt x="38615" y="85725"/>
                            <a:pt x="34925" y="66675"/>
                            <a:pt x="38100" y="57150"/>
                          </a:cubicBezTo>
                          <a:cubicBezTo>
                            <a:pt x="44450" y="66675"/>
                            <a:pt x="45702" y="85725"/>
                            <a:pt x="57150" y="85725"/>
                          </a:cubicBezTo>
                          <a:cubicBezTo>
                            <a:pt x="67190" y="85725"/>
                            <a:pt x="64240" y="66890"/>
                            <a:pt x="66675" y="57150"/>
                          </a:cubicBezTo>
                          <a:cubicBezTo>
                            <a:pt x="70602" y="41444"/>
                            <a:pt x="67220" y="22995"/>
                            <a:pt x="76200" y="9525"/>
                          </a:cubicBezTo>
                          <a:cubicBezTo>
                            <a:pt x="81769" y="1171"/>
                            <a:pt x="95250" y="3175"/>
                            <a:pt x="104775" y="0"/>
                          </a:cubicBezTo>
                          <a:cubicBezTo>
                            <a:pt x="127965" y="69569"/>
                            <a:pt x="118955" y="37669"/>
                            <a:pt x="133350" y="95250"/>
                          </a:cubicBezTo>
                          <a:cubicBezTo>
                            <a:pt x="136525" y="85725"/>
                            <a:pt x="140697" y="76476"/>
                            <a:pt x="142875" y="66675"/>
                          </a:cubicBezTo>
                          <a:cubicBezTo>
                            <a:pt x="147065" y="47822"/>
                            <a:pt x="138744" y="23181"/>
                            <a:pt x="152400" y="9525"/>
                          </a:cubicBezTo>
                          <a:cubicBezTo>
                            <a:pt x="160495" y="1430"/>
                            <a:pt x="171450" y="22225"/>
                            <a:pt x="180975" y="28575"/>
                          </a:cubicBezTo>
                          <a:cubicBezTo>
                            <a:pt x="185597" y="42440"/>
                            <a:pt x="191864" y="80735"/>
                            <a:pt x="219075" y="76200"/>
                          </a:cubicBezTo>
                          <a:cubicBezTo>
                            <a:pt x="232362" y="73985"/>
                            <a:pt x="236442" y="55097"/>
                            <a:pt x="247650" y="47625"/>
                          </a:cubicBezTo>
                          <a:cubicBezTo>
                            <a:pt x="256004" y="42056"/>
                            <a:pt x="266230" y="39052"/>
                            <a:pt x="276225" y="38100"/>
                          </a:cubicBezTo>
                          <a:cubicBezTo>
                            <a:pt x="402127" y="26109"/>
                            <a:pt x="460275" y="28575"/>
                            <a:pt x="581025" y="28575"/>
                          </a:cubicBezTo>
                        </a:path>
                      </a:pathLst>
                    </a:custGeom>
                    <a:noFill/>
                    <a:ln w="1397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4" name="Forma livre 243"/>
                    <p:cNvSpPr/>
                    <p:nvPr/>
                  </p:nvSpPr>
                  <p:spPr>
                    <a:xfrm>
                      <a:off x="1181100" y="4029075"/>
                      <a:ext cx="504825" cy="95250"/>
                    </a:xfrm>
                    <a:custGeom>
                      <a:avLst/>
                      <a:gdLst>
                        <a:gd name="connsiteX0" fmla="*/ 0 w 504825"/>
                        <a:gd name="connsiteY0" fmla="*/ 95250 h 95250"/>
                        <a:gd name="connsiteX1" fmla="*/ 57150 w 504825"/>
                        <a:gd name="connsiteY1" fmla="*/ 38100 h 95250"/>
                        <a:gd name="connsiteX2" fmla="*/ 66675 w 504825"/>
                        <a:gd name="connsiteY2" fmla="*/ 66675 h 95250"/>
                        <a:gd name="connsiteX3" fmla="*/ 95250 w 504825"/>
                        <a:gd name="connsiteY3" fmla="*/ 38100 h 95250"/>
                        <a:gd name="connsiteX4" fmla="*/ 123825 w 504825"/>
                        <a:gd name="connsiteY4" fmla="*/ 38100 h 95250"/>
                        <a:gd name="connsiteX5" fmla="*/ 133350 w 504825"/>
                        <a:gd name="connsiteY5" fmla="*/ 85725 h 95250"/>
                        <a:gd name="connsiteX6" fmla="*/ 161925 w 504825"/>
                        <a:gd name="connsiteY6" fmla="*/ 66675 h 95250"/>
                        <a:gd name="connsiteX7" fmla="*/ 180975 w 504825"/>
                        <a:gd name="connsiteY7" fmla="*/ 38100 h 95250"/>
                        <a:gd name="connsiteX8" fmla="*/ 190500 w 504825"/>
                        <a:gd name="connsiteY8" fmla="*/ 9525 h 95250"/>
                        <a:gd name="connsiteX9" fmla="*/ 219075 w 504825"/>
                        <a:gd name="connsiteY9" fmla="*/ 0 h 95250"/>
                        <a:gd name="connsiteX10" fmla="*/ 209550 w 504825"/>
                        <a:gd name="connsiteY10" fmla="*/ 76200 h 95250"/>
                        <a:gd name="connsiteX11" fmla="*/ 266700 w 504825"/>
                        <a:gd name="connsiteY11" fmla="*/ 38100 h 95250"/>
                        <a:gd name="connsiteX12" fmla="*/ 400050 w 504825"/>
                        <a:gd name="connsiteY12" fmla="*/ 19050 h 95250"/>
                        <a:gd name="connsiteX13" fmla="*/ 504825 w 504825"/>
                        <a:gd name="connsiteY13" fmla="*/ 9525 h 952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504825" h="95250">
                          <a:moveTo>
                            <a:pt x="0" y="95250"/>
                          </a:moveTo>
                          <a:cubicBezTo>
                            <a:pt x="1020" y="93551"/>
                            <a:pt x="28757" y="23904"/>
                            <a:pt x="57150" y="38100"/>
                          </a:cubicBezTo>
                          <a:cubicBezTo>
                            <a:pt x="66130" y="42590"/>
                            <a:pt x="63500" y="57150"/>
                            <a:pt x="66675" y="66675"/>
                          </a:cubicBezTo>
                          <a:cubicBezTo>
                            <a:pt x="76200" y="57150"/>
                            <a:pt x="87778" y="49308"/>
                            <a:pt x="95250" y="38100"/>
                          </a:cubicBezTo>
                          <a:cubicBezTo>
                            <a:pt x="114968" y="8524"/>
                            <a:pt x="91712" y="-10070"/>
                            <a:pt x="123825" y="38100"/>
                          </a:cubicBezTo>
                          <a:cubicBezTo>
                            <a:pt x="127000" y="53975"/>
                            <a:pt x="120398" y="76011"/>
                            <a:pt x="133350" y="85725"/>
                          </a:cubicBezTo>
                          <a:cubicBezTo>
                            <a:pt x="142508" y="92594"/>
                            <a:pt x="153830" y="74770"/>
                            <a:pt x="161925" y="66675"/>
                          </a:cubicBezTo>
                          <a:cubicBezTo>
                            <a:pt x="170020" y="58580"/>
                            <a:pt x="175855" y="48339"/>
                            <a:pt x="180975" y="38100"/>
                          </a:cubicBezTo>
                          <a:cubicBezTo>
                            <a:pt x="185465" y="29120"/>
                            <a:pt x="183400" y="16625"/>
                            <a:pt x="190500" y="9525"/>
                          </a:cubicBezTo>
                          <a:cubicBezTo>
                            <a:pt x="197600" y="2425"/>
                            <a:pt x="209550" y="3175"/>
                            <a:pt x="219075" y="0"/>
                          </a:cubicBezTo>
                          <a:cubicBezTo>
                            <a:pt x="215900" y="25400"/>
                            <a:pt x="189562" y="60209"/>
                            <a:pt x="209550" y="76200"/>
                          </a:cubicBezTo>
                          <a:cubicBezTo>
                            <a:pt x="227428" y="90503"/>
                            <a:pt x="244980" y="45340"/>
                            <a:pt x="266700" y="38100"/>
                          </a:cubicBezTo>
                          <a:cubicBezTo>
                            <a:pt x="328544" y="17485"/>
                            <a:pt x="285276" y="29484"/>
                            <a:pt x="400050" y="19050"/>
                          </a:cubicBezTo>
                          <a:cubicBezTo>
                            <a:pt x="452722" y="1493"/>
                            <a:pt x="418585" y="9525"/>
                            <a:pt x="504825" y="9525"/>
                          </a:cubicBezTo>
                        </a:path>
                      </a:pathLst>
                    </a:custGeom>
                    <a:noFill/>
                    <a:ln w="1397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5" name="Forma livre 244"/>
                    <p:cNvSpPr/>
                    <p:nvPr/>
                  </p:nvSpPr>
                  <p:spPr>
                    <a:xfrm>
                      <a:off x="1209675" y="4286250"/>
                      <a:ext cx="504825" cy="104775"/>
                    </a:xfrm>
                    <a:custGeom>
                      <a:avLst/>
                      <a:gdLst>
                        <a:gd name="connsiteX0" fmla="*/ 0 w 504825"/>
                        <a:gd name="connsiteY0" fmla="*/ 104775 h 104775"/>
                        <a:gd name="connsiteX1" fmla="*/ 28575 w 504825"/>
                        <a:gd name="connsiteY1" fmla="*/ 57150 h 104775"/>
                        <a:gd name="connsiteX2" fmla="*/ 38100 w 504825"/>
                        <a:gd name="connsiteY2" fmla="*/ 28575 h 104775"/>
                        <a:gd name="connsiteX3" fmla="*/ 57150 w 504825"/>
                        <a:gd name="connsiteY3" fmla="*/ 57150 h 104775"/>
                        <a:gd name="connsiteX4" fmla="*/ 104775 w 504825"/>
                        <a:gd name="connsiteY4" fmla="*/ 47625 h 104775"/>
                        <a:gd name="connsiteX5" fmla="*/ 114300 w 504825"/>
                        <a:gd name="connsiteY5" fmla="*/ 19050 h 104775"/>
                        <a:gd name="connsiteX6" fmla="*/ 123825 w 504825"/>
                        <a:gd name="connsiteY6" fmla="*/ 57150 h 104775"/>
                        <a:gd name="connsiteX7" fmla="*/ 142875 w 504825"/>
                        <a:gd name="connsiteY7" fmla="*/ 85725 h 104775"/>
                        <a:gd name="connsiteX8" fmla="*/ 190500 w 504825"/>
                        <a:gd name="connsiteY8" fmla="*/ 19050 h 104775"/>
                        <a:gd name="connsiteX9" fmla="*/ 190500 w 504825"/>
                        <a:gd name="connsiteY9" fmla="*/ 19050 h 104775"/>
                        <a:gd name="connsiteX10" fmla="*/ 219075 w 504825"/>
                        <a:gd name="connsiteY10" fmla="*/ 0 h 104775"/>
                        <a:gd name="connsiteX11" fmla="*/ 266700 w 504825"/>
                        <a:gd name="connsiteY11" fmla="*/ 9525 h 104775"/>
                        <a:gd name="connsiteX12" fmla="*/ 323850 w 504825"/>
                        <a:gd name="connsiteY12" fmla="*/ 66675 h 104775"/>
                        <a:gd name="connsiteX13" fmla="*/ 390525 w 504825"/>
                        <a:gd name="connsiteY13" fmla="*/ 57150 h 104775"/>
                        <a:gd name="connsiteX14" fmla="*/ 447675 w 504825"/>
                        <a:gd name="connsiteY14" fmla="*/ 38100 h 104775"/>
                        <a:gd name="connsiteX15" fmla="*/ 504825 w 504825"/>
                        <a:gd name="connsiteY15" fmla="*/ 38100 h 1047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504825" h="104775">
                          <a:moveTo>
                            <a:pt x="0" y="104775"/>
                          </a:moveTo>
                          <a:cubicBezTo>
                            <a:pt x="9525" y="88900"/>
                            <a:pt x="20296" y="73709"/>
                            <a:pt x="28575" y="57150"/>
                          </a:cubicBezTo>
                          <a:cubicBezTo>
                            <a:pt x="33065" y="48170"/>
                            <a:pt x="28060" y="28575"/>
                            <a:pt x="38100" y="28575"/>
                          </a:cubicBezTo>
                          <a:cubicBezTo>
                            <a:pt x="49548" y="28575"/>
                            <a:pt x="50800" y="47625"/>
                            <a:pt x="57150" y="57150"/>
                          </a:cubicBezTo>
                          <a:cubicBezTo>
                            <a:pt x="73025" y="53975"/>
                            <a:pt x="91305" y="56605"/>
                            <a:pt x="104775" y="47625"/>
                          </a:cubicBezTo>
                          <a:cubicBezTo>
                            <a:pt x="113129" y="42056"/>
                            <a:pt x="105320" y="14560"/>
                            <a:pt x="114300" y="19050"/>
                          </a:cubicBezTo>
                          <a:cubicBezTo>
                            <a:pt x="126009" y="24904"/>
                            <a:pt x="118668" y="45118"/>
                            <a:pt x="123825" y="57150"/>
                          </a:cubicBezTo>
                          <a:cubicBezTo>
                            <a:pt x="128334" y="67672"/>
                            <a:pt x="136525" y="76200"/>
                            <a:pt x="142875" y="85725"/>
                          </a:cubicBezTo>
                          <a:cubicBezTo>
                            <a:pt x="190500" y="69850"/>
                            <a:pt x="168275" y="85725"/>
                            <a:pt x="190500" y="19050"/>
                          </a:cubicBezTo>
                          <a:lnTo>
                            <a:pt x="190500" y="19050"/>
                          </a:lnTo>
                          <a:lnTo>
                            <a:pt x="219075" y="0"/>
                          </a:lnTo>
                          <a:cubicBezTo>
                            <a:pt x="234950" y="3175"/>
                            <a:pt x="251541" y="3841"/>
                            <a:pt x="266700" y="9525"/>
                          </a:cubicBezTo>
                          <a:cubicBezTo>
                            <a:pt x="295767" y="20425"/>
                            <a:pt x="306041" y="42930"/>
                            <a:pt x="323850" y="66675"/>
                          </a:cubicBezTo>
                          <a:cubicBezTo>
                            <a:pt x="346075" y="63500"/>
                            <a:pt x="368649" y="62198"/>
                            <a:pt x="390525" y="57150"/>
                          </a:cubicBezTo>
                          <a:cubicBezTo>
                            <a:pt x="410091" y="52635"/>
                            <a:pt x="427595" y="38100"/>
                            <a:pt x="447675" y="38100"/>
                          </a:cubicBezTo>
                          <a:lnTo>
                            <a:pt x="504825" y="38100"/>
                          </a:lnTo>
                        </a:path>
                      </a:pathLst>
                    </a:custGeom>
                    <a:noFill/>
                    <a:ln w="1397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6" name="Forma livre 245"/>
                    <p:cNvSpPr/>
                    <p:nvPr/>
                  </p:nvSpPr>
                  <p:spPr>
                    <a:xfrm>
                      <a:off x="1171575" y="4541525"/>
                      <a:ext cx="495300" cy="87625"/>
                    </a:xfrm>
                    <a:custGeom>
                      <a:avLst/>
                      <a:gdLst>
                        <a:gd name="connsiteX0" fmla="*/ 0 w 495300"/>
                        <a:gd name="connsiteY0" fmla="*/ 87625 h 87625"/>
                        <a:gd name="connsiteX1" fmla="*/ 9525 w 495300"/>
                        <a:gd name="connsiteY1" fmla="*/ 40000 h 87625"/>
                        <a:gd name="connsiteX2" fmla="*/ 19050 w 495300"/>
                        <a:gd name="connsiteY2" fmla="*/ 1900 h 87625"/>
                        <a:gd name="connsiteX3" fmla="*/ 57150 w 495300"/>
                        <a:gd name="connsiteY3" fmla="*/ 11425 h 87625"/>
                        <a:gd name="connsiteX4" fmla="*/ 85725 w 495300"/>
                        <a:gd name="connsiteY4" fmla="*/ 11425 h 87625"/>
                        <a:gd name="connsiteX5" fmla="*/ 114300 w 495300"/>
                        <a:gd name="connsiteY5" fmla="*/ 1900 h 87625"/>
                        <a:gd name="connsiteX6" fmla="*/ 142875 w 495300"/>
                        <a:gd name="connsiteY6" fmla="*/ 30475 h 87625"/>
                        <a:gd name="connsiteX7" fmla="*/ 152400 w 495300"/>
                        <a:gd name="connsiteY7" fmla="*/ 59050 h 87625"/>
                        <a:gd name="connsiteX8" fmla="*/ 180975 w 495300"/>
                        <a:gd name="connsiteY8" fmla="*/ 68575 h 87625"/>
                        <a:gd name="connsiteX9" fmla="*/ 190500 w 495300"/>
                        <a:gd name="connsiteY9" fmla="*/ 40000 h 87625"/>
                        <a:gd name="connsiteX10" fmla="*/ 285750 w 495300"/>
                        <a:gd name="connsiteY10" fmla="*/ 20950 h 87625"/>
                        <a:gd name="connsiteX11" fmla="*/ 342900 w 495300"/>
                        <a:gd name="connsiteY11" fmla="*/ 20950 h 87625"/>
                        <a:gd name="connsiteX12" fmla="*/ 495300 w 495300"/>
                        <a:gd name="connsiteY12" fmla="*/ 20950 h 876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495300" h="87625">
                          <a:moveTo>
                            <a:pt x="0" y="87625"/>
                          </a:moveTo>
                          <a:cubicBezTo>
                            <a:pt x="3175" y="71750"/>
                            <a:pt x="6013" y="55804"/>
                            <a:pt x="9525" y="40000"/>
                          </a:cubicBezTo>
                          <a:cubicBezTo>
                            <a:pt x="12365" y="27221"/>
                            <a:pt x="7825" y="8635"/>
                            <a:pt x="19050" y="1900"/>
                          </a:cubicBezTo>
                          <a:cubicBezTo>
                            <a:pt x="30275" y="-4835"/>
                            <a:pt x="44450" y="8250"/>
                            <a:pt x="57150" y="11425"/>
                          </a:cubicBezTo>
                          <a:cubicBezTo>
                            <a:pt x="93759" y="66339"/>
                            <a:pt x="62064" y="35086"/>
                            <a:pt x="85725" y="11425"/>
                          </a:cubicBezTo>
                          <a:cubicBezTo>
                            <a:pt x="92825" y="4325"/>
                            <a:pt x="104775" y="5075"/>
                            <a:pt x="114300" y="1900"/>
                          </a:cubicBezTo>
                          <a:cubicBezTo>
                            <a:pt x="123825" y="11425"/>
                            <a:pt x="135403" y="19267"/>
                            <a:pt x="142875" y="30475"/>
                          </a:cubicBezTo>
                          <a:cubicBezTo>
                            <a:pt x="148444" y="38829"/>
                            <a:pt x="145300" y="51950"/>
                            <a:pt x="152400" y="59050"/>
                          </a:cubicBezTo>
                          <a:cubicBezTo>
                            <a:pt x="159500" y="66150"/>
                            <a:pt x="171450" y="65400"/>
                            <a:pt x="180975" y="68575"/>
                          </a:cubicBezTo>
                          <a:cubicBezTo>
                            <a:pt x="184150" y="59050"/>
                            <a:pt x="186010" y="48980"/>
                            <a:pt x="190500" y="40000"/>
                          </a:cubicBezTo>
                          <a:cubicBezTo>
                            <a:pt x="215926" y="-10851"/>
                            <a:pt x="215684" y="12192"/>
                            <a:pt x="285750" y="20950"/>
                          </a:cubicBezTo>
                          <a:cubicBezTo>
                            <a:pt x="351559" y="42886"/>
                            <a:pt x="277091" y="24414"/>
                            <a:pt x="342900" y="20950"/>
                          </a:cubicBezTo>
                          <a:cubicBezTo>
                            <a:pt x="393630" y="18280"/>
                            <a:pt x="444500" y="20950"/>
                            <a:pt x="495300" y="20950"/>
                          </a:cubicBezTo>
                        </a:path>
                      </a:pathLst>
                    </a:custGeom>
                    <a:noFill/>
                    <a:ln w="1397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24" name="Elipse 223"/>
                  <p:cNvSpPr/>
                  <p:nvPr/>
                </p:nvSpPr>
                <p:spPr>
                  <a:xfrm rot="20916623">
                    <a:off x="3095930" y="5656506"/>
                    <a:ext cx="225589" cy="495939"/>
                  </a:xfrm>
                  <a:prstGeom prst="ellipse">
                    <a:avLst/>
                  </a:prstGeom>
                  <a:solidFill>
                    <a:srgbClr val="F6CB9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5" name="Elipse 224"/>
                  <p:cNvSpPr/>
                  <p:nvPr/>
                </p:nvSpPr>
                <p:spPr>
                  <a:xfrm rot="15480000">
                    <a:off x="2957476" y="5536993"/>
                    <a:ext cx="144000" cy="396000"/>
                  </a:xfrm>
                  <a:prstGeom prst="ellipse">
                    <a:avLst/>
                  </a:prstGeom>
                  <a:solidFill>
                    <a:srgbClr val="F6CB9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55" name="Retângulo 254"/>
                <p:cNvSpPr/>
                <p:nvPr/>
              </p:nvSpPr>
              <p:spPr>
                <a:xfrm rot="10138178">
                  <a:off x="5382398" y="5736289"/>
                  <a:ext cx="288000" cy="503947"/>
                </a:xfrm>
                <a:prstGeom prst="rect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4" name="Fluxograma: Operação manual 253"/>
                <p:cNvSpPr/>
                <p:nvPr/>
              </p:nvSpPr>
              <p:spPr>
                <a:xfrm rot="20975829">
                  <a:off x="5178047" y="4856724"/>
                  <a:ext cx="504000" cy="1125497"/>
                </a:xfrm>
                <a:prstGeom prst="flowChartManualOperati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8" name="Elipse 207"/>
                <p:cNvSpPr/>
                <p:nvPr/>
              </p:nvSpPr>
              <p:spPr>
                <a:xfrm rot="3395892">
                  <a:off x="5425070" y="6087963"/>
                  <a:ext cx="324000" cy="4320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29" name="Grupo 228"/>
                <p:cNvGrpSpPr/>
                <p:nvPr/>
              </p:nvGrpSpPr>
              <p:grpSpPr>
                <a:xfrm rot="20388724">
                  <a:off x="5240527" y="6328520"/>
                  <a:ext cx="705286" cy="95747"/>
                  <a:chOff x="5723945" y="6427495"/>
                  <a:chExt cx="705286" cy="95747"/>
                </a:xfrm>
                <a:effectLst/>
              </p:grpSpPr>
              <p:sp>
                <p:nvSpPr>
                  <p:cNvPr id="252" name="Retângulo 251"/>
                  <p:cNvSpPr/>
                  <p:nvPr/>
                </p:nvSpPr>
                <p:spPr>
                  <a:xfrm>
                    <a:off x="5725473" y="6442767"/>
                    <a:ext cx="576000" cy="720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20000"/>
                          <a:lumOff val="80000"/>
                        </a:schemeClr>
                      </a:gs>
                      <a:gs pos="50000">
                        <a:schemeClr val="accent2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99000"/>
                          <a:satMod val="120000"/>
                          <a:shade val="78000"/>
                        </a:schemeClr>
                      </a:gs>
                    </a:gsLst>
                  </a:gradFill>
                  <a:effectLst/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6" name="Retângulo de cantos arredondados 95"/>
                  <p:cNvSpPr/>
                  <p:nvPr/>
                </p:nvSpPr>
                <p:spPr>
                  <a:xfrm>
                    <a:off x="5723945" y="6427495"/>
                    <a:ext cx="54000" cy="93600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7" name="Triângulo isósceles 96"/>
                  <p:cNvSpPr/>
                  <p:nvPr/>
                </p:nvSpPr>
                <p:spPr>
                  <a:xfrm rot="5400000" flipH="1">
                    <a:off x="6301431" y="6395442"/>
                    <a:ext cx="90000" cy="165600"/>
                  </a:xfrm>
                  <a:prstGeom prst="triangl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3" name="Triângulo isósceles 262"/>
                  <p:cNvSpPr/>
                  <p:nvPr/>
                </p:nvSpPr>
                <p:spPr>
                  <a:xfrm rot="5400000" flipH="1">
                    <a:off x="6383706" y="6471342"/>
                    <a:ext cx="36000" cy="36000"/>
                  </a:xfrm>
                  <a:prstGeom prst="triangl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21" name="Elipse 220"/>
                <p:cNvSpPr/>
                <p:nvPr/>
              </p:nvSpPr>
              <p:spPr>
                <a:xfrm rot="20580000">
                  <a:off x="5454518" y="6290131"/>
                  <a:ext cx="104400" cy="2520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0" name="Elipse 229"/>
                <p:cNvSpPr/>
                <p:nvPr/>
              </p:nvSpPr>
              <p:spPr>
                <a:xfrm rot="20220000">
                  <a:off x="5621431" y="6238445"/>
                  <a:ext cx="108000" cy="2340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1" name="Elipse 230"/>
                <p:cNvSpPr/>
                <p:nvPr/>
              </p:nvSpPr>
              <p:spPr>
                <a:xfrm rot="20220000">
                  <a:off x="5692351" y="6201087"/>
                  <a:ext cx="108000" cy="2088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6" name="Elipse 235"/>
                <p:cNvSpPr/>
                <p:nvPr/>
              </p:nvSpPr>
              <p:spPr>
                <a:xfrm rot="20220000">
                  <a:off x="5545810" y="6307774"/>
                  <a:ext cx="115200" cy="2124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8" name="Forma livre 47"/>
              <p:cNvSpPr/>
              <p:nvPr/>
            </p:nvSpPr>
            <p:spPr>
              <a:xfrm rot="-1260000">
                <a:off x="3886279" y="2603058"/>
                <a:ext cx="101973" cy="180000"/>
              </a:xfrm>
              <a:custGeom>
                <a:avLst/>
                <a:gdLst>
                  <a:gd name="connsiteX0" fmla="*/ 95250 w 257175"/>
                  <a:gd name="connsiteY0" fmla="*/ 3611 h 594161"/>
                  <a:gd name="connsiteX1" fmla="*/ 76200 w 257175"/>
                  <a:gd name="connsiteY1" fmla="*/ 51236 h 594161"/>
                  <a:gd name="connsiteX2" fmla="*/ 66675 w 257175"/>
                  <a:gd name="connsiteY2" fmla="*/ 79811 h 594161"/>
                  <a:gd name="connsiteX3" fmla="*/ 47625 w 257175"/>
                  <a:gd name="connsiteY3" fmla="*/ 117911 h 594161"/>
                  <a:gd name="connsiteX4" fmla="*/ 38100 w 257175"/>
                  <a:gd name="connsiteY4" fmla="*/ 156011 h 594161"/>
                  <a:gd name="connsiteX5" fmla="*/ 19050 w 257175"/>
                  <a:gd name="connsiteY5" fmla="*/ 194111 h 594161"/>
                  <a:gd name="connsiteX6" fmla="*/ 0 w 257175"/>
                  <a:gd name="connsiteY6" fmla="*/ 251261 h 594161"/>
                  <a:gd name="connsiteX7" fmla="*/ 19050 w 257175"/>
                  <a:gd name="connsiteY7" fmla="*/ 508436 h 594161"/>
                  <a:gd name="connsiteX8" fmla="*/ 38100 w 257175"/>
                  <a:gd name="connsiteY8" fmla="*/ 565586 h 594161"/>
                  <a:gd name="connsiteX9" fmla="*/ 57150 w 257175"/>
                  <a:gd name="connsiteY9" fmla="*/ 594161 h 594161"/>
                  <a:gd name="connsiteX10" fmla="*/ 200025 w 257175"/>
                  <a:gd name="connsiteY10" fmla="*/ 575111 h 594161"/>
                  <a:gd name="connsiteX11" fmla="*/ 228600 w 257175"/>
                  <a:gd name="connsiteY11" fmla="*/ 556061 h 594161"/>
                  <a:gd name="connsiteX12" fmla="*/ 238125 w 257175"/>
                  <a:gd name="connsiteY12" fmla="*/ 527486 h 594161"/>
                  <a:gd name="connsiteX13" fmla="*/ 257175 w 257175"/>
                  <a:gd name="connsiteY13" fmla="*/ 460811 h 594161"/>
                  <a:gd name="connsiteX14" fmla="*/ 247650 w 257175"/>
                  <a:gd name="connsiteY14" fmla="*/ 384611 h 594161"/>
                  <a:gd name="connsiteX15" fmla="*/ 238125 w 257175"/>
                  <a:gd name="connsiteY15" fmla="*/ 356036 h 594161"/>
                  <a:gd name="connsiteX16" fmla="*/ 209550 w 257175"/>
                  <a:gd name="connsiteY16" fmla="*/ 260786 h 594161"/>
                  <a:gd name="connsiteX17" fmla="*/ 190500 w 257175"/>
                  <a:gd name="connsiteY17" fmla="*/ 232211 h 594161"/>
                  <a:gd name="connsiteX18" fmla="*/ 171450 w 257175"/>
                  <a:gd name="connsiteY18" fmla="*/ 175061 h 594161"/>
                  <a:gd name="connsiteX19" fmla="*/ 142875 w 257175"/>
                  <a:gd name="connsiteY19" fmla="*/ 89336 h 594161"/>
                  <a:gd name="connsiteX20" fmla="*/ 114300 w 257175"/>
                  <a:gd name="connsiteY20" fmla="*/ 32186 h 594161"/>
                  <a:gd name="connsiteX21" fmla="*/ 95250 w 257175"/>
                  <a:gd name="connsiteY21" fmla="*/ 3611 h 594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7175" h="594161">
                    <a:moveTo>
                      <a:pt x="95250" y="3611"/>
                    </a:moveTo>
                    <a:cubicBezTo>
                      <a:pt x="88900" y="6786"/>
                      <a:pt x="82203" y="35227"/>
                      <a:pt x="76200" y="51236"/>
                    </a:cubicBezTo>
                    <a:cubicBezTo>
                      <a:pt x="72675" y="60637"/>
                      <a:pt x="70630" y="70583"/>
                      <a:pt x="66675" y="79811"/>
                    </a:cubicBezTo>
                    <a:cubicBezTo>
                      <a:pt x="61082" y="92862"/>
                      <a:pt x="52611" y="104616"/>
                      <a:pt x="47625" y="117911"/>
                    </a:cubicBezTo>
                    <a:cubicBezTo>
                      <a:pt x="43028" y="130168"/>
                      <a:pt x="42697" y="143754"/>
                      <a:pt x="38100" y="156011"/>
                    </a:cubicBezTo>
                    <a:cubicBezTo>
                      <a:pt x="33114" y="169306"/>
                      <a:pt x="24323" y="180928"/>
                      <a:pt x="19050" y="194111"/>
                    </a:cubicBezTo>
                    <a:cubicBezTo>
                      <a:pt x="11592" y="212755"/>
                      <a:pt x="6350" y="232211"/>
                      <a:pt x="0" y="251261"/>
                    </a:cubicBezTo>
                    <a:cubicBezTo>
                      <a:pt x="2961" y="316400"/>
                      <a:pt x="-2498" y="429427"/>
                      <a:pt x="19050" y="508436"/>
                    </a:cubicBezTo>
                    <a:cubicBezTo>
                      <a:pt x="24334" y="527809"/>
                      <a:pt x="26961" y="548878"/>
                      <a:pt x="38100" y="565586"/>
                    </a:cubicBezTo>
                    <a:lnTo>
                      <a:pt x="57150" y="594161"/>
                    </a:lnTo>
                    <a:cubicBezTo>
                      <a:pt x="82686" y="592033"/>
                      <a:pt x="161118" y="594565"/>
                      <a:pt x="200025" y="575111"/>
                    </a:cubicBezTo>
                    <a:cubicBezTo>
                      <a:pt x="210264" y="569991"/>
                      <a:pt x="219075" y="562411"/>
                      <a:pt x="228600" y="556061"/>
                    </a:cubicBezTo>
                    <a:cubicBezTo>
                      <a:pt x="231775" y="546536"/>
                      <a:pt x="235367" y="537140"/>
                      <a:pt x="238125" y="527486"/>
                    </a:cubicBezTo>
                    <a:cubicBezTo>
                      <a:pt x="262045" y="443765"/>
                      <a:pt x="234337" y="529324"/>
                      <a:pt x="257175" y="460811"/>
                    </a:cubicBezTo>
                    <a:cubicBezTo>
                      <a:pt x="254000" y="435411"/>
                      <a:pt x="252229" y="409796"/>
                      <a:pt x="247650" y="384611"/>
                    </a:cubicBezTo>
                    <a:cubicBezTo>
                      <a:pt x="245854" y="374733"/>
                      <a:pt x="240883" y="365690"/>
                      <a:pt x="238125" y="356036"/>
                    </a:cubicBezTo>
                    <a:cubicBezTo>
                      <a:pt x="231469" y="332741"/>
                      <a:pt x="220868" y="277763"/>
                      <a:pt x="209550" y="260786"/>
                    </a:cubicBezTo>
                    <a:cubicBezTo>
                      <a:pt x="203200" y="251261"/>
                      <a:pt x="195149" y="242672"/>
                      <a:pt x="190500" y="232211"/>
                    </a:cubicBezTo>
                    <a:cubicBezTo>
                      <a:pt x="182345" y="213861"/>
                      <a:pt x="177800" y="194111"/>
                      <a:pt x="171450" y="175061"/>
                    </a:cubicBezTo>
                    <a:lnTo>
                      <a:pt x="142875" y="89336"/>
                    </a:lnTo>
                    <a:cubicBezTo>
                      <a:pt x="131079" y="53949"/>
                      <a:pt x="137381" y="64499"/>
                      <a:pt x="114300" y="32186"/>
                    </a:cubicBezTo>
                    <a:cubicBezTo>
                      <a:pt x="83820" y="-10486"/>
                      <a:pt x="101600" y="436"/>
                      <a:pt x="95250" y="3611"/>
                    </a:cubicBezTo>
                    <a:close/>
                  </a:path>
                </a:pathLst>
              </a:custGeom>
              <a:solidFill>
                <a:srgbClr val="ECF3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6" name="Forma livre 255"/>
              <p:cNvSpPr/>
              <p:nvPr/>
            </p:nvSpPr>
            <p:spPr>
              <a:xfrm rot="-2640000">
                <a:off x="4192865" y="2389415"/>
                <a:ext cx="101973" cy="180000"/>
              </a:xfrm>
              <a:custGeom>
                <a:avLst/>
                <a:gdLst>
                  <a:gd name="connsiteX0" fmla="*/ 95250 w 257175"/>
                  <a:gd name="connsiteY0" fmla="*/ 3611 h 594161"/>
                  <a:gd name="connsiteX1" fmla="*/ 76200 w 257175"/>
                  <a:gd name="connsiteY1" fmla="*/ 51236 h 594161"/>
                  <a:gd name="connsiteX2" fmla="*/ 66675 w 257175"/>
                  <a:gd name="connsiteY2" fmla="*/ 79811 h 594161"/>
                  <a:gd name="connsiteX3" fmla="*/ 47625 w 257175"/>
                  <a:gd name="connsiteY3" fmla="*/ 117911 h 594161"/>
                  <a:gd name="connsiteX4" fmla="*/ 38100 w 257175"/>
                  <a:gd name="connsiteY4" fmla="*/ 156011 h 594161"/>
                  <a:gd name="connsiteX5" fmla="*/ 19050 w 257175"/>
                  <a:gd name="connsiteY5" fmla="*/ 194111 h 594161"/>
                  <a:gd name="connsiteX6" fmla="*/ 0 w 257175"/>
                  <a:gd name="connsiteY6" fmla="*/ 251261 h 594161"/>
                  <a:gd name="connsiteX7" fmla="*/ 19050 w 257175"/>
                  <a:gd name="connsiteY7" fmla="*/ 508436 h 594161"/>
                  <a:gd name="connsiteX8" fmla="*/ 38100 w 257175"/>
                  <a:gd name="connsiteY8" fmla="*/ 565586 h 594161"/>
                  <a:gd name="connsiteX9" fmla="*/ 57150 w 257175"/>
                  <a:gd name="connsiteY9" fmla="*/ 594161 h 594161"/>
                  <a:gd name="connsiteX10" fmla="*/ 200025 w 257175"/>
                  <a:gd name="connsiteY10" fmla="*/ 575111 h 594161"/>
                  <a:gd name="connsiteX11" fmla="*/ 228600 w 257175"/>
                  <a:gd name="connsiteY11" fmla="*/ 556061 h 594161"/>
                  <a:gd name="connsiteX12" fmla="*/ 238125 w 257175"/>
                  <a:gd name="connsiteY12" fmla="*/ 527486 h 594161"/>
                  <a:gd name="connsiteX13" fmla="*/ 257175 w 257175"/>
                  <a:gd name="connsiteY13" fmla="*/ 460811 h 594161"/>
                  <a:gd name="connsiteX14" fmla="*/ 247650 w 257175"/>
                  <a:gd name="connsiteY14" fmla="*/ 384611 h 594161"/>
                  <a:gd name="connsiteX15" fmla="*/ 238125 w 257175"/>
                  <a:gd name="connsiteY15" fmla="*/ 356036 h 594161"/>
                  <a:gd name="connsiteX16" fmla="*/ 209550 w 257175"/>
                  <a:gd name="connsiteY16" fmla="*/ 260786 h 594161"/>
                  <a:gd name="connsiteX17" fmla="*/ 190500 w 257175"/>
                  <a:gd name="connsiteY17" fmla="*/ 232211 h 594161"/>
                  <a:gd name="connsiteX18" fmla="*/ 171450 w 257175"/>
                  <a:gd name="connsiteY18" fmla="*/ 175061 h 594161"/>
                  <a:gd name="connsiteX19" fmla="*/ 142875 w 257175"/>
                  <a:gd name="connsiteY19" fmla="*/ 89336 h 594161"/>
                  <a:gd name="connsiteX20" fmla="*/ 114300 w 257175"/>
                  <a:gd name="connsiteY20" fmla="*/ 32186 h 594161"/>
                  <a:gd name="connsiteX21" fmla="*/ 95250 w 257175"/>
                  <a:gd name="connsiteY21" fmla="*/ 3611 h 594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7175" h="594161">
                    <a:moveTo>
                      <a:pt x="95250" y="3611"/>
                    </a:moveTo>
                    <a:cubicBezTo>
                      <a:pt x="88900" y="6786"/>
                      <a:pt x="82203" y="35227"/>
                      <a:pt x="76200" y="51236"/>
                    </a:cubicBezTo>
                    <a:cubicBezTo>
                      <a:pt x="72675" y="60637"/>
                      <a:pt x="70630" y="70583"/>
                      <a:pt x="66675" y="79811"/>
                    </a:cubicBezTo>
                    <a:cubicBezTo>
                      <a:pt x="61082" y="92862"/>
                      <a:pt x="52611" y="104616"/>
                      <a:pt x="47625" y="117911"/>
                    </a:cubicBezTo>
                    <a:cubicBezTo>
                      <a:pt x="43028" y="130168"/>
                      <a:pt x="42697" y="143754"/>
                      <a:pt x="38100" y="156011"/>
                    </a:cubicBezTo>
                    <a:cubicBezTo>
                      <a:pt x="33114" y="169306"/>
                      <a:pt x="24323" y="180928"/>
                      <a:pt x="19050" y="194111"/>
                    </a:cubicBezTo>
                    <a:cubicBezTo>
                      <a:pt x="11592" y="212755"/>
                      <a:pt x="6350" y="232211"/>
                      <a:pt x="0" y="251261"/>
                    </a:cubicBezTo>
                    <a:cubicBezTo>
                      <a:pt x="2961" y="316400"/>
                      <a:pt x="-2498" y="429427"/>
                      <a:pt x="19050" y="508436"/>
                    </a:cubicBezTo>
                    <a:cubicBezTo>
                      <a:pt x="24334" y="527809"/>
                      <a:pt x="26961" y="548878"/>
                      <a:pt x="38100" y="565586"/>
                    </a:cubicBezTo>
                    <a:lnTo>
                      <a:pt x="57150" y="594161"/>
                    </a:lnTo>
                    <a:cubicBezTo>
                      <a:pt x="82686" y="592033"/>
                      <a:pt x="161118" y="594565"/>
                      <a:pt x="200025" y="575111"/>
                    </a:cubicBezTo>
                    <a:cubicBezTo>
                      <a:pt x="210264" y="569991"/>
                      <a:pt x="219075" y="562411"/>
                      <a:pt x="228600" y="556061"/>
                    </a:cubicBezTo>
                    <a:cubicBezTo>
                      <a:pt x="231775" y="546536"/>
                      <a:pt x="235367" y="537140"/>
                      <a:pt x="238125" y="527486"/>
                    </a:cubicBezTo>
                    <a:cubicBezTo>
                      <a:pt x="262045" y="443765"/>
                      <a:pt x="234337" y="529324"/>
                      <a:pt x="257175" y="460811"/>
                    </a:cubicBezTo>
                    <a:cubicBezTo>
                      <a:pt x="254000" y="435411"/>
                      <a:pt x="252229" y="409796"/>
                      <a:pt x="247650" y="384611"/>
                    </a:cubicBezTo>
                    <a:cubicBezTo>
                      <a:pt x="245854" y="374733"/>
                      <a:pt x="240883" y="365690"/>
                      <a:pt x="238125" y="356036"/>
                    </a:cubicBezTo>
                    <a:cubicBezTo>
                      <a:pt x="231469" y="332741"/>
                      <a:pt x="220868" y="277763"/>
                      <a:pt x="209550" y="260786"/>
                    </a:cubicBezTo>
                    <a:cubicBezTo>
                      <a:pt x="203200" y="251261"/>
                      <a:pt x="195149" y="242672"/>
                      <a:pt x="190500" y="232211"/>
                    </a:cubicBezTo>
                    <a:cubicBezTo>
                      <a:pt x="182345" y="213861"/>
                      <a:pt x="177800" y="194111"/>
                      <a:pt x="171450" y="175061"/>
                    </a:cubicBezTo>
                    <a:lnTo>
                      <a:pt x="142875" y="89336"/>
                    </a:lnTo>
                    <a:cubicBezTo>
                      <a:pt x="131079" y="53949"/>
                      <a:pt x="137381" y="64499"/>
                      <a:pt x="114300" y="32186"/>
                    </a:cubicBezTo>
                    <a:cubicBezTo>
                      <a:pt x="83820" y="-10486"/>
                      <a:pt x="101600" y="436"/>
                      <a:pt x="95250" y="361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99" name="Conector reto 98"/>
            <p:cNvCxnSpPr/>
            <p:nvPr/>
          </p:nvCxnSpPr>
          <p:spPr>
            <a:xfrm>
              <a:off x="4209683" y="6136061"/>
              <a:ext cx="52263" cy="720000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2621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170139" y="1516831"/>
            <a:ext cx="9937104" cy="4166940"/>
            <a:chOff x="-684584" y="1253908"/>
            <a:chExt cx="9937104" cy="4166940"/>
          </a:xfrm>
        </p:grpSpPr>
        <p:grpSp>
          <p:nvGrpSpPr>
            <p:cNvPr id="5" name="Grupo 4"/>
            <p:cNvGrpSpPr/>
            <p:nvPr/>
          </p:nvGrpSpPr>
          <p:grpSpPr>
            <a:xfrm>
              <a:off x="-684584" y="1253908"/>
              <a:ext cx="7812348" cy="4166940"/>
              <a:chOff x="12" y="1149400"/>
              <a:chExt cx="7812348" cy="4166940"/>
            </a:xfrm>
          </p:grpSpPr>
          <p:grpSp>
            <p:nvGrpSpPr>
              <p:cNvPr id="26" name="Grupo 25"/>
              <p:cNvGrpSpPr/>
              <p:nvPr/>
            </p:nvGrpSpPr>
            <p:grpSpPr>
              <a:xfrm>
                <a:off x="12" y="1149400"/>
                <a:ext cx="7812348" cy="4166940"/>
                <a:chOff x="12" y="1149400"/>
                <a:chExt cx="7812348" cy="4166940"/>
              </a:xfrm>
            </p:grpSpPr>
            <p:grpSp>
              <p:nvGrpSpPr>
                <p:cNvPr id="28" name="Grupo 27"/>
                <p:cNvGrpSpPr/>
                <p:nvPr/>
              </p:nvGrpSpPr>
              <p:grpSpPr>
                <a:xfrm>
                  <a:off x="12" y="1149400"/>
                  <a:ext cx="7812348" cy="4166940"/>
                  <a:chOff x="12" y="1149400"/>
                  <a:chExt cx="7812348" cy="4166940"/>
                </a:xfrm>
              </p:grpSpPr>
              <p:grpSp>
                <p:nvGrpSpPr>
                  <p:cNvPr id="31" name="Grupo 30"/>
                  <p:cNvGrpSpPr/>
                  <p:nvPr/>
                </p:nvGrpSpPr>
                <p:grpSpPr>
                  <a:xfrm>
                    <a:off x="35544" y="1149400"/>
                    <a:ext cx="7776816" cy="3455908"/>
                    <a:chOff x="-291704" y="1087976"/>
                    <a:chExt cx="7776816" cy="3455908"/>
                  </a:xfrm>
                </p:grpSpPr>
                <p:grpSp>
                  <p:nvGrpSpPr>
                    <p:cNvPr id="45" name="Grupo 44"/>
                    <p:cNvGrpSpPr/>
                    <p:nvPr/>
                  </p:nvGrpSpPr>
                  <p:grpSpPr>
                    <a:xfrm>
                      <a:off x="199250" y="1087976"/>
                      <a:ext cx="7285862" cy="3455908"/>
                      <a:chOff x="-193582" y="1125220"/>
                      <a:chExt cx="7285862" cy="3455908"/>
                    </a:xfrm>
                  </p:grpSpPr>
                  <p:sp>
                    <p:nvSpPr>
                      <p:cNvPr id="61" name="Retângulo de cantos arredondados 60"/>
                      <p:cNvSpPr/>
                      <p:nvPr/>
                    </p:nvSpPr>
                    <p:spPr>
                      <a:xfrm>
                        <a:off x="1907704" y="1196752"/>
                        <a:ext cx="4752528" cy="3240000"/>
                      </a:xfrm>
                      <a:prstGeom prst="roundRect">
                        <a:avLst>
                          <a:gd name="adj" fmla="val 6924"/>
                        </a:avLst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 w="38100"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2" name="Elipse 61"/>
                      <p:cNvSpPr/>
                      <p:nvPr/>
                    </p:nvSpPr>
                    <p:spPr>
                      <a:xfrm>
                        <a:off x="4208368" y="1288149"/>
                        <a:ext cx="151200" cy="144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3" name="Retângulo de cantos arredondados 62"/>
                      <p:cNvSpPr/>
                      <p:nvPr/>
                    </p:nvSpPr>
                    <p:spPr>
                      <a:xfrm>
                        <a:off x="2163560" y="1484760"/>
                        <a:ext cx="4248000" cy="2376288"/>
                      </a:xfrm>
                      <a:prstGeom prst="roundRect">
                        <a:avLst>
                          <a:gd name="adj" fmla="val 4298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4" name="Retângulo de cantos arredondados 63"/>
                      <p:cNvSpPr/>
                      <p:nvPr/>
                    </p:nvSpPr>
                    <p:spPr>
                      <a:xfrm>
                        <a:off x="1475656" y="4077072"/>
                        <a:ext cx="5616624" cy="504056"/>
                      </a:xfrm>
                      <a:prstGeom prst="roundRect">
                        <a:avLst>
                          <a:gd name="adj" fmla="val 8028"/>
                        </a:avLst>
                      </a:prstGeom>
                      <a:solidFill>
                        <a:srgbClr val="C9C9C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5" name="Retângulo de cantos arredondados 64"/>
                      <p:cNvSpPr/>
                      <p:nvPr/>
                    </p:nvSpPr>
                    <p:spPr>
                      <a:xfrm>
                        <a:off x="3477560" y="4077072"/>
                        <a:ext cx="1620000" cy="108000"/>
                      </a:xfrm>
                      <a:prstGeom prst="roundRect">
                        <a:avLst>
                          <a:gd name="adj" fmla="val 43877"/>
                        </a:avLst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6" name="Retângulo de cantos arredondados 65"/>
                      <p:cNvSpPr/>
                      <p:nvPr/>
                    </p:nvSpPr>
                    <p:spPr>
                      <a:xfrm>
                        <a:off x="2159968" y="1484760"/>
                        <a:ext cx="4248000" cy="612000"/>
                      </a:xfrm>
                      <a:prstGeom prst="roundRect">
                        <a:avLst>
                          <a:gd name="adj" fmla="val 15096"/>
                        </a:avLst>
                      </a:prstGeom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7" name="Retângulo 66"/>
                      <p:cNvSpPr/>
                      <p:nvPr/>
                    </p:nvSpPr>
                    <p:spPr>
                      <a:xfrm>
                        <a:off x="2159968" y="1988840"/>
                        <a:ext cx="4248000" cy="136815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8" name="Retângulo de cantos arredondados 67"/>
                      <p:cNvSpPr/>
                      <p:nvPr/>
                    </p:nvSpPr>
                    <p:spPr>
                      <a:xfrm>
                        <a:off x="2755684" y="1630246"/>
                        <a:ext cx="721876" cy="16196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9" name="Retângulo de cantos arredondados 68"/>
                      <p:cNvSpPr/>
                      <p:nvPr/>
                    </p:nvSpPr>
                    <p:spPr>
                      <a:xfrm>
                        <a:off x="2455517" y="2131107"/>
                        <a:ext cx="1022043" cy="1548264"/>
                      </a:xfrm>
                      <a:prstGeom prst="roundRect">
                        <a:avLst>
                          <a:gd name="adj" fmla="val 11774"/>
                        </a:avLst>
                      </a:prstGeom>
                      <a:solidFill>
                        <a:srgbClr val="FAAA9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0" name="Retângulo de cantos arredondados 69"/>
                      <p:cNvSpPr/>
                      <p:nvPr/>
                    </p:nvSpPr>
                    <p:spPr>
                      <a:xfrm>
                        <a:off x="3772946" y="2131107"/>
                        <a:ext cx="1022043" cy="1548264"/>
                      </a:xfrm>
                      <a:prstGeom prst="roundRect">
                        <a:avLst>
                          <a:gd name="adj" fmla="val 11774"/>
                        </a:avLst>
                      </a:prstGeom>
                      <a:solidFill>
                        <a:srgbClr val="FAAA9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1" name="Retângulo de cantos arredondados 70"/>
                      <p:cNvSpPr/>
                      <p:nvPr/>
                    </p:nvSpPr>
                    <p:spPr>
                      <a:xfrm>
                        <a:off x="5097560" y="2131107"/>
                        <a:ext cx="1022043" cy="1548264"/>
                      </a:xfrm>
                      <a:prstGeom prst="roundRect">
                        <a:avLst>
                          <a:gd name="adj" fmla="val 11774"/>
                        </a:avLst>
                      </a:prstGeom>
                      <a:solidFill>
                        <a:srgbClr val="FAAA9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2" name="Retângulo de cantos arredondados 71"/>
                      <p:cNvSpPr/>
                      <p:nvPr/>
                    </p:nvSpPr>
                    <p:spPr>
                      <a:xfrm>
                        <a:off x="2555776" y="2348880"/>
                        <a:ext cx="792088" cy="288000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3" name="Retângulo de cantos arredondados 72"/>
                      <p:cNvSpPr/>
                      <p:nvPr/>
                    </p:nvSpPr>
                    <p:spPr>
                      <a:xfrm>
                        <a:off x="2570494" y="2761239"/>
                        <a:ext cx="792088" cy="288000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4" name="Retângulo de cantos arredondados 73"/>
                      <p:cNvSpPr/>
                      <p:nvPr/>
                    </p:nvSpPr>
                    <p:spPr>
                      <a:xfrm>
                        <a:off x="2555776" y="3212992"/>
                        <a:ext cx="792088" cy="288000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5" name="Retângulo de cantos arredondados 74"/>
                      <p:cNvSpPr/>
                      <p:nvPr/>
                    </p:nvSpPr>
                    <p:spPr>
                      <a:xfrm>
                        <a:off x="3887923" y="2333024"/>
                        <a:ext cx="792088" cy="483727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6" name="Retângulo de cantos arredondados 75"/>
                      <p:cNvSpPr/>
                      <p:nvPr/>
                    </p:nvSpPr>
                    <p:spPr>
                      <a:xfrm>
                        <a:off x="3891516" y="2953238"/>
                        <a:ext cx="792088" cy="483727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7" name="Retângulo 76"/>
                      <p:cNvSpPr/>
                      <p:nvPr/>
                    </p:nvSpPr>
                    <p:spPr>
                      <a:xfrm>
                        <a:off x="5220072" y="2420888"/>
                        <a:ext cx="792088" cy="1008112"/>
                      </a:xfrm>
                      <a:prstGeom prst="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8" name="Elipse 77"/>
                      <p:cNvSpPr/>
                      <p:nvPr/>
                    </p:nvSpPr>
                    <p:spPr>
                      <a:xfrm>
                        <a:off x="5724128" y="1565740"/>
                        <a:ext cx="252000" cy="226466"/>
                      </a:xfrm>
                      <a:prstGeom prst="ellipse">
                        <a:avLst/>
                      </a:prstGeom>
                      <a:blipFill dpi="0" rotWithShape="1">
                        <a:blip r:embed="rId2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9" name="Retângulo de cantos arredondados 78"/>
                      <p:cNvSpPr/>
                      <p:nvPr/>
                    </p:nvSpPr>
                    <p:spPr>
                      <a:xfrm>
                        <a:off x="2555864" y="2348880"/>
                        <a:ext cx="792000" cy="10800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DE06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0" name="Retângulo de cantos arredondados 79"/>
                      <p:cNvSpPr/>
                      <p:nvPr/>
                    </p:nvSpPr>
                    <p:spPr>
                      <a:xfrm>
                        <a:off x="2570582" y="2761239"/>
                        <a:ext cx="792000" cy="10800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DE06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1" name="Retângulo de cantos arredondados 80"/>
                      <p:cNvSpPr/>
                      <p:nvPr/>
                    </p:nvSpPr>
                    <p:spPr>
                      <a:xfrm>
                        <a:off x="2555776" y="3212992"/>
                        <a:ext cx="792000" cy="10800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DE06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2" name="Retângulo de cantos arredondados 81"/>
                      <p:cNvSpPr/>
                      <p:nvPr/>
                    </p:nvSpPr>
                    <p:spPr>
                      <a:xfrm>
                        <a:off x="5313379" y="24928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3" name="Retângulo de cantos arredondados 82"/>
                      <p:cNvSpPr/>
                      <p:nvPr/>
                    </p:nvSpPr>
                    <p:spPr>
                      <a:xfrm>
                        <a:off x="5313379" y="26452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4" name="Retângulo de cantos arredondados 83"/>
                      <p:cNvSpPr/>
                      <p:nvPr/>
                    </p:nvSpPr>
                    <p:spPr>
                      <a:xfrm>
                        <a:off x="5313379" y="27976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5" name="Retângulo de cantos arredondados 84"/>
                      <p:cNvSpPr/>
                      <p:nvPr/>
                    </p:nvSpPr>
                    <p:spPr>
                      <a:xfrm>
                        <a:off x="5313379" y="29500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6" name="Retângulo de cantos arredondados 85"/>
                      <p:cNvSpPr/>
                      <p:nvPr/>
                    </p:nvSpPr>
                    <p:spPr>
                      <a:xfrm>
                        <a:off x="5313379" y="31024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7" name="Retângulo de cantos arredondados 86"/>
                      <p:cNvSpPr/>
                      <p:nvPr/>
                    </p:nvSpPr>
                    <p:spPr>
                      <a:xfrm>
                        <a:off x="5313379" y="32548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8" name="CaixaDeTexto 87"/>
                      <p:cNvSpPr txBox="1"/>
                      <p:nvPr/>
                    </p:nvSpPr>
                    <p:spPr>
                      <a:xfrm>
                        <a:off x="-193582" y="1125220"/>
                        <a:ext cx="2160117" cy="20621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pt-BR" sz="2400" dirty="0" smtClean="0">
                            <a:latin typeface="Berlin Sans FB Demi" panose="020E0802020502020306" pitchFamily="34" charset="0"/>
                          </a:rPr>
                          <a:t>Planeje sua semana</a:t>
                        </a:r>
                      </a:p>
                      <a:p>
                        <a:r>
                          <a:rPr lang="pt-BR" sz="1600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Berlin Sans FB" panose="020E0602020502020306" pitchFamily="34" charset="0"/>
                          </a:rPr>
                          <a:t>Mostra seus compromissos e eventos de cada dia, incluindo horário e local.</a:t>
                        </a:r>
                        <a:endParaRPr lang="pt-BR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Berlin Sans FB" panose="020E0602020502020306" pitchFamily="34" charset="0"/>
                        </a:endParaRPr>
                      </a:p>
                    </p:txBody>
                  </p:sp>
                </p:grpSp>
                <p:grpSp>
                  <p:nvGrpSpPr>
                    <p:cNvPr id="46" name="Grupo 45"/>
                    <p:cNvGrpSpPr/>
                    <p:nvPr/>
                  </p:nvGrpSpPr>
                  <p:grpSpPr>
                    <a:xfrm>
                      <a:off x="-291704" y="1087976"/>
                      <a:ext cx="432000" cy="396808"/>
                      <a:chOff x="-189549" y="2396212"/>
                      <a:chExt cx="432000" cy="396808"/>
                    </a:xfrm>
                  </p:grpSpPr>
                  <p:grpSp>
                    <p:nvGrpSpPr>
                      <p:cNvPr id="47" name="Grupo 46"/>
                      <p:cNvGrpSpPr/>
                      <p:nvPr/>
                    </p:nvGrpSpPr>
                    <p:grpSpPr>
                      <a:xfrm>
                        <a:off x="-189549" y="2397021"/>
                        <a:ext cx="432000" cy="395999"/>
                        <a:chOff x="-189549" y="2397021"/>
                        <a:chExt cx="432000" cy="395999"/>
                      </a:xfrm>
                    </p:grpSpPr>
                    <p:grpSp>
                      <p:nvGrpSpPr>
                        <p:cNvPr id="52" name="Grupo 51"/>
                        <p:cNvGrpSpPr/>
                        <p:nvPr/>
                      </p:nvGrpSpPr>
                      <p:grpSpPr>
                        <a:xfrm>
                          <a:off x="-189549" y="2397021"/>
                          <a:ext cx="432000" cy="395999"/>
                          <a:chOff x="-929956" y="1465002"/>
                          <a:chExt cx="1008112" cy="938733"/>
                        </a:xfrm>
                      </p:grpSpPr>
                      <p:sp>
                        <p:nvSpPr>
                          <p:cNvPr id="56" name="Retângulo de cantos arredondados 55"/>
                          <p:cNvSpPr/>
                          <p:nvPr/>
                        </p:nvSpPr>
                        <p:spPr>
                          <a:xfrm>
                            <a:off x="-929956" y="1644753"/>
                            <a:ext cx="1008112" cy="758982"/>
                          </a:xfrm>
                          <a:prstGeom prst="roundRect">
                            <a:avLst>
                              <a:gd name="adj" fmla="val 10930"/>
                            </a:avLst>
                          </a:prstGeom>
                          <a:solidFill>
                            <a:schemeClr val="bg1">
                              <a:lumMod val="95000"/>
                            </a:schemeClr>
                          </a:solidFill>
                          <a:ln w="9525">
                            <a:solidFill>
                              <a:schemeClr val="bg1">
                                <a:lumMod val="6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grpSp>
                        <p:nvGrpSpPr>
                          <p:cNvPr id="57" name="Grupo 56"/>
                          <p:cNvGrpSpPr/>
                          <p:nvPr/>
                        </p:nvGrpSpPr>
                        <p:grpSpPr>
                          <a:xfrm>
                            <a:off x="-929956" y="1465002"/>
                            <a:ext cx="1008112" cy="545410"/>
                            <a:chOff x="-929956" y="1465002"/>
                            <a:chExt cx="1008112" cy="545410"/>
                          </a:xfrm>
                        </p:grpSpPr>
                        <p:sp>
                          <p:nvSpPr>
                            <p:cNvPr id="58" name="Retângulo de cantos arredondados 57"/>
                            <p:cNvSpPr/>
                            <p:nvPr/>
                          </p:nvSpPr>
                          <p:spPr>
                            <a:xfrm>
                              <a:off x="-929956" y="1653560"/>
                              <a:ext cx="1008112" cy="208895"/>
                            </a:xfrm>
                            <a:prstGeom prst="roundRect">
                              <a:avLst>
                                <a:gd name="adj" fmla="val 7413"/>
                              </a:avLst>
                            </a:prstGeom>
                            <a:ln w="9525"/>
                          </p:spPr>
                          <p:style>
                            <a:lnRef idx="2">
                              <a:schemeClr val="accent2">
                                <a:shade val="50000"/>
                              </a:schemeClr>
                            </a:lnRef>
                            <a:fillRef idx="1">
                              <a:schemeClr val="accent2"/>
                            </a:fillRef>
                            <a:effectRef idx="0">
                              <a:schemeClr val="accent2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59" name="Elipse 58"/>
                            <p:cNvSpPr/>
                            <p:nvPr/>
                          </p:nvSpPr>
                          <p:spPr>
                            <a:xfrm>
                              <a:off x="-717846" y="1654949"/>
                              <a:ext cx="90000" cy="90000"/>
                            </a:xfrm>
                            <a:prstGeom prst="ellipse">
                              <a:avLst/>
                            </a:prstGeom>
                            <a:solidFill>
                              <a:schemeClr val="bg1">
                                <a:lumMod val="95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60" name="Semicírculos 59"/>
                            <p:cNvSpPr/>
                            <p:nvPr/>
                          </p:nvSpPr>
                          <p:spPr>
                            <a:xfrm>
                              <a:off x="-900069" y="1465002"/>
                              <a:ext cx="252000" cy="545410"/>
                            </a:xfrm>
                            <a:prstGeom prst="blockArc">
                              <a:avLst>
                                <a:gd name="adj1" fmla="val 12967260"/>
                                <a:gd name="adj2" fmla="val 21071115"/>
                                <a:gd name="adj3" fmla="val 17931"/>
                              </a:avLst>
                            </a:prstGeom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  <p:grpSp>
                      <p:nvGrpSpPr>
                        <p:cNvPr id="53" name="Grupo 52"/>
                        <p:cNvGrpSpPr/>
                        <p:nvPr/>
                      </p:nvGrpSpPr>
                      <p:grpSpPr>
                        <a:xfrm>
                          <a:off x="-55349" y="2626028"/>
                          <a:ext cx="255727" cy="144000"/>
                          <a:chOff x="814341" y="4189024"/>
                          <a:chExt cx="275796" cy="205715"/>
                        </a:xfrm>
                      </p:grpSpPr>
                      <p:sp>
                        <p:nvSpPr>
                          <p:cNvPr id="54" name="Retângulo 53"/>
                          <p:cNvSpPr/>
                          <p:nvPr/>
                        </p:nvSpPr>
                        <p:spPr>
                          <a:xfrm rot="19080000">
                            <a:off x="814341" y="4189024"/>
                            <a:ext cx="69885" cy="205715"/>
                          </a:xfrm>
                          <a:prstGeom prst="rect">
                            <a:avLst/>
                          </a:prstGeom>
                          <a:solidFill>
                            <a:srgbClr val="71F319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55" name="Retângulo 54"/>
                          <p:cNvSpPr/>
                          <p:nvPr/>
                        </p:nvSpPr>
                        <p:spPr>
                          <a:xfrm rot="3000000">
                            <a:off x="915676" y="4118140"/>
                            <a:ext cx="77143" cy="271778"/>
                          </a:xfrm>
                          <a:prstGeom prst="rect">
                            <a:avLst/>
                          </a:prstGeom>
                          <a:solidFill>
                            <a:srgbClr val="71F319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</p:grpSp>
                  <p:sp>
                    <p:nvSpPr>
                      <p:cNvPr id="48" name="Elipse 47"/>
                      <p:cNvSpPr/>
                      <p:nvPr/>
                    </p:nvSpPr>
                    <p:spPr>
                      <a:xfrm>
                        <a:off x="29042" y="2476341"/>
                        <a:ext cx="38567" cy="37966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9" name="Semicírculos 48"/>
                      <p:cNvSpPr/>
                      <p:nvPr/>
                    </p:nvSpPr>
                    <p:spPr>
                      <a:xfrm>
                        <a:off x="-49045" y="2396212"/>
                        <a:ext cx="107988" cy="230078"/>
                      </a:xfrm>
                      <a:prstGeom prst="blockArc">
                        <a:avLst>
                          <a:gd name="adj1" fmla="val 12967260"/>
                          <a:gd name="adj2" fmla="val 21071115"/>
                          <a:gd name="adj3" fmla="val 17931"/>
                        </a:avLst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50" name="Elipse 49"/>
                      <p:cNvSpPr/>
                      <p:nvPr/>
                    </p:nvSpPr>
                    <p:spPr>
                      <a:xfrm>
                        <a:off x="161733" y="2476341"/>
                        <a:ext cx="38567" cy="37966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1" name="Semicírculos 50"/>
                      <p:cNvSpPr/>
                      <p:nvPr/>
                    </p:nvSpPr>
                    <p:spPr>
                      <a:xfrm>
                        <a:off x="83646" y="2396212"/>
                        <a:ext cx="107988" cy="230078"/>
                      </a:xfrm>
                      <a:prstGeom prst="blockArc">
                        <a:avLst>
                          <a:gd name="adj1" fmla="val 12967260"/>
                          <a:gd name="adj2" fmla="val 21071115"/>
                          <a:gd name="adj3" fmla="val 17931"/>
                        </a:avLst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  <p:sp>
                <p:nvSpPr>
                  <p:cNvPr id="32" name="CaixaDeTexto 31"/>
                  <p:cNvSpPr txBox="1"/>
                  <p:nvPr/>
                </p:nvSpPr>
                <p:spPr>
                  <a:xfrm>
                    <a:off x="611560" y="3377348"/>
                    <a:ext cx="1728191" cy="19389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2400" dirty="0" smtClean="0">
                        <a:latin typeface="Berlin Sans FB Demi" panose="020E0802020502020306" pitchFamily="34" charset="0"/>
                      </a:rPr>
                      <a:t>Se atualize</a:t>
                    </a:r>
                  </a:p>
                  <a:p>
                    <a:r>
                      <a:rPr lang="pt-BR" sz="1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Berlin Sans FB" panose="020E0602020502020306" pitchFamily="34" charset="0"/>
                      </a:rPr>
                      <a:t>Anuncia notícias de todo o mundo para te informar e te inspirar para atingir seus objetivos.</a:t>
                    </a:r>
                    <a:endParaRPr lang="pt-BR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Berlin Sans FB" panose="020E0602020502020306" pitchFamily="34" charset="0"/>
                    </a:endParaRPr>
                  </a:p>
                </p:txBody>
              </p:sp>
              <p:grpSp>
                <p:nvGrpSpPr>
                  <p:cNvPr id="33" name="Grupo 32"/>
                  <p:cNvGrpSpPr/>
                  <p:nvPr/>
                </p:nvGrpSpPr>
                <p:grpSpPr>
                  <a:xfrm>
                    <a:off x="12" y="3426408"/>
                    <a:ext cx="493043" cy="522980"/>
                    <a:chOff x="2725454" y="4778228"/>
                    <a:chExt cx="493043" cy="522980"/>
                  </a:xfrm>
                </p:grpSpPr>
                <p:sp>
                  <p:nvSpPr>
                    <p:cNvPr id="34" name="Retângulo de cantos arredondados 33"/>
                    <p:cNvSpPr/>
                    <p:nvPr/>
                  </p:nvSpPr>
                  <p:spPr>
                    <a:xfrm>
                      <a:off x="2882867" y="4869160"/>
                      <a:ext cx="335630" cy="432048"/>
                    </a:xfrm>
                    <a:prstGeom prst="roundRect">
                      <a:avLst>
                        <a:gd name="adj" fmla="val 3045"/>
                      </a:avLst>
                    </a:prstGeom>
                    <a:solidFill>
                      <a:srgbClr val="1922CD"/>
                    </a:solidFill>
                    <a:ln w="12700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" name="Retângulo de cantos arredondados 34"/>
                    <p:cNvSpPr/>
                    <p:nvPr/>
                  </p:nvSpPr>
                  <p:spPr>
                    <a:xfrm>
                      <a:off x="2771800" y="4797152"/>
                      <a:ext cx="335630" cy="432048"/>
                    </a:xfrm>
                    <a:prstGeom prst="roundRect">
                      <a:avLst>
                        <a:gd name="adj" fmla="val 3045"/>
                      </a:avLst>
                    </a:prstGeom>
                    <a:solidFill>
                      <a:srgbClr val="353DE7"/>
                    </a:solidFill>
                    <a:ln w="12700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grpSp>
                  <p:nvGrpSpPr>
                    <p:cNvPr id="36" name="Grupo 35"/>
                    <p:cNvGrpSpPr/>
                    <p:nvPr/>
                  </p:nvGrpSpPr>
                  <p:grpSpPr>
                    <a:xfrm>
                      <a:off x="2725454" y="4778228"/>
                      <a:ext cx="428322" cy="416283"/>
                      <a:chOff x="2725454" y="4778228"/>
                      <a:chExt cx="428322" cy="416283"/>
                    </a:xfrm>
                  </p:grpSpPr>
                  <p:sp>
                    <p:nvSpPr>
                      <p:cNvPr id="38" name="Retângulo 37"/>
                      <p:cNvSpPr/>
                      <p:nvPr/>
                    </p:nvSpPr>
                    <p:spPr>
                      <a:xfrm>
                        <a:off x="2808786" y="4997640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9" name="Retângulo 38"/>
                      <p:cNvSpPr/>
                      <p:nvPr/>
                    </p:nvSpPr>
                    <p:spPr>
                      <a:xfrm>
                        <a:off x="2808786" y="5042168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0" name="Retângulo 39"/>
                      <p:cNvSpPr/>
                      <p:nvPr/>
                    </p:nvSpPr>
                    <p:spPr>
                      <a:xfrm>
                        <a:off x="2808786" y="5135784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1" name="Retângulo 40"/>
                      <p:cNvSpPr/>
                      <p:nvPr/>
                    </p:nvSpPr>
                    <p:spPr>
                      <a:xfrm>
                        <a:off x="2808786" y="5088312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2" name="Retângulo 41"/>
                      <p:cNvSpPr/>
                      <p:nvPr/>
                    </p:nvSpPr>
                    <p:spPr>
                      <a:xfrm>
                        <a:off x="2808786" y="5176511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3" name="Retângulo 42"/>
                      <p:cNvSpPr/>
                      <p:nvPr/>
                    </p:nvSpPr>
                    <p:spPr>
                      <a:xfrm>
                        <a:off x="2808786" y="4948386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4" name="CaixaDeTexto 43"/>
                      <p:cNvSpPr txBox="1"/>
                      <p:nvPr/>
                    </p:nvSpPr>
                    <p:spPr>
                      <a:xfrm>
                        <a:off x="2725454" y="4778228"/>
                        <a:ext cx="42832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pt-BR" sz="800" b="1" dirty="0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a:t>NEWS</a:t>
                        </a:r>
                        <a:endParaRPr lang="pt-BR" sz="8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endParaRPr>
                      </a:p>
                    </p:txBody>
                  </p:sp>
                </p:grpSp>
                <p:sp>
                  <p:nvSpPr>
                    <p:cNvPr id="37" name="Retângulo 36"/>
                    <p:cNvSpPr/>
                    <p:nvPr/>
                  </p:nvSpPr>
                  <p:spPr>
                    <a:xfrm>
                      <a:off x="2964137" y="4957386"/>
                      <a:ext cx="100259" cy="237125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cxnSp>
              <p:nvCxnSpPr>
                <p:cNvPr id="29" name="Conector de seta reta 28"/>
                <p:cNvCxnSpPr/>
                <p:nvPr/>
              </p:nvCxnSpPr>
              <p:spPr>
                <a:xfrm flipH="1">
                  <a:off x="2195736" y="3517340"/>
                  <a:ext cx="2441306" cy="432048"/>
                </a:xfrm>
                <a:prstGeom prst="straightConnector1">
                  <a:avLst/>
                </a:prstGeom>
                <a:ln>
                  <a:solidFill>
                    <a:srgbClr val="1FE7DD"/>
                  </a:solidFill>
                  <a:tailEnd type="arrow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ector de seta reta 29"/>
                <p:cNvCxnSpPr/>
                <p:nvPr/>
              </p:nvCxnSpPr>
              <p:spPr>
                <a:xfrm flipH="1">
                  <a:off x="2195736" y="2311636"/>
                  <a:ext cx="1123878" cy="27000"/>
                </a:xfrm>
                <a:prstGeom prst="straightConnector1">
                  <a:avLst/>
                </a:prstGeom>
                <a:ln>
                  <a:solidFill>
                    <a:srgbClr val="1FE7DD"/>
                  </a:solidFill>
                  <a:tailEnd type="arrow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Estrela de 5 pontas 26"/>
              <p:cNvSpPr/>
              <p:nvPr/>
            </p:nvSpPr>
            <p:spPr>
              <a:xfrm>
                <a:off x="6768574" y="1622153"/>
                <a:ext cx="180256" cy="162000"/>
              </a:xfrm>
              <a:prstGeom prst="star5">
                <a:avLst/>
              </a:prstGeom>
              <a:solidFill>
                <a:srgbClr val="FDE0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6" name="Grupo 5"/>
            <p:cNvGrpSpPr/>
            <p:nvPr/>
          </p:nvGrpSpPr>
          <p:grpSpPr>
            <a:xfrm>
              <a:off x="6804248" y="1623514"/>
              <a:ext cx="324000" cy="509784"/>
              <a:chOff x="4341656" y="4636830"/>
              <a:chExt cx="324000" cy="509784"/>
            </a:xfrm>
          </p:grpSpPr>
          <p:sp>
            <p:nvSpPr>
              <p:cNvPr id="22" name="Divisa 21"/>
              <p:cNvSpPr/>
              <p:nvPr/>
            </p:nvSpPr>
            <p:spPr>
              <a:xfrm rot="13922269">
                <a:off x="4458684" y="4951793"/>
                <a:ext cx="243151" cy="93600"/>
              </a:xfrm>
              <a:prstGeom prst="chevron">
                <a:avLst/>
              </a:prstGeom>
              <a:solidFill>
                <a:srgbClr val="C00000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Divisa 22"/>
              <p:cNvSpPr/>
              <p:nvPr/>
            </p:nvSpPr>
            <p:spPr>
              <a:xfrm rot="17964553">
                <a:off x="4243193" y="4862245"/>
                <a:ext cx="471441" cy="97298"/>
              </a:xfrm>
              <a:prstGeom prst="chevron">
                <a:avLst/>
              </a:prstGeom>
              <a:solidFill>
                <a:srgbClr val="C00000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Elipse 23"/>
              <p:cNvSpPr/>
              <p:nvPr/>
            </p:nvSpPr>
            <p:spPr>
              <a:xfrm>
                <a:off x="4341656" y="4636830"/>
                <a:ext cx="324000" cy="324000"/>
              </a:xfrm>
              <a:prstGeom prst="ellipse">
                <a:avLst/>
              </a:prstGeom>
              <a:solidFill>
                <a:srgbClr val="C00000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Estrela de 8 pontas 24"/>
              <p:cNvSpPr/>
              <p:nvPr/>
            </p:nvSpPr>
            <p:spPr>
              <a:xfrm>
                <a:off x="4395656" y="4690830"/>
                <a:ext cx="216000" cy="216000"/>
              </a:xfrm>
              <a:prstGeom prst="star8">
                <a:avLst/>
              </a:prstGeom>
              <a:solidFill>
                <a:srgbClr val="E4D902"/>
              </a:solidFill>
              <a:ln w="6350">
                <a:solidFill>
                  <a:srgbClr val="E4D90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" name="CaixaDeTexto 6"/>
            <p:cNvSpPr txBox="1"/>
            <p:nvPr/>
          </p:nvSpPr>
          <p:spPr>
            <a:xfrm>
              <a:off x="7154536" y="1663158"/>
              <a:ext cx="198750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Ganhe recompensas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Atinja seus objetivos para receber estrelinhas!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cxnSp>
          <p:nvCxnSpPr>
            <p:cNvPr id="8" name="Conector de seta reta 7"/>
            <p:cNvCxnSpPr>
              <a:endCxn id="7" idx="1"/>
            </p:cNvCxnSpPr>
            <p:nvPr/>
          </p:nvCxnSpPr>
          <p:spPr>
            <a:xfrm>
              <a:off x="6264234" y="1845354"/>
              <a:ext cx="890302" cy="602634"/>
            </a:xfrm>
            <a:prstGeom prst="straightConnector1">
              <a:avLst/>
            </a:prstGeom>
            <a:ln>
              <a:solidFill>
                <a:srgbClr val="1FE7DD"/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9" name="CaixaDeTexto 8"/>
            <p:cNvSpPr txBox="1"/>
            <p:nvPr/>
          </p:nvSpPr>
          <p:spPr>
            <a:xfrm>
              <a:off x="7265015" y="3299500"/>
              <a:ext cx="198750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Liste seus sonhos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Estabeleça metas para alcançar seus sonhos e objetivos.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grpSp>
          <p:nvGrpSpPr>
            <p:cNvPr id="10" name="Grupo 9"/>
            <p:cNvGrpSpPr/>
            <p:nvPr/>
          </p:nvGrpSpPr>
          <p:grpSpPr>
            <a:xfrm>
              <a:off x="6783376" y="3345944"/>
              <a:ext cx="540004" cy="504056"/>
              <a:chOff x="5617096" y="4977172"/>
              <a:chExt cx="540004" cy="504056"/>
            </a:xfrm>
          </p:grpSpPr>
          <p:grpSp>
            <p:nvGrpSpPr>
              <p:cNvPr id="12" name="Grupo 11"/>
              <p:cNvGrpSpPr/>
              <p:nvPr/>
            </p:nvGrpSpPr>
            <p:grpSpPr>
              <a:xfrm>
                <a:off x="5617096" y="4977172"/>
                <a:ext cx="504000" cy="504056"/>
                <a:chOff x="7042850" y="5229200"/>
                <a:chExt cx="504000" cy="504056"/>
              </a:xfrm>
            </p:grpSpPr>
            <p:sp>
              <p:nvSpPr>
                <p:cNvPr id="15" name="Elipse 14"/>
                <p:cNvSpPr/>
                <p:nvPr/>
              </p:nvSpPr>
              <p:spPr>
                <a:xfrm>
                  <a:off x="7042850" y="5229200"/>
                  <a:ext cx="504000" cy="504056"/>
                </a:xfrm>
                <a:prstGeom prst="ellipse">
                  <a:avLst/>
                </a:prstGeom>
                <a:solidFill>
                  <a:srgbClr val="EA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Elipse 15"/>
                <p:cNvSpPr/>
                <p:nvPr/>
              </p:nvSpPr>
              <p:spPr>
                <a:xfrm>
                  <a:off x="7078850" y="5265228"/>
                  <a:ext cx="432000" cy="43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Elipse 16"/>
                <p:cNvSpPr/>
                <p:nvPr/>
              </p:nvSpPr>
              <p:spPr>
                <a:xfrm>
                  <a:off x="7114850" y="5301228"/>
                  <a:ext cx="360000" cy="360000"/>
                </a:xfrm>
                <a:prstGeom prst="ellipse">
                  <a:avLst/>
                </a:prstGeom>
                <a:solidFill>
                  <a:srgbClr val="EA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Elipse 17"/>
                <p:cNvSpPr/>
                <p:nvPr/>
              </p:nvSpPr>
              <p:spPr>
                <a:xfrm>
                  <a:off x="7150850" y="5337228"/>
                  <a:ext cx="288000" cy="288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Elipse 18"/>
                <p:cNvSpPr/>
                <p:nvPr/>
              </p:nvSpPr>
              <p:spPr>
                <a:xfrm>
                  <a:off x="7186850" y="5373228"/>
                  <a:ext cx="216000" cy="216000"/>
                </a:xfrm>
                <a:prstGeom prst="ellipse">
                  <a:avLst/>
                </a:prstGeom>
                <a:solidFill>
                  <a:srgbClr val="EA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Elipse 19"/>
                <p:cNvSpPr/>
                <p:nvPr/>
              </p:nvSpPr>
              <p:spPr>
                <a:xfrm>
                  <a:off x="7222850" y="5409228"/>
                  <a:ext cx="144000" cy="144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Elipse 20"/>
                <p:cNvSpPr/>
                <p:nvPr/>
              </p:nvSpPr>
              <p:spPr>
                <a:xfrm>
                  <a:off x="7258850" y="5445228"/>
                  <a:ext cx="72000" cy="72000"/>
                </a:xfrm>
                <a:prstGeom prst="ellipse">
                  <a:avLst/>
                </a:prstGeom>
                <a:solidFill>
                  <a:srgbClr val="EA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" name="Retângulo de cantos arredondados 12"/>
              <p:cNvSpPr/>
              <p:nvPr/>
            </p:nvSpPr>
            <p:spPr>
              <a:xfrm rot="20306682">
                <a:off x="5856505" y="5159621"/>
                <a:ext cx="28800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Divisa 13"/>
              <p:cNvSpPr/>
              <p:nvPr/>
            </p:nvSpPr>
            <p:spPr>
              <a:xfrm rot="9864746">
                <a:off x="6085092" y="5097239"/>
                <a:ext cx="72008" cy="72032"/>
              </a:xfrm>
              <a:prstGeom prst="chevr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1" name="Conector de seta reta 10"/>
            <p:cNvCxnSpPr>
              <a:endCxn id="9" idx="1"/>
            </p:cNvCxnSpPr>
            <p:nvPr/>
          </p:nvCxnSpPr>
          <p:spPr>
            <a:xfrm>
              <a:off x="6011612" y="3621848"/>
              <a:ext cx="1253403" cy="462482"/>
            </a:xfrm>
            <a:prstGeom prst="straightConnector1">
              <a:avLst/>
            </a:prstGeom>
            <a:ln>
              <a:solidFill>
                <a:srgbClr val="1FE7DD"/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0607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o 28"/>
          <p:cNvGrpSpPr/>
          <p:nvPr/>
        </p:nvGrpSpPr>
        <p:grpSpPr>
          <a:xfrm>
            <a:off x="3845531" y="2039819"/>
            <a:ext cx="3423684" cy="3423600"/>
            <a:chOff x="4720856" y="623035"/>
            <a:chExt cx="3423684" cy="3423600"/>
          </a:xfrm>
        </p:grpSpPr>
        <p:sp>
          <p:nvSpPr>
            <p:cNvPr id="6" name="Elipse 5"/>
            <p:cNvSpPr/>
            <p:nvPr/>
          </p:nvSpPr>
          <p:spPr>
            <a:xfrm>
              <a:off x="4720856" y="623035"/>
              <a:ext cx="3423684" cy="3423600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Forma livre 7"/>
            <p:cNvSpPr/>
            <p:nvPr/>
          </p:nvSpPr>
          <p:spPr>
            <a:xfrm>
              <a:off x="5146158" y="1265729"/>
              <a:ext cx="2115879" cy="2615155"/>
            </a:xfrm>
            <a:custGeom>
              <a:avLst/>
              <a:gdLst>
                <a:gd name="connsiteX0" fmla="*/ 1690523 w 2466700"/>
                <a:gd name="connsiteY0" fmla="*/ 1717734 h 3131865"/>
                <a:gd name="connsiteX1" fmla="*/ 1743686 w 2466700"/>
                <a:gd name="connsiteY1" fmla="*/ 1696469 h 3131865"/>
                <a:gd name="connsiteX2" fmla="*/ 1775584 w 2466700"/>
                <a:gd name="connsiteY2" fmla="*/ 1675204 h 3131865"/>
                <a:gd name="connsiteX3" fmla="*/ 1913807 w 2466700"/>
                <a:gd name="connsiteY3" fmla="*/ 1685837 h 3131865"/>
                <a:gd name="connsiteX4" fmla="*/ 1977602 w 2466700"/>
                <a:gd name="connsiteY4" fmla="*/ 1717734 h 3131865"/>
                <a:gd name="connsiteX5" fmla="*/ 2009500 w 2466700"/>
                <a:gd name="connsiteY5" fmla="*/ 1728367 h 3131865"/>
                <a:gd name="connsiteX6" fmla="*/ 2041398 w 2466700"/>
                <a:gd name="connsiteY6" fmla="*/ 1749632 h 3131865"/>
                <a:gd name="connsiteX7" fmla="*/ 2105193 w 2466700"/>
                <a:gd name="connsiteY7" fmla="*/ 1770897 h 3131865"/>
                <a:gd name="connsiteX8" fmla="*/ 2137091 w 2466700"/>
                <a:gd name="connsiteY8" fmla="*/ 1781530 h 3131865"/>
                <a:gd name="connsiteX9" fmla="*/ 2200886 w 2466700"/>
                <a:gd name="connsiteY9" fmla="*/ 1824060 h 3131865"/>
                <a:gd name="connsiteX10" fmla="*/ 2254049 w 2466700"/>
                <a:gd name="connsiteY10" fmla="*/ 1909120 h 3131865"/>
                <a:gd name="connsiteX11" fmla="*/ 2317844 w 2466700"/>
                <a:gd name="connsiteY11" fmla="*/ 1919753 h 3131865"/>
                <a:gd name="connsiteX12" fmla="*/ 2381640 w 2466700"/>
                <a:gd name="connsiteY12" fmla="*/ 1941018 h 3131865"/>
                <a:gd name="connsiteX13" fmla="*/ 2466700 w 2466700"/>
                <a:gd name="connsiteY13" fmla="*/ 2004814 h 3131865"/>
                <a:gd name="connsiteX14" fmla="*/ 2456067 w 2466700"/>
                <a:gd name="connsiteY14" fmla="*/ 2068609 h 3131865"/>
                <a:gd name="connsiteX15" fmla="*/ 2413537 w 2466700"/>
                <a:gd name="connsiteY15" fmla="*/ 2132404 h 3131865"/>
                <a:gd name="connsiteX16" fmla="*/ 2392272 w 2466700"/>
                <a:gd name="connsiteY16" fmla="*/ 2228097 h 3131865"/>
                <a:gd name="connsiteX17" fmla="*/ 2381640 w 2466700"/>
                <a:gd name="connsiteY17" fmla="*/ 2259995 h 3131865"/>
                <a:gd name="connsiteX18" fmla="*/ 2371007 w 2466700"/>
                <a:gd name="connsiteY18" fmla="*/ 2302525 h 3131865"/>
                <a:gd name="connsiteX19" fmla="*/ 2275314 w 2466700"/>
                <a:gd name="connsiteY19" fmla="*/ 2345055 h 3131865"/>
                <a:gd name="connsiteX20" fmla="*/ 2243416 w 2466700"/>
                <a:gd name="connsiteY20" fmla="*/ 2355688 h 3131865"/>
                <a:gd name="connsiteX21" fmla="*/ 2200886 w 2466700"/>
                <a:gd name="connsiteY21" fmla="*/ 2451381 h 3131865"/>
                <a:gd name="connsiteX22" fmla="*/ 2190253 w 2466700"/>
                <a:gd name="connsiteY22" fmla="*/ 2483279 h 3131865"/>
                <a:gd name="connsiteX23" fmla="*/ 2126458 w 2466700"/>
                <a:gd name="connsiteY23" fmla="*/ 2536441 h 3131865"/>
                <a:gd name="connsiteX24" fmla="*/ 2073295 w 2466700"/>
                <a:gd name="connsiteY24" fmla="*/ 2589604 h 3131865"/>
                <a:gd name="connsiteX25" fmla="*/ 2052030 w 2466700"/>
                <a:gd name="connsiteY25" fmla="*/ 2621502 h 3131865"/>
                <a:gd name="connsiteX26" fmla="*/ 2009500 w 2466700"/>
                <a:gd name="connsiteY26" fmla="*/ 2685297 h 3131865"/>
                <a:gd name="connsiteX27" fmla="*/ 1956337 w 2466700"/>
                <a:gd name="connsiteY27" fmla="*/ 2749093 h 3131865"/>
                <a:gd name="connsiteX28" fmla="*/ 1924440 w 2466700"/>
                <a:gd name="connsiteY28" fmla="*/ 2770358 h 3131865"/>
                <a:gd name="connsiteX29" fmla="*/ 1881909 w 2466700"/>
                <a:gd name="connsiteY29" fmla="*/ 2823520 h 3131865"/>
                <a:gd name="connsiteX30" fmla="*/ 1903174 w 2466700"/>
                <a:gd name="connsiteY30" fmla="*/ 2876683 h 3131865"/>
                <a:gd name="connsiteX31" fmla="*/ 1881909 w 2466700"/>
                <a:gd name="connsiteY31" fmla="*/ 3004274 h 3131865"/>
                <a:gd name="connsiteX32" fmla="*/ 1892542 w 2466700"/>
                <a:gd name="connsiteY32" fmla="*/ 3099967 h 3131865"/>
                <a:gd name="connsiteX33" fmla="*/ 1924440 w 2466700"/>
                <a:gd name="connsiteY33" fmla="*/ 3110600 h 3131865"/>
                <a:gd name="connsiteX34" fmla="*/ 1903174 w 2466700"/>
                <a:gd name="connsiteY34" fmla="*/ 3131865 h 3131865"/>
                <a:gd name="connsiteX35" fmla="*/ 1807481 w 2466700"/>
                <a:gd name="connsiteY35" fmla="*/ 3121232 h 3131865"/>
                <a:gd name="connsiteX36" fmla="*/ 1743686 w 2466700"/>
                <a:gd name="connsiteY36" fmla="*/ 3078702 h 3131865"/>
                <a:gd name="connsiteX37" fmla="*/ 1722421 w 2466700"/>
                <a:gd name="connsiteY37" fmla="*/ 3046804 h 3131865"/>
                <a:gd name="connsiteX38" fmla="*/ 1722421 w 2466700"/>
                <a:gd name="connsiteY38" fmla="*/ 2887316 h 3131865"/>
                <a:gd name="connsiteX39" fmla="*/ 1743686 w 2466700"/>
                <a:gd name="connsiteY39" fmla="*/ 2823520 h 3131865"/>
                <a:gd name="connsiteX40" fmla="*/ 1754319 w 2466700"/>
                <a:gd name="connsiteY40" fmla="*/ 2791623 h 3131865"/>
                <a:gd name="connsiteX41" fmla="*/ 1764951 w 2466700"/>
                <a:gd name="connsiteY41" fmla="*/ 2589604 h 3131865"/>
                <a:gd name="connsiteX42" fmla="*/ 1775584 w 2466700"/>
                <a:gd name="connsiteY42" fmla="*/ 2557707 h 3131865"/>
                <a:gd name="connsiteX43" fmla="*/ 1796849 w 2466700"/>
                <a:gd name="connsiteY43" fmla="*/ 2536441 h 3131865"/>
                <a:gd name="connsiteX44" fmla="*/ 1754319 w 2466700"/>
                <a:gd name="connsiteY44" fmla="*/ 2185567 h 3131865"/>
                <a:gd name="connsiteX45" fmla="*/ 1722421 w 2466700"/>
                <a:gd name="connsiteY45" fmla="*/ 2174934 h 3131865"/>
                <a:gd name="connsiteX46" fmla="*/ 1669258 w 2466700"/>
                <a:gd name="connsiteY46" fmla="*/ 2111139 h 3131865"/>
                <a:gd name="connsiteX47" fmla="*/ 1658626 w 2466700"/>
                <a:gd name="connsiteY47" fmla="*/ 2079241 h 3131865"/>
                <a:gd name="connsiteX48" fmla="*/ 1647993 w 2466700"/>
                <a:gd name="connsiteY48" fmla="*/ 1951651 h 3131865"/>
                <a:gd name="connsiteX49" fmla="*/ 1658626 w 2466700"/>
                <a:gd name="connsiteY49" fmla="*/ 1845325 h 3131865"/>
                <a:gd name="connsiteX50" fmla="*/ 1647993 w 2466700"/>
                <a:gd name="connsiteY50" fmla="*/ 1781530 h 3131865"/>
                <a:gd name="connsiteX51" fmla="*/ 1594830 w 2466700"/>
                <a:gd name="connsiteY51" fmla="*/ 1770897 h 3131865"/>
                <a:gd name="connsiteX52" fmla="*/ 1562933 w 2466700"/>
                <a:gd name="connsiteY52" fmla="*/ 1760265 h 3131865"/>
                <a:gd name="connsiteX53" fmla="*/ 1509770 w 2466700"/>
                <a:gd name="connsiteY53" fmla="*/ 1717734 h 3131865"/>
                <a:gd name="connsiteX54" fmla="*/ 1488505 w 2466700"/>
                <a:gd name="connsiteY54" fmla="*/ 1653939 h 3131865"/>
                <a:gd name="connsiteX55" fmla="*/ 1424709 w 2466700"/>
                <a:gd name="connsiteY55" fmla="*/ 1632674 h 3131865"/>
                <a:gd name="connsiteX56" fmla="*/ 1360914 w 2466700"/>
                <a:gd name="connsiteY56" fmla="*/ 1600776 h 3131865"/>
                <a:gd name="connsiteX57" fmla="*/ 1222691 w 2466700"/>
                <a:gd name="connsiteY57" fmla="*/ 1590144 h 3131865"/>
                <a:gd name="connsiteX58" fmla="*/ 1105733 w 2466700"/>
                <a:gd name="connsiteY58" fmla="*/ 1494451 h 3131865"/>
                <a:gd name="connsiteX59" fmla="*/ 1073835 w 2466700"/>
                <a:gd name="connsiteY59" fmla="*/ 1462553 h 3131865"/>
                <a:gd name="connsiteX60" fmla="*/ 1041937 w 2466700"/>
                <a:gd name="connsiteY60" fmla="*/ 1430655 h 3131865"/>
                <a:gd name="connsiteX61" fmla="*/ 1010040 w 2466700"/>
                <a:gd name="connsiteY61" fmla="*/ 1366860 h 3131865"/>
                <a:gd name="connsiteX62" fmla="*/ 999407 w 2466700"/>
                <a:gd name="connsiteY62" fmla="*/ 1334962 h 3131865"/>
                <a:gd name="connsiteX63" fmla="*/ 924979 w 2466700"/>
                <a:gd name="connsiteY63" fmla="*/ 1239269 h 3131865"/>
                <a:gd name="connsiteX64" fmla="*/ 946244 w 2466700"/>
                <a:gd name="connsiteY64" fmla="*/ 1292432 h 3131865"/>
                <a:gd name="connsiteX65" fmla="*/ 956877 w 2466700"/>
                <a:gd name="connsiteY65" fmla="*/ 1345595 h 3131865"/>
                <a:gd name="connsiteX66" fmla="*/ 914347 w 2466700"/>
                <a:gd name="connsiteY66" fmla="*/ 1430655 h 3131865"/>
                <a:gd name="connsiteX67" fmla="*/ 893081 w 2466700"/>
                <a:gd name="connsiteY67" fmla="*/ 1409390 h 3131865"/>
                <a:gd name="connsiteX68" fmla="*/ 871816 w 2466700"/>
                <a:gd name="connsiteY68" fmla="*/ 1334962 h 3131865"/>
                <a:gd name="connsiteX69" fmla="*/ 850551 w 2466700"/>
                <a:gd name="connsiteY69" fmla="*/ 1271167 h 3131865"/>
                <a:gd name="connsiteX70" fmla="*/ 829286 w 2466700"/>
                <a:gd name="connsiteY70" fmla="*/ 1196739 h 3131865"/>
                <a:gd name="connsiteX71" fmla="*/ 818653 w 2466700"/>
                <a:gd name="connsiteY71" fmla="*/ 1069148 h 3131865"/>
                <a:gd name="connsiteX72" fmla="*/ 808021 w 2466700"/>
                <a:gd name="connsiteY72" fmla="*/ 1037251 h 3131865"/>
                <a:gd name="connsiteX73" fmla="*/ 786756 w 2466700"/>
                <a:gd name="connsiteY73" fmla="*/ 877762 h 3131865"/>
                <a:gd name="connsiteX74" fmla="*/ 765491 w 2466700"/>
                <a:gd name="connsiteY74" fmla="*/ 845865 h 3131865"/>
                <a:gd name="connsiteX75" fmla="*/ 733593 w 2466700"/>
                <a:gd name="connsiteY75" fmla="*/ 813967 h 3131865"/>
                <a:gd name="connsiteX76" fmla="*/ 691063 w 2466700"/>
                <a:gd name="connsiteY76" fmla="*/ 750172 h 3131865"/>
                <a:gd name="connsiteX77" fmla="*/ 680430 w 2466700"/>
                <a:gd name="connsiteY77" fmla="*/ 718274 h 3131865"/>
                <a:gd name="connsiteX78" fmla="*/ 659165 w 2466700"/>
                <a:gd name="connsiteY78" fmla="*/ 686376 h 3131865"/>
                <a:gd name="connsiteX79" fmla="*/ 627267 w 2466700"/>
                <a:gd name="connsiteY79" fmla="*/ 622581 h 3131865"/>
                <a:gd name="connsiteX80" fmla="*/ 595370 w 2466700"/>
                <a:gd name="connsiteY80" fmla="*/ 558786 h 3131865"/>
                <a:gd name="connsiteX81" fmla="*/ 542207 w 2466700"/>
                <a:gd name="connsiteY81" fmla="*/ 516255 h 3131865"/>
                <a:gd name="connsiteX82" fmla="*/ 510309 w 2466700"/>
                <a:gd name="connsiteY82" fmla="*/ 484358 h 3131865"/>
                <a:gd name="connsiteX83" fmla="*/ 467779 w 2466700"/>
                <a:gd name="connsiteY83" fmla="*/ 473725 h 3131865"/>
                <a:gd name="connsiteX84" fmla="*/ 435881 w 2466700"/>
                <a:gd name="connsiteY84" fmla="*/ 463093 h 3131865"/>
                <a:gd name="connsiteX85" fmla="*/ 361453 w 2466700"/>
                <a:gd name="connsiteY85" fmla="*/ 473725 h 3131865"/>
                <a:gd name="connsiteX86" fmla="*/ 340188 w 2466700"/>
                <a:gd name="connsiteY86" fmla="*/ 505623 h 3131865"/>
                <a:gd name="connsiteX87" fmla="*/ 297658 w 2466700"/>
                <a:gd name="connsiteY87" fmla="*/ 601316 h 3131865"/>
                <a:gd name="connsiteX88" fmla="*/ 287026 w 2466700"/>
                <a:gd name="connsiteY88" fmla="*/ 633214 h 3131865"/>
                <a:gd name="connsiteX89" fmla="*/ 159435 w 2466700"/>
                <a:gd name="connsiteY89" fmla="*/ 665111 h 3131865"/>
                <a:gd name="connsiteX90" fmla="*/ 53109 w 2466700"/>
                <a:gd name="connsiteY90" fmla="*/ 728907 h 3131865"/>
                <a:gd name="connsiteX91" fmla="*/ 53109 w 2466700"/>
                <a:gd name="connsiteY91" fmla="*/ 739539 h 3131865"/>
                <a:gd name="connsiteX92" fmla="*/ 63742 w 2466700"/>
                <a:gd name="connsiteY92" fmla="*/ 707641 h 3131865"/>
                <a:gd name="connsiteX93" fmla="*/ 74374 w 2466700"/>
                <a:gd name="connsiteY93" fmla="*/ 643846 h 3131865"/>
                <a:gd name="connsiteX94" fmla="*/ 116905 w 2466700"/>
                <a:gd name="connsiteY94" fmla="*/ 580051 h 3131865"/>
                <a:gd name="connsiteX95" fmla="*/ 74374 w 2466700"/>
                <a:gd name="connsiteY95" fmla="*/ 452460 h 3131865"/>
                <a:gd name="connsiteX96" fmla="*/ 42477 w 2466700"/>
                <a:gd name="connsiteY96" fmla="*/ 441827 h 3131865"/>
                <a:gd name="connsiteX97" fmla="*/ 42477 w 2466700"/>
                <a:gd name="connsiteY97" fmla="*/ 346134 h 3131865"/>
                <a:gd name="connsiteX98" fmla="*/ 106272 w 2466700"/>
                <a:gd name="connsiteY98" fmla="*/ 324869 h 3131865"/>
                <a:gd name="connsiteX99" fmla="*/ 106272 w 2466700"/>
                <a:gd name="connsiteY99" fmla="*/ 261074 h 3131865"/>
                <a:gd name="connsiteX100" fmla="*/ 42477 w 2466700"/>
                <a:gd name="connsiteY100" fmla="*/ 239809 h 3131865"/>
                <a:gd name="connsiteX101" fmla="*/ 21212 w 2466700"/>
                <a:gd name="connsiteY101" fmla="*/ 176014 h 3131865"/>
                <a:gd name="connsiteX102" fmla="*/ 74374 w 2466700"/>
                <a:gd name="connsiteY102" fmla="*/ 186646 h 3131865"/>
                <a:gd name="connsiteX103" fmla="*/ 116905 w 2466700"/>
                <a:gd name="connsiteY103" fmla="*/ 176014 h 3131865"/>
                <a:gd name="connsiteX104" fmla="*/ 85007 w 2466700"/>
                <a:gd name="connsiteY104" fmla="*/ 59055 h 3131865"/>
                <a:gd name="connsiteX105" fmla="*/ 74374 w 2466700"/>
                <a:gd name="connsiteY105" fmla="*/ 27158 h 3131865"/>
                <a:gd name="connsiteX106" fmla="*/ 446514 w 2466700"/>
                <a:gd name="connsiteY106" fmla="*/ 27158 h 3131865"/>
                <a:gd name="connsiteX107" fmla="*/ 478412 w 2466700"/>
                <a:gd name="connsiteY107" fmla="*/ 48423 h 3131865"/>
                <a:gd name="connsiteX108" fmla="*/ 510309 w 2466700"/>
                <a:gd name="connsiteY108" fmla="*/ 59055 h 3131865"/>
                <a:gd name="connsiteX109" fmla="*/ 552840 w 2466700"/>
                <a:gd name="connsiteY109" fmla="*/ 80320 h 3131865"/>
                <a:gd name="connsiteX110" fmla="*/ 616635 w 2466700"/>
                <a:gd name="connsiteY110" fmla="*/ 101586 h 3131865"/>
                <a:gd name="connsiteX111" fmla="*/ 797388 w 2466700"/>
                <a:gd name="connsiteY111" fmla="*/ 80320 h 3131865"/>
                <a:gd name="connsiteX112" fmla="*/ 861184 w 2466700"/>
                <a:gd name="connsiteY112" fmla="*/ 59055 h 3131865"/>
                <a:gd name="connsiteX113" fmla="*/ 1020672 w 2466700"/>
                <a:gd name="connsiteY113" fmla="*/ 69688 h 3131865"/>
                <a:gd name="connsiteX114" fmla="*/ 1052570 w 2466700"/>
                <a:gd name="connsiteY114" fmla="*/ 80320 h 3131865"/>
                <a:gd name="connsiteX115" fmla="*/ 1137630 w 2466700"/>
                <a:gd name="connsiteY115" fmla="*/ 144116 h 3131865"/>
                <a:gd name="connsiteX116" fmla="*/ 1212058 w 2466700"/>
                <a:gd name="connsiteY116" fmla="*/ 165381 h 3131865"/>
                <a:gd name="connsiteX117" fmla="*/ 1382179 w 2466700"/>
                <a:gd name="connsiteY117" fmla="*/ 133483 h 3131865"/>
                <a:gd name="connsiteX118" fmla="*/ 1403444 w 2466700"/>
                <a:gd name="connsiteY118" fmla="*/ 101586 h 3131865"/>
                <a:gd name="connsiteX119" fmla="*/ 1435342 w 2466700"/>
                <a:gd name="connsiteY119" fmla="*/ 90953 h 3131865"/>
                <a:gd name="connsiteX120" fmla="*/ 1520402 w 2466700"/>
                <a:gd name="connsiteY120" fmla="*/ 112218 h 3131865"/>
                <a:gd name="connsiteX121" fmla="*/ 1573565 w 2466700"/>
                <a:gd name="connsiteY121" fmla="*/ 101586 h 3131865"/>
                <a:gd name="connsiteX122" fmla="*/ 1605463 w 2466700"/>
                <a:gd name="connsiteY122" fmla="*/ 90953 h 3131865"/>
                <a:gd name="connsiteX123" fmla="*/ 1626728 w 2466700"/>
                <a:gd name="connsiteY123" fmla="*/ 122851 h 3131865"/>
                <a:gd name="connsiteX124" fmla="*/ 1616095 w 2466700"/>
                <a:gd name="connsiteY124" fmla="*/ 218544 h 3131865"/>
                <a:gd name="connsiteX125" fmla="*/ 1573565 w 2466700"/>
                <a:gd name="connsiteY125" fmla="*/ 282339 h 3131865"/>
                <a:gd name="connsiteX126" fmla="*/ 1520402 w 2466700"/>
                <a:gd name="connsiteY126" fmla="*/ 324869 h 3131865"/>
                <a:gd name="connsiteX127" fmla="*/ 1488505 w 2466700"/>
                <a:gd name="connsiteY127" fmla="*/ 346134 h 3131865"/>
                <a:gd name="connsiteX128" fmla="*/ 1445974 w 2466700"/>
                <a:gd name="connsiteY128" fmla="*/ 388665 h 3131865"/>
                <a:gd name="connsiteX129" fmla="*/ 1414077 w 2466700"/>
                <a:gd name="connsiteY129" fmla="*/ 452460 h 3131865"/>
                <a:gd name="connsiteX130" fmla="*/ 1382179 w 2466700"/>
                <a:gd name="connsiteY130" fmla="*/ 473725 h 3131865"/>
                <a:gd name="connsiteX131" fmla="*/ 1477872 w 2466700"/>
                <a:gd name="connsiteY131" fmla="*/ 526888 h 3131865"/>
                <a:gd name="connsiteX132" fmla="*/ 1509770 w 2466700"/>
                <a:gd name="connsiteY132" fmla="*/ 548153 h 3131865"/>
                <a:gd name="connsiteX133" fmla="*/ 1541667 w 2466700"/>
                <a:gd name="connsiteY133" fmla="*/ 558786 h 3131865"/>
                <a:gd name="connsiteX134" fmla="*/ 1562933 w 2466700"/>
                <a:gd name="connsiteY134" fmla="*/ 590683 h 3131865"/>
                <a:gd name="connsiteX135" fmla="*/ 1573565 w 2466700"/>
                <a:gd name="connsiteY135" fmla="*/ 622581 h 3131865"/>
                <a:gd name="connsiteX136" fmla="*/ 1594830 w 2466700"/>
                <a:gd name="connsiteY136" fmla="*/ 707641 h 3131865"/>
                <a:gd name="connsiteX137" fmla="*/ 1605463 w 2466700"/>
                <a:gd name="connsiteY137" fmla="*/ 739539 h 3131865"/>
                <a:gd name="connsiteX138" fmla="*/ 1637360 w 2466700"/>
                <a:gd name="connsiteY138" fmla="*/ 750172 h 3131865"/>
                <a:gd name="connsiteX139" fmla="*/ 1669258 w 2466700"/>
                <a:gd name="connsiteY139" fmla="*/ 739539 h 3131865"/>
                <a:gd name="connsiteX140" fmla="*/ 1690523 w 2466700"/>
                <a:gd name="connsiteY140" fmla="*/ 675744 h 3131865"/>
                <a:gd name="connsiteX141" fmla="*/ 1701156 w 2466700"/>
                <a:gd name="connsiteY141" fmla="*/ 452460 h 3131865"/>
                <a:gd name="connsiteX142" fmla="*/ 1754319 w 2466700"/>
                <a:gd name="connsiteY142" fmla="*/ 463093 h 3131865"/>
                <a:gd name="connsiteX143" fmla="*/ 1786216 w 2466700"/>
                <a:gd name="connsiteY143" fmla="*/ 484358 h 3131865"/>
                <a:gd name="connsiteX144" fmla="*/ 1818114 w 2466700"/>
                <a:gd name="connsiteY144" fmla="*/ 494990 h 3131865"/>
                <a:gd name="connsiteX145" fmla="*/ 1850012 w 2466700"/>
                <a:gd name="connsiteY145" fmla="*/ 516255 h 3131865"/>
                <a:gd name="connsiteX146" fmla="*/ 1977602 w 2466700"/>
                <a:gd name="connsiteY146" fmla="*/ 537520 h 3131865"/>
                <a:gd name="connsiteX147" fmla="*/ 1998867 w 2466700"/>
                <a:gd name="connsiteY147" fmla="*/ 622581 h 3131865"/>
                <a:gd name="connsiteX148" fmla="*/ 2009500 w 2466700"/>
                <a:gd name="connsiteY148" fmla="*/ 654479 h 3131865"/>
                <a:gd name="connsiteX149" fmla="*/ 2041398 w 2466700"/>
                <a:gd name="connsiteY149" fmla="*/ 665111 h 3131865"/>
                <a:gd name="connsiteX150" fmla="*/ 2115826 w 2466700"/>
                <a:gd name="connsiteY150" fmla="*/ 739539 h 3131865"/>
                <a:gd name="connsiteX151" fmla="*/ 2105193 w 2466700"/>
                <a:gd name="connsiteY151" fmla="*/ 835232 h 3131865"/>
                <a:gd name="connsiteX152" fmla="*/ 2073295 w 2466700"/>
                <a:gd name="connsiteY152" fmla="*/ 845865 h 3131865"/>
                <a:gd name="connsiteX153" fmla="*/ 1935072 w 2466700"/>
                <a:gd name="connsiteY153" fmla="*/ 856497 h 3131865"/>
                <a:gd name="connsiteX154" fmla="*/ 1956337 w 2466700"/>
                <a:gd name="connsiteY154" fmla="*/ 888395 h 3131865"/>
                <a:gd name="connsiteX155" fmla="*/ 1988235 w 2466700"/>
                <a:gd name="connsiteY155" fmla="*/ 920293 h 3131865"/>
                <a:gd name="connsiteX156" fmla="*/ 1956337 w 2466700"/>
                <a:gd name="connsiteY156" fmla="*/ 941558 h 3131865"/>
                <a:gd name="connsiteX157" fmla="*/ 1871277 w 2466700"/>
                <a:gd name="connsiteY157" fmla="*/ 962823 h 3131865"/>
                <a:gd name="connsiteX158" fmla="*/ 1839379 w 2466700"/>
                <a:gd name="connsiteY158" fmla="*/ 994720 h 3131865"/>
                <a:gd name="connsiteX159" fmla="*/ 1818114 w 2466700"/>
                <a:gd name="connsiteY159" fmla="*/ 1101046 h 3131865"/>
                <a:gd name="connsiteX160" fmla="*/ 1764951 w 2466700"/>
                <a:gd name="connsiteY160" fmla="*/ 1154209 h 3131865"/>
                <a:gd name="connsiteX161" fmla="*/ 1733053 w 2466700"/>
                <a:gd name="connsiteY161" fmla="*/ 1164841 h 3131865"/>
                <a:gd name="connsiteX162" fmla="*/ 1711788 w 2466700"/>
                <a:gd name="connsiteY162" fmla="*/ 1186107 h 3131865"/>
                <a:gd name="connsiteX163" fmla="*/ 1701156 w 2466700"/>
                <a:gd name="connsiteY163" fmla="*/ 1249902 h 3131865"/>
                <a:gd name="connsiteX164" fmla="*/ 1637360 w 2466700"/>
                <a:gd name="connsiteY164" fmla="*/ 1292432 h 3131865"/>
                <a:gd name="connsiteX165" fmla="*/ 1594830 w 2466700"/>
                <a:gd name="connsiteY165" fmla="*/ 1420023 h 3131865"/>
                <a:gd name="connsiteX166" fmla="*/ 1562933 w 2466700"/>
                <a:gd name="connsiteY166" fmla="*/ 1409390 h 3131865"/>
                <a:gd name="connsiteX167" fmla="*/ 1541667 w 2466700"/>
                <a:gd name="connsiteY167" fmla="*/ 1388125 h 3131865"/>
                <a:gd name="connsiteX168" fmla="*/ 1520402 w 2466700"/>
                <a:gd name="connsiteY168" fmla="*/ 1356227 h 3131865"/>
                <a:gd name="connsiteX169" fmla="*/ 1488505 w 2466700"/>
                <a:gd name="connsiteY169" fmla="*/ 1345595 h 3131865"/>
                <a:gd name="connsiteX170" fmla="*/ 1360914 w 2466700"/>
                <a:gd name="connsiteY170" fmla="*/ 1377493 h 3131865"/>
                <a:gd name="connsiteX171" fmla="*/ 1350281 w 2466700"/>
                <a:gd name="connsiteY171" fmla="*/ 1409390 h 3131865"/>
                <a:gd name="connsiteX172" fmla="*/ 1392812 w 2466700"/>
                <a:gd name="connsiteY172" fmla="*/ 1483818 h 3131865"/>
                <a:gd name="connsiteX173" fmla="*/ 1424709 w 2466700"/>
                <a:gd name="connsiteY173" fmla="*/ 1473186 h 3131865"/>
                <a:gd name="connsiteX174" fmla="*/ 1499137 w 2466700"/>
                <a:gd name="connsiteY174" fmla="*/ 1462553 h 3131865"/>
                <a:gd name="connsiteX175" fmla="*/ 1509770 w 2466700"/>
                <a:gd name="connsiteY175" fmla="*/ 1494451 h 3131865"/>
                <a:gd name="connsiteX176" fmla="*/ 1520402 w 2466700"/>
                <a:gd name="connsiteY176" fmla="*/ 1536981 h 3131865"/>
                <a:gd name="connsiteX177" fmla="*/ 1594830 w 2466700"/>
                <a:gd name="connsiteY177" fmla="*/ 1547614 h 3131865"/>
                <a:gd name="connsiteX178" fmla="*/ 1626728 w 2466700"/>
                <a:gd name="connsiteY178" fmla="*/ 1568879 h 3131865"/>
                <a:gd name="connsiteX179" fmla="*/ 1637360 w 2466700"/>
                <a:gd name="connsiteY179" fmla="*/ 1707102 h 3131865"/>
                <a:gd name="connsiteX180" fmla="*/ 1690523 w 2466700"/>
                <a:gd name="connsiteY180" fmla="*/ 1717734 h 3131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2466700" h="3131865">
                  <a:moveTo>
                    <a:pt x="1690523" y="1717734"/>
                  </a:moveTo>
                  <a:cubicBezTo>
                    <a:pt x="1708244" y="1715962"/>
                    <a:pt x="1726615" y="1705004"/>
                    <a:pt x="1743686" y="1696469"/>
                  </a:cubicBezTo>
                  <a:cubicBezTo>
                    <a:pt x="1755116" y="1690754"/>
                    <a:pt x="1762830" y="1676001"/>
                    <a:pt x="1775584" y="1675204"/>
                  </a:cubicBezTo>
                  <a:cubicBezTo>
                    <a:pt x="1821704" y="1672322"/>
                    <a:pt x="1867733" y="1682293"/>
                    <a:pt x="1913807" y="1685837"/>
                  </a:cubicBezTo>
                  <a:cubicBezTo>
                    <a:pt x="1993977" y="1712559"/>
                    <a:pt x="1895164" y="1676514"/>
                    <a:pt x="1977602" y="1717734"/>
                  </a:cubicBezTo>
                  <a:cubicBezTo>
                    <a:pt x="1987627" y="1722746"/>
                    <a:pt x="1999475" y="1723355"/>
                    <a:pt x="2009500" y="1728367"/>
                  </a:cubicBezTo>
                  <a:cubicBezTo>
                    <a:pt x="2020930" y="1734082"/>
                    <a:pt x="2029721" y="1744442"/>
                    <a:pt x="2041398" y="1749632"/>
                  </a:cubicBezTo>
                  <a:cubicBezTo>
                    <a:pt x="2061881" y="1758736"/>
                    <a:pt x="2083928" y="1763809"/>
                    <a:pt x="2105193" y="1770897"/>
                  </a:cubicBezTo>
                  <a:cubicBezTo>
                    <a:pt x="2115826" y="1774441"/>
                    <a:pt x="2127766" y="1775313"/>
                    <a:pt x="2137091" y="1781530"/>
                  </a:cubicBezTo>
                  <a:lnTo>
                    <a:pt x="2200886" y="1824060"/>
                  </a:lnTo>
                  <a:cubicBezTo>
                    <a:pt x="2215109" y="1866729"/>
                    <a:pt x="2209819" y="1894376"/>
                    <a:pt x="2254049" y="1909120"/>
                  </a:cubicBezTo>
                  <a:cubicBezTo>
                    <a:pt x="2274501" y="1915937"/>
                    <a:pt x="2296929" y="1914524"/>
                    <a:pt x="2317844" y="1919753"/>
                  </a:cubicBezTo>
                  <a:cubicBezTo>
                    <a:pt x="2339590" y="1925190"/>
                    <a:pt x="2381640" y="1941018"/>
                    <a:pt x="2381640" y="1941018"/>
                  </a:cubicBezTo>
                  <a:cubicBezTo>
                    <a:pt x="2453776" y="1989109"/>
                    <a:pt x="2427364" y="1965476"/>
                    <a:pt x="2466700" y="2004814"/>
                  </a:cubicBezTo>
                  <a:cubicBezTo>
                    <a:pt x="2463156" y="2026079"/>
                    <a:pt x="2464359" y="2048709"/>
                    <a:pt x="2456067" y="2068609"/>
                  </a:cubicBezTo>
                  <a:cubicBezTo>
                    <a:pt x="2446237" y="2092200"/>
                    <a:pt x="2413537" y="2132404"/>
                    <a:pt x="2413537" y="2132404"/>
                  </a:cubicBezTo>
                  <a:cubicBezTo>
                    <a:pt x="2389603" y="2204211"/>
                    <a:pt x="2417222" y="2115821"/>
                    <a:pt x="2392272" y="2228097"/>
                  </a:cubicBezTo>
                  <a:cubicBezTo>
                    <a:pt x="2389841" y="2239038"/>
                    <a:pt x="2384719" y="2249218"/>
                    <a:pt x="2381640" y="2259995"/>
                  </a:cubicBezTo>
                  <a:cubicBezTo>
                    <a:pt x="2377626" y="2274046"/>
                    <a:pt x="2379113" y="2290366"/>
                    <a:pt x="2371007" y="2302525"/>
                  </a:cubicBezTo>
                  <a:cubicBezTo>
                    <a:pt x="2356565" y="2324188"/>
                    <a:pt x="2287898" y="2340860"/>
                    <a:pt x="2275314" y="2345055"/>
                  </a:cubicBezTo>
                  <a:lnTo>
                    <a:pt x="2243416" y="2355688"/>
                  </a:lnTo>
                  <a:cubicBezTo>
                    <a:pt x="2209717" y="2406237"/>
                    <a:pt x="2226193" y="2375462"/>
                    <a:pt x="2200886" y="2451381"/>
                  </a:cubicBezTo>
                  <a:cubicBezTo>
                    <a:pt x="2197342" y="2462014"/>
                    <a:pt x="2198178" y="2475354"/>
                    <a:pt x="2190253" y="2483279"/>
                  </a:cubicBezTo>
                  <a:cubicBezTo>
                    <a:pt x="2149320" y="2524212"/>
                    <a:pt x="2170867" y="2506835"/>
                    <a:pt x="2126458" y="2536441"/>
                  </a:cubicBezTo>
                  <a:cubicBezTo>
                    <a:pt x="2069751" y="2621502"/>
                    <a:pt x="2144179" y="2518720"/>
                    <a:pt x="2073295" y="2589604"/>
                  </a:cubicBezTo>
                  <a:cubicBezTo>
                    <a:pt x="2064259" y="2598640"/>
                    <a:pt x="2059118" y="2610869"/>
                    <a:pt x="2052030" y="2621502"/>
                  </a:cubicBezTo>
                  <a:cubicBezTo>
                    <a:pt x="2033345" y="2677560"/>
                    <a:pt x="2053748" y="2632200"/>
                    <a:pt x="2009500" y="2685297"/>
                  </a:cubicBezTo>
                  <a:cubicBezTo>
                    <a:pt x="1971479" y="2730921"/>
                    <a:pt x="2007173" y="2706730"/>
                    <a:pt x="1956337" y="2749093"/>
                  </a:cubicBezTo>
                  <a:cubicBezTo>
                    <a:pt x="1946520" y="2757274"/>
                    <a:pt x="1934418" y="2762375"/>
                    <a:pt x="1924440" y="2770358"/>
                  </a:cubicBezTo>
                  <a:cubicBezTo>
                    <a:pt x="1902794" y="2787674"/>
                    <a:pt x="1897701" y="2799833"/>
                    <a:pt x="1881909" y="2823520"/>
                  </a:cubicBezTo>
                  <a:cubicBezTo>
                    <a:pt x="1846678" y="2929220"/>
                    <a:pt x="1885391" y="2778878"/>
                    <a:pt x="1903174" y="2876683"/>
                  </a:cubicBezTo>
                  <a:cubicBezTo>
                    <a:pt x="1911553" y="2922770"/>
                    <a:pt x="1895620" y="2963143"/>
                    <a:pt x="1881909" y="3004274"/>
                  </a:cubicBezTo>
                  <a:cubicBezTo>
                    <a:pt x="1885453" y="3036172"/>
                    <a:pt x="1880622" y="3070169"/>
                    <a:pt x="1892542" y="3099967"/>
                  </a:cubicBezTo>
                  <a:cubicBezTo>
                    <a:pt x="1896705" y="3110373"/>
                    <a:pt x="1920896" y="3099967"/>
                    <a:pt x="1924440" y="3110600"/>
                  </a:cubicBezTo>
                  <a:cubicBezTo>
                    <a:pt x="1927610" y="3120110"/>
                    <a:pt x="1910263" y="3124777"/>
                    <a:pt x="1903174" y="3131865"/>
                  </a:cubicBezTo>
                  <a:cubicBezTo>
                    <a:pt x="1871276" y="3128321"/>
                    <a:pt x="1837928" y="3131381"/>
                    <a:pt x="1807481" y="3121232"/>
                  </a:cubicBezTo>
                  <a:cubicBezTo>
                    <a:pt x="1783235" y="3113150"/>
                    <a:pt x="1743686" y="3078702"/>
                    <a:pt x="1743686" y="3078702"/>
                  </a:cubicBezTo>
                  <a:cubicBezTo>
                    <a:pt x="1736598" y="3068069"/>
                    <a:pt x="1728136" y="3058234"/>
                    <a:pt x="1722421" y="3046804"/>
                  </a:cubicBezTo>
                  <a:cubicBezTo>
                    <a:pt x="1697553" y="2997069"/>
                    <a:pt x="1713669" y="2939829"/>
                    <a:pt x="1722421" y="2887316"/>
                  </a:cubicBezTo>
                  <a:cubicBezTo>
                    <a:pt x="1726106" y="2865205"/>
                    <a:pt x="1736597" y="2844785"/>
                    <a:pt x="1743686" y="2823520"/>
                  </a:cubicBezTo>
                  <a:lnTo>
                    <a:pt x="1754319" y="2791623"/>
                  </a:lnTo>
                  <a:cubicBezTo>
                    <a:pt x="1757863" y="2724283"/>
                    <a:pt x="1758846" y="2656760"/>
                    <a:pt x="1764951" y="2589604"/>
                  </a:cubicBezTo>
                  <a:cubicBezTo>
                    <a:pt x="1765966" y="2578442"/>
                    <a:pt x="1769818" y="2567317"/>
                    <a:pt x="1775584" y="2557707"/>
                  </a:cubicBezTo>
                  <a:cubicBezTo>
                    <a:pt x="1780742" y="2549111"/>
                    <a:pt x="1789761" y="2543530"/>
                    <a:pt x="1796849" y="2536441"/>
                  </a:cubicBezTo>
                  <a:cubicBezTo>
                    <a:pt x="1791603" y="2373831"/>
                    <a:pt x="1877006" y="2246911"/>
                    <a:pt x="1754319" y="2185567"/>
                  </a:cubicBezTo>
                  <a:cubicBezTo>
                    <a:pt x="1744294" y="2180555"/>
                    <a:pt x="1733054" y="2178478"/>
                    <a:pt x="1722421" y="2174934"/>
                  </a:cubicBezTo>
                  <a:cubicBezTo>
                    <a:pt x="1698905" y="2151419"/>
                    <a:pt x="1684061" y="2140746"/>
                    <a:pt x="1669258" y="2111139"/>
                  </a:cubicBezTo>
                  <a:cubicBezTo>
                    <a:pt x="1664246" y="2101114"/>
                    <a:pt x="1662170" y="2089874"/>
                    <a:pt x="1658626" y="2079241"/>
                  </a:cubicBezTo>
                  <a:cubicBezTo>
                    <a:pt x="1655082" y="2036711"/>
                    <a:pt x="1647993" y="1994328"/>
                    <a:pt x="1647993" y="1951651"/>
                  </a:cubicBezTo>
                  <a:cubicBezTo>
                    <a:pt x="1647993" y="1916032"/>
                    <a:pt x="1658626" y="1880944"/>
                    <a:pt x="1658626" y="1845325"/>
                  </a:cubicBezTo>
                  <a:cubicBezTo>
                    <a:pt x="1658626" y="1823767"/>
                    <a:pt x="1662023" y="1797898"/>
                    <a:pt x="1647993" y="1781530"/>
                  </a:cubicBezTo>
                  <a:cubicBezTo>
                    <a:pt x="1636232" y="1767809"/>
                    <a:pt x="1612362" y="1775280"/>
                    <a:pt x="1594830" y="1770897"/>
                  </a:cubicBezTo>
                  <a:cubicBezTo>
                    <a:pt x="1583957" y="1768179"/>
                    <a:pt x="1573565" y="1763809"/>
                    <a:pt x="1562933" y="1760265"/>
                  </a:cubicBezTo>
                  <a:cubicBezTo>
                    <a:pt x="1551662" y="1752751"/>
                    <a:pt x="1517346" y="1732887"/>
                    <a:pt x="1509770" y="1717734"/>
                  </a:cubicBezTo>
                  <a:cubicBezTo>
                    <a:pt x="1499746" y="1697685"/>
                    <a:pt x="1509770" y="1661027"/>
                    <a:pt x="1488505" y="1653939"/>
                  </a:cubicBezTo>
                  <a:cubicBezTo>
                    <a:pt x="1467240" y="1646851"/>
                    <a:pt x="1443360" y="1645108"/>
                    <a:pt x="1424709" y="1632674"/>
                  </a:cubicBezTo>
                  <a:cubicBezTo>
                    <a:pt x="1402791" y="1618062"/>
                    <a:pt x="1388003" y="1604162"/>
                    <a:pt x="1360914" y="1600776"/>
                  </a:cubicBezTo>
                  <a:cubicBezTo>
                    <a:pt x="1315060" y="1595044"/>
                    <a:pt x="1268765" y="1593688"/>
                    <a:pt x="1222691" y="1590144"/>
                  </a:cubicBezTo>
                  <a:cubicBezTo>
                    <a:pt x="1138041" y="1533712"/>
                    <a:pt x="1176968" y="1565687"/>
                    <a:pt x="1105733" y="1494451"/>
                  </a:cubicBezTo>
                  <a:lnTo>
                    <a:pt x="1073835" y="1462553"/>
                  </a:lnTo>
                  <a:lnTo>
                    <a:pt x="1041937" y="1430655"/>
                  </a:lnTo>
                  <a:cubicBezTo>
                    <a:pt x="1015215" y="1350485"/>
                    <a:pt x="1051261" y="1449301"/>
                    <a:pt x="1010040" y="1366860"/>
                  </a:cubicBezTo>
                  <a:cubicBezTo>
                    <a:pt x="1005028" y="1356835"/>
                    <a:pt x="1004850" y="1344759"/>
                    <a:pt x="999407" y="1334962"/>
                  </a:cubicBezTo>
                  <a:cubicBezTo>
                    <a:pt x="967612" y="1277732"/>
                    <a:pt x="963725" y="1278015"/>
                    <a:pt x="924979" y="1239269"/>
                  </a:cubicBezTo>
                  <a:cubicBezTo>
                    <a:pt x="902061" y="1308028"/>
                    <a:pt x="914423" y="1236745"/>
                    <a:pt x="946244" y="1292432"/>
                  </a:cubicBezTo>
                  <a:cubicBezTo>
                    <a:pt x="955210" y="1308123"/>
                    <a:pt x="953333" y="1327874"/>
                    <a:pt x="956877" y="1345595"/>
                  </a:cubicBezTo>
                  <a:cubicBezTo>
                    <a:pt x="953881" y="1366568"/>
                    <a:pt x="965895" y="1440965"/>
                    <a:pt x="914347" y="1430655"/>
                  </a:cubicBezTo>
                  <a:cubicBezTo>
                    <a:pt x="904517" y="1428689"/>
                    <a:pt x="900170" y="1416478"/>
                    <a:pt x="893081" y="1409390"/>
                  </a:cubicBezTo>
                  <a:cubicBezTo>
                    <a:pt x="857344" y="1302176"/>
                    <a:pt x="911876" y="1468495"/>
                    <a:pt x="871816" y="1334962"/>
                  </a:cubicBezTo>
                  <a:cubicBezTo>
                    <a:pt x="865375" y="1313492"/>
                    <a:pt x="855987" y="1292913"/>
                    <a:pt x="850551" y="1271167"/>
                  </a:cubicBezTo>
                  <a:cubicBezTo>
                    <a:pt x="837201" y="1217764"/>
                    <a:pt x="844540" y="1242500"/>
                    <a:pt x="829286" y="1196739"/>
                  </a:cubicBezTo>
                  <a:cubicBezTo>
                    <a:pt x="825742" y="1154209"/>
                    <a:pt x="824293" y="1111451"/>
                    <a:pt x="818653" y="1069148"/>
                  </a:cubicBezTo>
                  <a:cubicBezTo>
                    <a:pt x="817172" y="1058039"/>
                    <a:pt x="809606" y="1048346"/>
                    <a:pt x="808021" y="1037251"/>
                  </a:cubicBezTo>
                  <a:cubicBezTo>
                    <a:pt x="805076" y="1016635"/>
                    <a:pt x="803518" y="916874"/>
                    <a:pt x="786756" y="877762"/>
                  </a:cubicBezTo>
                  <a:cubicBezTo>
                    <a:pt x="781722" y="866017"/>
                    <a:pt x="773672" y="855682"/>
                    <a:pt x="765491" y="845865"/>
                  </a:cubicBezTo>
                  <a:cubicBezTo>
                    <a:pt x="755865" y="834313"/>
                    <a:pt x="744226" y="824600"/>
                    <a:pt x="733593" y="813967"/>
                  </a:cubicBezTo>
                  <a:cubicBezTo>
                    <a:pt x="708310" y="738121"/>
                    <a:pt x="744160" y="829818"/>
                    <a:pt x="691063" y="750172"/>
                  </a:cubicBezTo>
                  <a:cubicBezTo>
                    <a:pt x="684846" y="740847"/>
                    <a:pt x="685442" y="728299"/>
                    <a:pt x="680430" y="718274"/>
                  </a:cubicBezTo>
                  <a:cubicBezTo>
                    <a:pt x="674715" y="706844"/>
                    <a:pt x="666253" y="697009"/>
                    <a:pt x="659165" y="686376"/>
                  </a:cubicBezTo>
                  <a:cubicBezTo>
                    <a:pt x="632441" y="606200"/>
                    <a:pt x="668491" y="705030"/>
                    <a:pt x="627267" y="622581"/>
                  </a:cubicBezTo>
                  <a:cubicBezTo>
                    <a:pt x="601060" y="570168"/>
                    <a:pt x="636003" y="609577"/>
                    <a:pt x="595370" y="558786"/>
                  </a:cubicBezTo>
                  <a:cubicBezTo>
                    <a:pt x="570621" y="527849"/>
                    <a:pt x="575369" y="543889"/>
                    <a:pt x="542207" y="516255"/>
                  </a:cubicBezTo>
                  <a:cubicBezTo>
                    <a:pt x="530655" y="506629"/>
                    <a:pt x="523364" y="491818"/>
                    <a:pt x="510309" y="484358"/>
                  </a:cubicBezTo>
                  <a:cubicBezTo>
                    <a:pt x="497621" y="477108"/>
                    <a:pt x="481830" y="477739"/>
                    <a:pt x="467779" y="473725"/>
                  </a:cubicBezTo>
                  <a:cubicBezTo>
                    <a:pt x="457002" y="470646"/>
                    <a:pt x="446514" y="466637"/>
                    <a:pt x="435881" y="463093"/>
                  </a:cubicBezTo>
                  <a:cubicBezTo>
                    <a:pt x="411072" y="466637"/>
                    <a:pt x="384354" y="463547"/>
                    <a:pt x="361453" y="473725"/>
                  </a:cubicBezTo>
                  <a:cubicBezTo>
                    <a:pt x="349776" y="478915"/>
                    <a:pt x="345378" y="493946"/>
                    <a:pt x="340188" y="505623"/>
                  </a:cubicBezTo>
                  <a:cubicBezTo>
                    <a:pt x="289576" y="619501"/>
                    <a:pt x="345783" y="529127"/>
                    <a:pt x="297658" y="601316"/>
                  </a:cubicBezTo>
                  <a:cubicBezTo>
                    <a:pt x="294114" y="611949"/>
                    <a:pt x="292792" y="623603"/>
                    <a:pt x="287026" y="633214"/>
                  </a:cubicBezTo>
                  <a:cubicBezTo>
                    <a:pt x="260342" y="677688"/>
                    <a:pt x="205497" y="660505"/>
                    <a:pt x="159435" y="665111"/>
                  </a:cubicBezTo>
                  <a:cubicBezTo>
                    <a:pt x="76620" y="692716"/>
                    <a:pt x="111490" y="670526"/>
                    <a:pt x="53109" y="728907"/>
                  </a:cubicBezTo>
                  <a:cubicBezTo>
                    <a:pt x="12176" y="769840"/>
                    <a:pt x="8701" y="769145"/>
                    <a:pt x="53109" y="739539"/>
                  </a:cubicBezTo>
                  <a:cubicBezTo>
                    <a:pt x="56653" y="728906"/>
                    <a:pt x="61311" y="718582"/>
                    <a:pt x="63742" y="707641"/>
                  </a:cubicBezTo>
                  <a:cubicBezTo>
                    <a:pt x="68419" y="686596"/>
                    <a:pt x="66082" y="663746"/>
                    <a:pt x="74374" y="643846"/>
                  </a:cubicBezTo>
                  <a:cubicBezTo>
                    <a:pt x="84204" y="620254"/>
                    <a:pt x="116905" y="580051"/>
                    <a:pt x="116905" y="580051"/>
                  </a:cubicBezTo>
                  <a:cubicBezTo>
                    <a:pt x="109272" y="511358"/>
                    <a:pt x="126782" y="487400"/>
                    <a:pt x="74374" y="452460"/>
                  </a:cubicBezTo>
                  <a:cubicBezTo>
                    <a:pt x="65049" y="446243"/>
                    <a:pt x="53109" y="445371"/>
                    <a:pt x="42477" y="441827"/>
                  </a:cubicBezTo>
                  <a:cubicBezTo>
                    <a:pt x="32630" y="412288"/>
                    <a:pt x="15375" y="377108"/>
                    <a:pt x="42477" y="346134"/>
                  </a:cubicBezTo>
                  <a:cubicBezTo>
                    <a:pt x="57238" y="329265"/>
                    <a:pt x="106272" y="324869"/>
                    <a:pt x="106272" y="324869"/>
                  </a:cubicBezTo>
                  <a:cubicBezTo>
                    <a:pt x="122951" y="299852"/>
                    <a:pt x="146300" y="286092"/>
                    <a:pt x="106272" y="261074"/>
                  </a:cubicBezTo>
                  <a:cubicBezTo>
                    <a:pt x="87264" y="249194"/>
                    <a:pt x="42477" y="239809"/>
                    <a:pt x="42477" y="239809"/>
                  </a:cubicBezTo>
                  <a:cubicBezTo>
                    <a:pt x="34445" y="234454"/>
                    <a:pt x="-33716" y="203478"/>
                    <a:pt x="21212" y="176014"/>
                  </a:cubicBezTo>
                  <a:cubicBezTo>
                    <a:pt x="37376" y="167932"/>
                    <a:pt x="56653" y="183102"/>
                    <a:pt x="74374" y="186646"/>
                  </a:cubicBezTo>
                  <a:cubicBezTo>
                    <a:pt x="88551" y="183102"/>
                    <a:pt x="110370" y="189084"/>
                    <a:pt x="116905" y="176014"/>
                  </a:cubicBezTo>
                  <a:cubicBezTo>
                    <a:pt x="122916" y="163992"/>
                    <a:pt x="85890" y="61703"/>
                    <a:pt x="85007" y="59055"/>
                  </a:cubicBezTo>
                  <a:lnTo>
                    <a:pt x="74374" y="27158"/>
                  </a:lnTo>
                  <a:cubicBezTo>
                    <a:pt x="209407" y="-17854"/>
                    <a:pt x="140746" y="949"/>
                    <a:pt x="446514" y="27158"/>
                  </a:cubicBezTo>
                  <a:cubicBezTo>
                    <a:pt x="459246" y="28249"/>
                    <a:pt x="466982" y="42708"/>
                    <a:pt x="478412" y="48423"/>
                  </a:cubicBezTo>
                  <a:cubicBezTo>
                    <a:pt x="488436" y="53435"/>
                    <a:pt x="500008" y="54640"/>
                    <a:pt x="510309" y="59055"/>
                  </a:cubicBezTo>
                  <a:cubicBezTo>
                    <a:pt x="524878" y="65299"/>
                    <a:pt x="538123" y="74433"/>
                    <a:pt x="552840" y="80320"/>
                  </a:cubicBezTo>
                  <a:cubicBezTo>
                    <a:pt x="573652" y="88645"/>
                    <a:pt x="616635" y="101586"/>
                    <a:pt x="616635" y="101586"/>
                  </a:cubicBezTo>
                  <a:cubicBezTo>
                    <a:pt x="707520" y="94595"/>
                    <a:pt x="729604" y="100655"/>
                    <a:pt x="797388" y="80320"/>
                  </a:cubicBezTo>
                  <a:cubicBezTo>
                    <a:pt x="818858" y="73879"/>
                    <a:pt x="861184" y="59055"/>
                    <a:pt x="861184" y="59055"/>
                  </a:cubicBezTo>
                  <a:cubicBezTo>
                    <a:pt x="914347" y="62599"/>
                    <a:pt x="967717" y="63804"/>
                    <a:pt x="1020672" y="69688"/>
                  </a:cubicBezTo>
                  <a:cubicBezTo>
                    <a:pt x="1031811" y="70926"/>
                    <a:pt x="1042959" y="74554"/>
                    <a:pt x="1052570" y="80320"/>
                  </a:cubicBezTo>
                  <a:cubicBezTo>
                    <a:pt x="1115544" y="118105"/>
                    <a:pt x="1005230" y="99985"/>
                    <a:pt x="1137630" y="144116"/>
                  </a:cubicBezTo>
                  <a:cubicBezTo>
                    <a:pt x="1183391" y="159369"/>
                    <a:pt x="1158655" y="152030"/>
                    <a:pt x="1212058" y="165381"/>
                  </a:cubicBezTo>
                  <a:cubicBezTo>
                    <a:pt x="1309644" y="132852"/>
                    <a:pt x="1253549" y="146346"/>
                    <a:pt x="1382179" y="133483"/>
                  </a:cubicBezTo>
                  <a:cubicBezTo>
                    <a:pt x="1389267" y="122851"/>
                    <a:pt x="1393466" y="109569"/>
                    <a:pt x="1403444" y="101586"/>
                  </a:cubicBezTo>
                  <a:cubicBezTo>
                    <a:pt x="1412196" y="94585"/>
                    <a:pt x="1424134" y="90953"/>
                    <a:pt x="1435342" y="90953"/>
                  </a:cubicBezTo>
                  <a:cubicBezTo>
                    <a:pt x="1461000" y="90953"/>
                    <a:pt x="1495233" y="103829"/>
                    <a:pt x="1520402" y="112218"/>
                  </a:cubicBezTo>
                  <a:cubicBezTo>
                    <a:pt x="1538123" y="108674"/>
                    <a:pt x="1556033" y="105969"/>
                    <a:pt x="1573565" y="101586"/>
                  </a:cubicBezTo>
                  <a:cubicBezTo>
                    <a:pt x="1584438" y="98868"/>
                    <a:pt x="1595057" y="86791"/>
                    <a:pt x="1605463" y="90953"/>
                  </a:cubicBezTo>
                  <a:cubicBezTo>
                    <a:pt x="1617328" y="95699"/>
                    <a:pt x="1619640" y="112218"/>
                    <a:pt x="1626728" y="122851"/>
                  </a:cubicBezTo>
                  <a:cubicBezTo>
                    <a:pt x="1623184" y="154749"/>
                    <a:pt x="1626244" y="188097"/>
                    <a:pt x="1616095" y="218544"/>
                  </a:cubicBezTo>
                  <a:cubicBezTo>
                    <a:pt x="1608013" y="242790"/>
                    <a:pt x="1587742" y="261074"/>
                    <a:pt x="1573565" y="282339"/>
                  </a:cubicBezTo>
                  <a:cubicBezTo>
                    <a:pt x="1546083" y="323563"/>
                    <a:pt x="1564423" y="310196"/>
                    <a:pt x="1520402" y="324869"/>
                  </a:cubicBezTo>
                  <a:cubicBezTo>
                    <a:pt x="1509770" y="331957"/>
                    <a:pt x="1498207" y="337818"/>
                    <a:pt x="1488505" y="346134"/>
                  </a:cubicBezTo>
                  <a:cubicBezTo>
                    <a:pt x="1473282" y="359182"/>
                    <a:pt x="1445974" y="388665"/>
                    <a:pt x="1445974" y="388665"/>
                  </a:cubicBezTo>
                  <a:cubicBezTo>
                    <a:pt x="1437327" y="414608"/>
                    <a:pt x="1434688" y="431849"/>
                    <a:pt x="1414077" y="452460"/>
                  </a:cubicBezTo>
                  <a:cubicBezTo>
                    <a:pt x="1405041" y="461496"/>
                    <a:pt x="1392812" y="466637"/>
                    <a:pt x="1382179" y="473725"/>
                  </a:cubicBezTo>
                  <a:cubicBezTo>
                    <a:pt x="1401761" y="552048"/>
                    <a:pt x="1374366" y="498659"/>
                    <a:pt x="1477872" y="526888"/>
                  </a:cubicBezTo>
                  <a:cubicBezTo>
                    <a:pt x="1490201" y="530250"/>
                    <a:pt x="1498340" y="542438"/>
                    <a:pt x="1509770" y="548153"/>
                  </a:cubicBezTo>
                  <a:cubicBezTo>
                    <a:pt x="1519794" y="553165"/>
                    <a:pt x="1531035" y="555242"/>
                    <a:pt x="1541667" y="558786"/>
                  </a:cubicBezTo>
                  <a:cubicBezTo>
                    <a:pt x="1548756" y="569418"/>
                    <a:pt x="1557218" y="579253"/>
                    <a:pt x="1562933" y="590683"/>
                  </a:cubicBezTo>
                  <a:cubicBezTo>
                    <a:pt x="1567945" y="600707"/>
                    <a:pt x="1570616" y="611768"/>
                    <a:pt x="1573565" y="622581"/>
                  </a:cubicBezTo>
                  <a:cubicBezTo>
                    <a:pt x="1581255" y="650777"/>
                    <a:pt x="1585588" y="679915"/>
                    <a:pt x="1594830" y="707641"/>
                  </a:cubicBezTo>
                  <a:cubicBezTo>
                    <a:pt x="1598374" y="718274"/>
                    <a:pt x="1597538" y="731614"/>
                    <a:pt x="1605463" y="739539"/>
                  </a:cubicBezTo>
                  <a:cubicBezTo>
                    <a:pt x="1613388" y="747464"/>
                    <a:pt x="1626728" y="746628"/>
                    <a:pt x="1637360" y="750172"/>
                  </a:cubicBezTo>
                  <a:cubicBezTo>
                    <a:pt x="1647993" y="746628"/>
                    <a:pt x="1662744" y="748659"/>
                    <a:pt x="1669258" y="739539"/>
                  </a:cubicBezTo>
                  <a:cubicBezTo>
                    <a:pt x="1682287" y="721299"/>
                    <a:pt x="1690523" y="675744"/>
                    <a:pt x="1690523" y="675744"/>
                  </a:cubicBezTo>
                  <a:cubicBezTo>
                    <a:pt x="1694067" y="601316"/>
                    <a:pt x="1679745" y="523830"/>
                    <a:pt x="1701156" y="452460"/>
                  </a:cubicBezTo>
                  <a:cubicBezTo>
                    <a:pt x="1706349" y="435150"/>
                    <a:pt x="1737398" y="456747"/>
                    <a:pt x="1754319" y="463093"/>
                  </a:cubicBezTo>
                  <a:cubicBezTo>
                    <a:pt x="1766284" y="467580"/>
                    <a:pt x="1774786" y="478643"/>
                    <a:pt x="1786216" y="484358"/>
                  </a:cubicBezTo>
                  <a:cubicBezTo>
                    <a:pt x="1796241" y="489370"/>
                    <a:pt x="1807481" y="491446"/>
                    <a:pt x="1818114" y="494990"/>
                  </a:cubicBezTo>
                  <a:cubicBezTo>
                    <a:pt x="1828747" y="502078"/>
                    <a:pt x="1838582" y="510540"/>
                    <a:pt x="1850012" y="516255"/>
                  </a:cubicBezTo>
                  <a:cubicBezTo>
                    <a:pt x="1885640" y="534069"/>
                    <a:pt x="1947273" y="534150"/>
                    <a:pt x="1977602" y="537520"/>
                  </a:cubicBezTo>
                  <a:cubicBezTo>
                    <a:pt x="2001908" y="610435"/>
                    <a:pt x="1973206" y="519936"/>
                    <a:pt x="1998867" y="622581"/>
                  </a:cubicBezTo>
                  <a:cubicBezTo>
                    <a:pt x="2001585" y="633454"/>
                    <a:pt x="2001575" y="646554"/>
                    <a:pt x="2009500" y="654479"/>
                  </a:cubicBezTo>
                  <a:cubicBezTo>
                    <a:pt x="2017425" y="662404"/>
                    <a:pt x="2030765" y="661567"/>
                    <a:pt x="2041398" y="665111"/>
                  </a:cubicBezTo>
                  <a:cubicBezTo>
                    <a:pt x="2114518" y="713858"/>
                    <a:pt x="2097111" y="683395"/>
                    <a:pt x="2115826" y="739539"/>
                  </a:cubicBezTo>
                  <a:cubicBezTo>
                    <a:pt x="2112282" y="771437"/>
                    <a:pt x="2117113" y="805434"/>
                    <a:pt x="2105193" y="835232"/>
                  </a:cubicBezTo>
                  <a:cubicBezTo>
                    <a:pt x="2101030" y="845638"/>
                    <a:pt x="2084416" y="844475"/>
                    <a:pt x="2073295" y="845865"/>
                  </a:cubicBezTo>
                  <a:cubicBezTo>
                    <a:pt x="2027441" y="851597"/>
                    <a:pt x="1981146" y="852953"/>
                    <a:pt x="1935072" y="856497"/>
                  </a:cubicBezTo>
                  <a:cubicBezTo>
                    <a:pt x="1942160" y="867130"/>
                    <a:pt x="1948156" y="878578"/>
                    <a:pt x="1956337" y="888395"/>
                  </a:cubicBezTo>
                  <a:cubicBezTo>
                    <a:pt x="1965963" y="899947"/>
                    <a:pt x="1988235" y="905256"/>
                    <a:pt x="1988235" y="920293"/>
                  </a:cubicBezTo>
                  <a:cubicBezTo>
                    <a:pt x="1988235" y="933072"/>
                    <a:pt x="1967767" y="935843"/>
                    <a:pt x="1956337" y="941558"/>
                  </a:cubicBezTo>
                  <a:cubicBezTo>
                    <a:pt x="1934543" y="952455"/>
                    <a:pt x="1891494" y="958780"/>
                    <a:pt x="1871277" y="962823"/>
                  </a:cubicBezTo>
                  <a:cubicBezTo>
                    <a:pt x="1860644" y="973455"/>
                    <a:pt x="1847720" y="982209"/>
                    <a:pt x="1839379" y="994720"/>
                  </a:cubicBezTo>
                  <a:cubicBezTo>
                    <a:pt x="1825080" y="1016169"/>
                    <a:pt x="1820813" y="1092050"/>
                    <a:pt x="1818114" y="1101046"/>
                  </a:cubicBezTo>
                  <a:cubicBezTo>
                    <a:pt x="1810608" y="1126064"/>
                    <a:pt x="1786634" y="1143368"/>
                    <a:pt x="1764951" y="1154209"/>
                  </a:cubicBezTo>
                  <a:cubicBezTo>
                    <a:pt x="1754926" y="1159221"/>
                    <a:pt x="1743686" y="1161297"/>
                    <a:pt x="1733053" y="1164841"/>
                  </a:cubicBezTo>
                  <a:cubicBezTo>
                    <a:pt x="1725965" y="1171930"/>
                    <a:pt x="1715308" y="1176721"/>
                    <a:pt x="1711788" y="1186107"/>
                  </a:cubicBezTo>
                  <a:cubicBezTo>
                    <a:pt x="1704219" y="1206293"/>
                    <a:pt x="1713519" y="1232241"/>
                    <a:pt x="1701156" y="1249902"/>
                  </a:cubicBezTo>
                  <a:cubicBezTo>
                    <a:pt x="1686500" y="1270840"/>
                    <a:pt x="1637360" y="1292432"/>
                    <a:pt x="1637360" y="1292432"/>
                  </a:cubicBezTo>
                  <a:cubicBezTo>
                    <a:pt x="1633020" y="1340173"/>
                    <a:pt x="1661774" y="1420023"/>
                    <a:pt x="1594830" y="1420023"/>
                  </a:cubicBezTo>
                  <a:cubicBezTo>
                    <a:pt x="1583622" y="1420023"/>
                    <a:pt x="1573565" y="1412934"/>
                    <a:pt x="1562933" y="1409390"/>
                  </a:cubicBezTo>
                  <a:cubicBezTo>
                    <a:pt x="1555844" y="1402302"/>
                    <a:pt x="1547929" y="1395953"/>
                    <a:pt x="1541667" y="1388125"/>
                  </a:cubicBezTo>
                  <a:cubicBezTo>
                    <a:pt x="1533684" y="1378146"/>
                    <a:pt x="1530381" y="1364210"/>
                    <a:pt x="1520402" y="1356227"/>
                  </a:cubicBezTo>
                  <a:cubicBezTo>
                    <a:pt x="1511651" y="1349226"/>
                    <a:pt x="1499137" y="1349139"/>
                    <a:pt x="1488505" y="1345595"/>
                  </a:cubicBezTo>
                  <a:cubicBezTo>
                    <a:pt x="1442430" y="1350202"/>
                    <a:pt x="1387600" y="1333016"/>
                    <a:pt x="1360914" y="1377493"/>
                  </a:cubicBezTo>
                  <a:cubicBezTo>
                    <a:pt x="1355148" y="1387103"/>
                    <a:pt x="1353825" y="1398758"/>
                    <a:pt x="1350281" y="1409390"/>
                  </a:cubicBezTo>
                  <a:cubicBezTo>
                    <a:pt x="1357162" y="1450677"/>
                    <a:pt x="1343370" y="1483818"/>
                    <a:pt x="1392812" y="1483818"/>
                  </a:cubicBezTo>
                  <a:cubicBezTo>
                    <a:pt x="1404019" y="1483818"/>
                    <a:pt x="1414077" y="1476730"/>
                    <a:pt x="1424709" y="1473186"/>
                  </a:cubicBezTo>
                  <a:cubicBezTo>
                    <a:pt x="1477873" y="1420022"/>
                    <a:pt x="1453063" y="1416478"/>
                    <a:pt x="1499137" y="1462553"/>
                  </a:cubicBezTo>
                  <a:cubicBezTo>
                    <a:pt x="1502681" y="1473186"/>
                    <a:pt x="1506691" y="1483674"/>
                    <a:pt x="1509770" y="1494451"/>
                  </a:cubicBezTo>
                  <a:cubicBezTo>
                    <a:pt x="1513784" y="1508502"/>
                    <a:pt x="1508010" y="1529236"/>
                    <a:pt x="1520402" y="1536981"/>
                  </a:cubicBezTo>
                  <a:cubicBezTo>
                    <a:pt x="1541654" y="1550264"/>
                    <a:pt x="1570021" y="1544070"/>
                    <a:pt x="1594830" y="1547614"/>
                  </a:cubicBezTo>
                  <a:cubicBezTo>
                    <a:pt x="1605463" y="1554702"/>
                    <a:pt x="1623435" y="1556532"/>
                    <a:pt x="1626728" y="1568879"/>
                  </a:cubicBezTo>
                  <a:cubicBezTo>
                    <a:pt x="1638635" y="1613529"/>
                    <a:pt x="1611057" y="1669108"/>
                    <a:pt x="1637360" y="1707102"/>
                  </a:cubicBezTo>
                  <a:cubicBezTo>
                    <a:pt x="1653499" y="1730414"/>
                    <a:pt x="1672802" y="1719506"/>
                    <a:pt x="1690523" y="1717734"/>
                  </a:cubicBezTo>
                  <a:close/>
                </a:path>
              </a:pathLst>
            </a:custGeom>
            <a:solidFill>
              <a:srgbClr val="5AAF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Forma livre 8"/>
            <p:cNvSpPr/>
            <p:nvPr/>
          </p:nvSpPr>
          <p:spPr>
            <a:xfrm>
              <a:off x="6605011" y="2444813"/>
              <a:ext cx="278529" cy="128493"/>
            </a:xfrm>
            <a:custGeom>
              <a:avLst/>
              <a:gdLst>
                <a:gd name="connsiteX0" fmla="*/ 87143 w 278529"/>
                <a:gd name="connsiteY0" fmla="*/ 902 h 128493"/>
                <a:gd name="connsiteX1" fmla="*/ 2083 w 278529"/>
                <a:gd name="connsiteY1" fmla="*/ 11534 h 128493"/>
                <a:gd name="connsiteX2" fmla="*/ 23348 w 278529"/>
                <a:gd name="connsiteY2" fmla="*/ 32800 h 128493"/>
                <a:gd name="connsiteX3" fmla="*/ 55245 w 278529"/>
                <a:gd name="connsiteY3" fmla="*/ 54065 h 128493"/>
                <a:gd name="connsiteX4" fmla="*/ 119041 w 278529"/>
                <a:gd name="connsiteY4" fmla="*/ 75330 h 128493"/>
                <a:gd name="connsiteX5" fmla="*/ 182836 w 278529"/>
                <a:gd name="connsiteY5" fmla="*/ 107228 h 128493"/>
                <a:gd name="connsiteX6" fmla="*/ 267897 w 278529"/>
                <a:gd name="connsiteY6" fmla="*/ 128493 h 128493"/>
                <a:gd name="connsiteX7" fmla="*/ 278529 w 278529"/>
                <a:gd name="connsiteY7" fmla="*/ 96595 h 128493"/>
                <a:gd name="connsiteX8" fmla="*/ 235999 w 278529"/>
                <a:gd name="connsiteY8" fmla="*/ 43432 h 128493"/>
                <a:gd name="connsiteX9" fmla="*/ 108408 w 278529"/>
                <a:gd name="connsiteY9" fmla="*/ 22167 h 128493"/>
                <a:gd name="connsiteX10" fmla="*/ 87143 w 278529"/>
                <a:gd name="connsiteY10" fmla="*/ 902 h 128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8529" h="128493">
                  <a:moveTo>
                    <a:pt x="87143" y="902"/>
                  </a:moveTo>
                  <a:cubicBezTo>
                    <a:pt x="69422" y="-870"/>
                    <a:pt x="27640" y="-1245"/>
                    <a:pt x="2083" y="11534"/>
                  </a:cubicBezTo>
                  <a:cubicBezTo>
                    <a:pt x="-6883" y="16017"/>
                    <a:pt x="15520" y="26538"/>
                    <a:pt x="23348" y="32800"/>
                  </a:cubicBezTo>
                  <a:cubicBezTo>
                    <a:pt x="33326" y="40783"/>
                    <a:pt x="43568" y="48875"/>
                    <a:pt x="55245" y="54065"/>
                  </a:cubicBezTo>
                  <a:cubicBezTo>
                    <a:pt x="75729" y="63169"/>
                    <a:pt x="100390" y="62896"/>
                    <a:pt x="119041" y="75330"/>
                  </a:cubicBezTo>
                  <a:cubicBezTo>
                    <a:pt x="150224" y="96119"/>
                    <a:pt x="147621" y="98424"/>
                    <a:pt x="182836" y="107228"/>
                  </a:cubicBezTo>
                  <a:lnTo>
                    <a:pt x="267897" y="128493"/>
                  </a:lnTo>
                  <a:cubicBezTo>
                    <a:pt x="271441" y="117860"/>
                    <a:pt x="278529" y="107803"/>
                    <a:pt x="278529" y="96595"/>
                  </a:cubicBezTo>
                  <a:cubicBezTo>
                    <a:pt x="278529" y="70232"/>
                    <a:pt x="260493" y="50780"/>
                    <a:pt x="235999" y="43432"/>
                  </a:cubicBezTo>
                  <a:cubicBezTo>
                    <a:pt x="222485" y="39378"/>
                    <a:pt x="129319" y="31129"/>
                    <a:pt x="108408" y="22167"/>
                  </a:cubicBezTo>
                  <a:cubicBezTo>
                    <a:pt x="99194" y="18218"/>
                    <a:pt x="104864" y="2674"/>
                    <a:pt x="87143" y="902"/>
                  </a:cubicBezTo>
                  <a:close/>
                </a:path>
              </a:pathLst>
            </a:custGeom>
            <a:solidFill>
              <a:srgbClr val="5AAF43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Forma livre 9"/>
            <p:cNvSpPr/>
            <p:nvPr/>
          </p:nvSpPr>
          <p:spPr>
            <a:xfrm>
              <a:off x="6713968" y="1446030"/>
              <a:ext cx="209475" cy="202018"/>
            </a:xfrm>
            <a:custGeom>
              <a:avLst/>
              <a:gdLst>
                <a:gd name="connsiteX0" fmla="*/ 174138 w 209475"/>
                <a:gd name="connsiteY0" fmla="*/ 85060 h 202018"/>
                <a:gd name="connsiteX1" fmla="*/ 120976 w 209475"/>
                <a:gd name="connsiteY1" fmla="*/ 53163 h 202018"/>
                <a:gd name="connsiteX2" fmla="*/ 99711 w 209475"/>
                <a:gd name="connsiteY2" fmla="*/ 21265 h 202018"/>
                <a:gd name="connsiteX3" fmla="*/ 67813 w 209475"/>
                <a:gd name="connsiteY3" fmla="*/ 0 h 202018"/>
                <a:gd name="connsiteX4" fmla="*/ 4017 w 209475"/>
                <a:gd name="connsiteY4" fmla="*/ 10632 h 202018"/>
                <a:gd name="connsiteX5" fmla="*/ 35915 w 209475"/>
                <a:gd name="connsiteY5" fmla="*/ 106325 h 202018"/>
                <a:gd name="connsiteX6" fmla="*/ 89078 w 209475"/>
                <a:gd name="connsiteY6" fmla="*/ 148856 h 202018"/>
                <a:gd name="connsiteX7" fmla="*/ 110343 w 209475"/>
                <a:gd name="connsiteY7" fmla="*/ 180753 h 202018"/>
                <a:gd name="connsiteX8" fmla="*/ 174138 w 209475"/>
                <a:gd name="connsiteY8" fmla="*/ 202018 h 202018"/>
                <a:gd name="connsiteX9" fmla="*/ 184771 w 209475"/>
                <a:gd name="connsiteY9" fmla="*/ 170121 h 202018"/>
                <a:gd name="connsiteX10" fmla="*/ 195404 w 209475"/>
                <a:gd name="connsiteY10" fmla="*/ 95693 h 202018"/>
                <a:gd name="connsiteX11" fmla="*/ 163506 w 209475"/>
                <a:gd name="connsiteY11" fmla="*/ 85060 h 202018"/>
                <a:gd name="connsiteX12" fmla="*/ 174138 w 209475"/>
                <a:gd name="connsiteY12" fmla="*/ 85060 h 20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9475" h="202018">
                  <a:moveTo>
                    <a:pt x="174138" y="85060"/>
                  </a:moveTo>
                  <a:cubicBezTo>
                    <a:pt x="167050" y="79744"/>
                    <a:pt x="136666" y="66612"/>
                    <a:pt x="120976" y="53163"/>
                  </a:cubicBezTo>
                  <a:cubicBezTo>
                    <a:pt x="111274" y="44847"/>
                    <a:pt x="108747" y="30301"/>
                    <a:pt x="99711" y="21265"/>
                  </a:cubicBezTo>
                  <a:cubicBezTo>
                    <a:pt x="90675" y="12229"/>
                    <a:pt x="78446" y="7088"/>
                    <a:pt x="67813" y="0"/>
                  </a:cubicBezTo>
                  <a:cubicBezTo>
                    <a:pt x="46548" y="3544"/>
                    <a:pt x="16548" y="-6911"/>
                    <a:pt x="4017" y="10632"/>
                  </a:cubicBezTo>
                  <a:cubicBezTo>
                    <a:pt x="-10834" y="31423"/>
                    <a:pt x="19042" y="89452"/>
                    <a:pt x="35915" y="106325"/>
                  </a:cubicBezTo>
                  <a:cubicBezTo>
                    <a:pt x="91183" y="161592"/>
                    <a:pt x="46988" y="96242"/>
                    <a:pt x="89078" y="148856"/>
                  </a:cubicBezTo>
                  <a:cubicBezTo>
                    <a:pt x="97061" y="158834"/>
                    <a:pt x="99507" y="173980"/>
                    <a:pt x="110343" y="180753"/>
                  </a:cubicBezTo>
                  <a:cubicBezTo>
                    <a:pt x="129351" y="192633"/>
                    <a:pt x="174138" y="202018"/>
                    <a:pt x="174138" y="202018"/>
                  </a:cubicBezTo>
                  <a:cubicBezTo>
                    <a:pt x="177682" y="191386"/>
                    <a:pt x="179759" y="180145"/>
                    <a:pt x="184771" y="170121"/>
                  </a:cubicBezTo>
                  <a:cubicBezTo>
                    <a:pt x="199463" y="140738"/>
                    <a:pt x="225921" y="133840"/>
                    <a:pt x="195404" y="95693"/>
                  </a:cubicBezTo>
                  <a:cubicBezTo>
                    <a:pt x="188403" y="86941"/>
                    <a:pt x="173531" y="90072"/>
                    <a:pt x="163506" y="85060"/>
                  </a:cubicBezTo>
                  <a:cubicBezTo>
                    <a:pt x="159023" y="82819"/>
                    <a:pt x="181226" y="90376"/>
                    <a:pt x="174138" y="85060"/>
                  </a:cubicBezTo>
                  <a:close/>
                </a:path>
              </a:pathLst>
            </a:custGeom>
            <a:solidFill>
              <a:srgbClr val="5AAF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6367777" y="999274"/>
              <a:ext cx="538266" cy="446756"/>
            </a:xfrm>
            <a:custGeom>
              <a:avLst/>
              <a:gdLst>
                <a:gd name="connsiteX0" fmla="*/ 240663 w 538266"/>
                <a:gd name="connsiteY0" fmla="*/ 32086 h 446756"/>
                <a:gd name="connsiteX1" fmla="*/ 187500 w 538266"/>
                <a:gd name="connsiteY1" fmla="*/ 188 h 446756"/>
                <a:gd name="connsiteX2" fmla="*/ 59909 w 538266"/>
                <a:gd name="connsiteY2" fmla="*/ 21454 h 446756"/>
                <a:gd name="connsiteX3" fmla="*/ 28012 w 538266"/>
                <a:gd name="connsiteY3" fmla="*/ 42719 h 446756"/>
                <a:gd name="connsiteX4" fmla="*/ 17379 w 538266"/>
                <a:gd name="connsiteY4" fmla="*/ 202207 h 446756"/>
                <a:gd name="connsiteX5" fmla="*/ 81174 w 538266"/>
                <a:gd name="connsiteY5" fmla="*/ 234105 h 446756"/>
                <a:gd name="connsiteX6" fmla="*/ 251295 w 538266"/>
                <a:gd name="connsiteY6" fmla="*/ 234105 h 446756"/>
                <a:gd name="connsiteX7" fmla="*/ 283193 w 538266"/>
                <a:gd name="connsiteY7" fmla="*/ 329798 h 446756"/>
                <a:gd name="connsiteX8" fmla="*/ 357621 w 538266"/>
                <a:gd name="connsiteY8" fmla="*/ 414858 h 446756"/>
                <a:gd name="connsiteX9" fmla="*/ 474579 w 538266"/>
                <a:gd name="connsiteY9" fmla="*/ 446756 h 446756"/>
                <a:gd name="connsiteX10" fmla="*/ 527742 w 538266"/>
                <a:gd name="connsiteY10" fmla="*/ 436123 h 446756"/>
                <a:gd name="connsiteX11" fmla="*/ 485212 w 538266"/>
                <a:gd name="connsiteY11" fmla="*/ 319165 h 446756"/>
                <a:gd name="connsiteX12" fmla="*/ 453314 w 538266"/>
                <a:gd name="connsiteY12" fmla="*/ 308533 h 446756"/>
                <a:gd name="connsiteX13" fmla="*/ 421416 w 538266"/>
                <a:gd name="connsiteY13" fmla="*/ 223472 h 446756"/>
                <a:gd name="connsiteX14" fmla="*/ 389519 w 538266"/>
                <a:gd name="connsiteY14" fmla="*/ 191574 h 446756"/>
                <a:gd name="connsiteX15" fmla="*/ 368254 w 538266"/>
                <a:gd name="connsiteY15" fmla="*/ 159677 h 446756"/>
                <a:gd name="connsiteX16" fmla="*/ 346988 w 538266"/>
                <a:gd name="connsiteY16" fmla="*/ 138412 h 446756"/>
                <a:gd name="connsiteX17" fmla="*/ 325723 w 538266"/>
                <a:gd name="connsiteY17" fmla="*/ 106514 h 446756"/>
                <a:gd name="connsiteX18" fmla="*/ 293826 w 538266"/>
                <a:gd name="connsiteY18" fmla="*/ 85249 h 446756"/>
                <a:gd name="connsiteX19" fmla="*/ 272560 w 538266"/>
                <a:gd name="connsiteY19" fmla="*/ 63984 h 446756"/>
                <a:gd name="connsiteX20" fmla="*/ 251295 w 538266"/>
                <a:gd name="connsiteY20" fmla="*/ 32086 h 446756"/>
                <a:gd name="connsiteX21" fmla="*/ 240663 w 538266"/>
                <a:gd name="connsiteY21" fmla="*/ 32086 h 446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38266" h="446756">
                  <a:moveTo>
                    <a:pt x="240663" y="32086"/>
                  </a:moveTo>
                  <a:cubicBezTo>
                    <a:pt x="230030" y="26770"/>
                    <a:pt x="208130" y="1401"/>
                    <a:pt x="187500" y="188"/>
                  </a:cubicBezTo>
                  <a:cubicBezTo>
                    <a:pt x="144457" y="-2344"/>
                    <a:pt x="59909" y="21454"/>
                    <a:pt x="59909" y="21454"/>
                  </a:cubicBezTo>
                  <a:cubicBezTo>
                    <a:pt x="49277" y="28542"/>
                    <a:pt x="37048" y="33683"/>
                    <a:pt x="28012" y="42719"/>
                  </a:cubicBezTo>
                  <a:cubicBezTo>
                    <a:pt x="-15306" y="86037"/>
                    <a:pt x="273" y="142334"/>
                    <a:pt x="17379" y="202207"/>
                  </a:cubicBezTo>
                  <a:cubicBezTo>
                    <a:pt x="21718" y="217393"/>
                    <a:pt x="69503" y="230214"/>
                    <a:pt x="81174" y="234105"/>
                  </a:cubicBezTo>
                  <a:cubicBezTo>
                    <a:pt x="90206" y="233202"/>
                    <a:pt x="224237" y="210429"/>
                    <a:pt x="251295" y="234105"/>
                  </a:cubicBezTo>
                  <a:cubicBezTo>
                    <a:pt x="276811" y="256432"/>
                    <a:pt x="265118" y="302686"/>
                    <a:pt x="283193" y="329798"/>
                  </a:cubicBezTo>
                  <a:cubicBezTo>
                    <a:pt x="300237" y="355363"/>
                    <a:pt x="330965" y="405973"/>
                    <a:pt x="357621" y="414858"/>
                  </a:cubicBezTo>
                  <a:cubicBezTo>
                    <a:pt x="438561" y="441838"/>
                    <a:pt x="399436" y="431727"/>
                    <a:pt x="474579" y="446756"/>
                  </a:cubicBezTo>
                  <a:cubicBezTo>
                    <a:pt x="492300" y="443212"/>
                    <a:pt x="521030" y="452902"/>
                    <a:pt x="527742" y="436123"/>
                  </a:cubicBezTo>
                  <a:cubicBezTo>
                    <a:pt x="553688" y="371257"/>
                    <a:pt x="528686" y="340902"/>
                    <a:pt x="485212" y="319165"/>
                  </a:cubicBezTo>
                  <a:cubicBezTo>
                    <a:pt x="475187" y="314153"/>
                    <a:pt x="463947" y="312077"/>
                    <a:pt x="453314" y="308533"/>
                  </a:cubicBezTo>
                  <a:cubicBezTo>
                    <a:pt x="399674" y="254890"/>
                    <a:pt x="470539" y="333998"/>
                    <a:pt x="421416" y="223472"/>
                  </a:cubicBezTo>
                  <a:cubicBezTo>
                    <a:pt x="415309" y="209731"/>
                    <a:pt x="399145" y="203126"/>
                    <a:pt x="389519" y="191574"/>
                  </a:cubicBezTo>
                  <a:cubicBezTo>
                    <a:pt x="381338" y="181757"/>
                    <a:pt x="376237" y="169655"/>
                    <a:pt x="368254" y="159677"/>
                  </a:cubicBezTo>
                  <a:cubicBezTo>
                    <a:pt x="361992" y="151849"/>
                    <a:pt x="353250" y="146240"/>
                    <a:pt x="346988" y="138412"/>
                  </a:cubicBezTo>
                  <a:cubicBezTo>
                    <a:pt x="339005" y="128433"/>
                    <a:pt x="334759" y="115550"/>
                    <a:pt x="325723" y="106514"/>
                  </a:cubicBezTo>
                  <a:cubicBezTo>
                    <a:pt x="316687" y="97478"/>
                    <a:pt x="303804" y="93232"/>
                    <a:pt x="293826" y="85249"/>
                  </a:cubicBezTo>
                  <a:cubicBezTo>
                    <a:pt x="285998" y="78987"/>
                    <a:pt x="278822" y="71812"/>
                    <a:pt x="272560" y="63984"/>
                  </a:cubicBezTo>
                  <a:cubicBezTo>
                    <a:pt x="264577" y="54005"/>
                    <a:pt x="262725" y="37801"/>
                    <a:pt x="251295" y="32086"/>
                  </a:cubicBezTo>
                  <a:cubicBezTo>
                    <a:pt x="238615" y="25746"/>
                    <a:pt x="251296" y="37402"/>
                    <a:pt x="240663" y="32086"/>
                  </a:cubicBezTo>
                  <a:close/>
                </a:path>
              </a:pathLst>
            </a:custGeom>
            <a:solidFill>
              <a:srgbClr val="5AAF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Forma livre 11"/>
            <p:cNvSpPr/>
            <p:nvPr/>
          </p:nvSpPr>
          <p:spPr>
            <a:xfrm>
              <a:off x="6218621" y="1215725"/>
              <a:ext cx="71076" cy="100007"/>
            </a:xfrm>
            <a:custGeom>
              <a:avLst/>
              <a:gdLst>
                <a:gd name="connsiteX0" fmla="*/ 63545 w 71076"/>
                <a:gd name="connsiteY0" fmla="*/ 4314 h 100007"/>
                <a:gd name="connsiteX1" fmla="*/ 10382 w 71076"/>
                <a:gd name="connsiteY1" fmla="*/ 25579 h 100007"/>
                <a:gd name="connsiteX2" fmla="*/ 52912 w 71076"/>
                <a:gd name="connsiteY2" fmla="*/ 100007 h 100007"/>
                <a:gd name="connsiteX3" fmla="*/ 63545 w 71076"/>
                <a:gd name="connsiteY3" fmla="*/ 4314 h 10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076" h="100007">
                  <a:moveTo>
                    <a:pt x="63545" y="4314"/>
                  </a:moveTo>
                  <a:cubicBezTo>
                    <a:pt x="56457" y="-8091"/>
                    <a:pt x="18918" y="8508"/>
                    <a:pt x="10382" y="25579"/>
                  </a:cubicBezTo>
                  <a:cubicBezTo>
                    <a:pt x="-19916" y="86174"/>
                    <a:pt x="22798" y="89970"/>
                    <a:pt x="52912" y="100007"/>
                  </a:cubicBezTo>
                  <a:cubicBezTo>
                    <a:pt x="80075" y="59263"/>
                    <a:pt x="70633" y="16719"/>
                    <a:pt x="63545" y="4314"/>
                  </a:cubicBezTo>
                  <a:close/>
                </a:path>
              </a:pathLst>
            </a:custGeom>
            <a:solidFill>
              <a:srgbClr val="5AAF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Forma livre 12"/>
            <p:cNvSpPr/>
            <p:nvPr/>
          </p:nvSpPr>
          <p:spPr>
            <a:xfrm>
              <a:off x="6161565" y="1000434"/>
              <a:ext cx="118877" cy="138569"/>
            </a:xfrm>
            <a:custGeom>
              <a:avLst/>
              <a:gdLst>
                <a:gd name="connsiteX0" fmla="*/ 65714 w 118877"/>
                <a:gd name="connsiteY0" fmla="*/ 21611 h 138569"/>
                <a:gd name="connsiteX1" fmla="*/ 12552 w 118877"/>
                <a:gd name="connsiteY1" fmla="*/ 346 h 138569"/>
                <a:gd name="connsiteX2" fmla="*/ 1919 w 118877"/>
                <a:gd name="connsiteY2" fmla="*/ 32244 h 138569"/>
                <a:gd name="connsiteX3" fmla="*/ 44449 w 118877"/>
                <a:gd name="connsiteY3" fmla="*/ 138569 h 138569"/>
                <a:gd name="connsiteX4" fmla="*/ 108245 w 118877"/>
                <a:gd name="connsiteY4" fmla="*/ 106671 h 138569"/>
                <a:gd name="connsiteX5" fmla="*/ 118877 w 118877"/>
                <a:gd name="connsiteY5" fmla="*/ 74774 h 138569"/>
                <a:gd name="connsiteX6" fmla="*/ 108245 w 118877"/>
                <a:gd name="connsiteY6" fmla="*/ 32244 h 138569"/>
                <a:gd name="connsiteX7" fmla="*/ 65714 w 118877"/>
                <a:gd name="connsiteY7" fmla="*/ 21611 h 138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8877" h="138569">
                  <a:moveTo>
                    <a:pt x="65714" y="21611"/>
                  </a:moveTo>
                  <a:cubicBezTo>
                    <a:pt x="49765" y="16295"/>
                    <a:pt x="31378" y="-2792"/>
                    <a:pt x="12552" y="346"/>
                  </a:cubicBezTo>
                  <a:cubicBezTo>
                    <a:pt x="1497" y="2189"/>
                    <a:pt x="1919" y="21036"/>
                    <a:pt x="1919" y="32244"/>
                  </a:cubicBezTo>
                  <a:cubicBezTo>
                    <a:pt x="1919" y="135119"/>
                    <a:pt x="-13750" y="119170"/>
                    <a:pt x="44449" y="138569"/>
                  </a:cubicBezTo>
                  <a:cubicBezTo>
                    <a:pt x="75029" y="130924"/>
                    <a:pt x="91516" y="134553"/>
                    <a:pt x="108245" y="106671"/>
                  </a:cubicBezTo>
                  <a:cubicBezTo>
                    <a:pt x="114011" y="97061"/>
                    <a:pt x="115333" y="85406"/>
                    <a:pt x="118877" y="74774"/>
                  </a:cubicBezTo>
                  <a:cubicBezTo>
                    <a:pt x="115333" y="60597"/>
                    <a:pt x="120136" y="40738"/>
                    <a:pt x="108245" y="32244"/>
                  </a:cubicBezTo>
                  <a:cubicBezTo>
                    <a:pt x="90702" y="19713"/>
                    <a:pt x="81663" y="26927"/>
                    <a:pt x="65714" y="21611"/>
                  </a:cubicBezTo>
                  <a:close/>
                </a:path>
              </a:pathLst>
            </a:custGeom>
            <a:solidFill>
              <a:srgbClr val="5AAF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Forma livre 14"/>
            <p:cNvSpPr/>
            <p:nvPr/>
          </p:nvSpPr>
          <p:spPr>
            <a:xfrm>
              <a:off x="6027898" y="1048452"/>
              <a:ext cx="97211" cy="182202"/>
            </a:xfrm>
            <a:custGeom>
              <a:avLst/>
              <a:gdLst>
                <a:gd name="connsiteX0" fmla="*/ 85060 w 97211"/>
                <a:gd name="connsiteY0" fmla="*/ 86509 h 182202"/>
                <a:gd name="connsiteX1" fmla="*/ 63795 w 97211"/>
                <a:gd name="connsiteY1" fmla="*/ 33346 h 182202"/>
                <a:gd name="connsiteX2" fmla="*/ 53163 w 97211"/>
                <a:gd name="connsiteY2" fmla="*/ 1448 h 182202"/>
                <a:gd name="connsiteX3" fmla="*/ 0 w 97211"/>
                <a:gd name="connsiteY3" fmla="*/ 12081 h 182202"/>
                <a:gd name="connsiteX4" fmla="*/ 10632 w 97211"/>
                <a:gd name="connsiteY4" fmla="*/ 129039 h 182202"/>
                <a:gd name="connsiteX5" fmla="*/ 42530 w 97211"/>
                <a:gd name="connsiteY5" fmla="*/ 150304 h 182202"/>
                <a:gd name="connsiteX6" fmla="*/ 63795 w 97211"/>
                <a:gd name="connsiteY6" fmla="*/ 182202 h 182202"/>
                <a:gd name="connsiteX7" fmla="*/ 95693 w 97211"/>
                <a:gd name="connsiteY7" fmla="*/ 171569 h 182202"/>
                <a:gd name="connsiteX8" fmla="*/ 85060 w 97211"/>
                <a:gd name="connsiteY8" fmla="*/ 97141 h 182202"/>
                <a:gd name="connsiteX9" fmla="*/ 85060 w 97211"/>
                <a:gd name="connsiteY9" fmla="*/ 86509 h 18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211" h="182202">
                  <a:moveTo>
                    <a:pt x="85060" y="86509"/>
                  </a:moveTo>
                  <a:cubicBezTo>
                    <a:pt x="81516" y="75877"/>
                    <a:pt x="70496" y="51217"/>
                    <a:pt x="63795" y="33346"/>
                  </a:cubicBezTo>
                  <a:cubicBezTo>
                    <a:pt x="59860" y="22852"/>
                    <a:pt x="63796" y="4992"/>
                    <a:pt x="53163" y="1448"/>
                  </a:cubicBezTo>
                  <a:cubicBezTo>
                    <a:pt x="36018" y="-4267"/>
                    <a:pt x="17721" y="8537"/>
                    <a:pt x="0" y="12081"/>
                  </a:cubicBezTo>
                  <a:cubicBezTo>
                    <a:pt x="3544" y="51067"/>
                    <a:pt x="-880" y="91623"/>
                    <a:pt x="10632" y="129039"/>
                  </a:cubicBezTo>
                  <a:cubicBezTo>
                    <a:pt x="14390" y="141253"/>
                    <a:pt x="33494" y="141268"/>
                    <a:pt x="42530" y="150304"/>
                  </a:cubicBezTo>
                  <a:cubicBezTo>
                    <a:pt x="51566" y="159340"/>
                    <a:pt x="56707" y="171569"/>
                    <a:pt x="63795" y="182202"/>
                  </a:cubicBezTo>
                  <a:cubicBezTo>
                    <a:pt x="74428" y="178658"/>
                    <a:pt x="92975" y="182442"/>
                    <a:pt x="95693" y="171569"/>
                  </a:cubicBezTo>
                  <a:cubicBezTo>
                    <a:pt x="101771" y="147256"/>
                    <a:pt x="87828" y="122049"/>
                    <a:pt x="85060" y="97141"/>
                  </a:cubicBezTo>
                  <a:cubicBezTo>
                    <a:pt x="84277" y="90096"/>
                    <a:pt x="88604" y="97141"/>
                    <a:pt x="85060" y="86509"/>
                  </a:cubicBezTo>
                  <a:close/>
                </a:path>
              </a:pathLst>
            </a:custGeom>
            <a:solidFill>
              <a:srgbClr val="5AAF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Forma livre 16"/>
            <p:cNvSpPr/>
            <p:nvPr/>
          </p:nvSpPr>
          <p:spPr>
            <a:xfrm>
              <a:off x="5549433" y="937540"/>
              <a:ext cx="489098" cy="372139"/>
            </a:xfrm>
            <a:custGeom>
              <a:avLst/>
              <a:gdLst>
                <a:gd name="connsiteX0" fmla="*/ 329610 w 489098"/>
                <a:gd name="connsiteY0" fmla="*/ 138223 h 372139"/>
                <a:gd name="connsiteX1" fmla="*/ 244549 w 489098"/>
                <a:gd name="connsiteY1" fmla="*/ 106325 h 372139"/>
                <a:gd name="connsiteX2" fmla="*/ 170121 w 489098"/>
                <a:gd name="connsiteY2" fmla="*/ 31897 h 372139"/>
                <a:gd name="connsiteX3" fmla="*/ 106326 w 489098"/>
                <a:gd name="connsiteY3" fmla="*/ 10632 h 372139"/>
                <a:gd name="connsiteX4" fmla="*/ 74428 w 489098"/>
                <a:gd name="connsiteY4" fmla="*/ 0 h 372139"/>
                <a:gd name="connsiteX5" fmla="*/ 42530 w 489098"/>
                <a:gd name="connsiteY5" fmla="*/ 10632 h 372139"/>
                <a:gd name="connsiteX6" fmla="*/ 10633 w 489098"/>
                <a:gd name="connsiteY6" fmla="*/ 85060 h 372139"/>
                <a:gd name="connsiteX7" fmla="*/ 0 w 489098"/>
                <a:gd name="connsiteY7" fmla="*/ 116958 h 372139"/>
                <a:gd name="connsiteX8" fmla="*/ 10633 w 489098"/>
                <a:gd name="connsiteY8" fmla="*/ 180753 h 372139"/>
                <a:gd name="connsiteX9" fmla="*/ 42530 w 489098"/>
                <a:gd name="connsiteY9" fmla="*/ 202018 h 372139"/>
                <a:gd name="connsiteX10" fmla="*/ 159489 w 489098"/>
                <a:gd name="connsiteY10" fmla="*/ 212651 h 372139"/>
                <a:gd name="connsiteX11" fmla="*/ 191386 w 489098"/>
                <a:gd name="connsiteY11" fmla="*/ 308344 h 372139"/>
                <a:gd name="connsiteX12" fmla="*/ 255182 w 489098"/>
                <a:gd name="connsiteY12" fmla="*/ 350874 h 372139"/>
                <a:gd name="connsiteX13" fmla="*/ 318977 w 489098"/>
                <a:gd name="connsiteY13" fmla="*/ 372139 h 372139"/>
                <a:gd name="connsiteX14" fmla="*/ 446568 w 489098"/>
                <a:gd name="connsiteY14" fmla="*/ 361507 h 372139"/>
                <a:gd name="connsiteX15" fmla="*/ 478465 w 489098"/>
                <a:gd name="connsiteY15" fmla="*/ 350874 h 372139"/>
                <a:gd name="connsiteX16" fmla="*/ 489098 w 489098"/>
                <a:gd name="connsiteY16" fmla="*/ 318976 h 372139"/>
                <a:gd name="connsiteX17" fmla="*/ 478465 w 489098"/>
                <a:gd name="connsiteY17" fmla="*/ 276446 h 372139"/>
                <a:gd name="connsiteX18" fmla="*/ 414670 w 489098"/>
                <a:gd name="connsiteY18" fmla="*/ 212651 h 372139"/>
                <a:gd name="connsiteX19" fmla="*/ 393405 w 489098"/>
                <a:gd name="connsiteY19" fmla="*/ 85060 h 372139"/>
                <a:gd name="connsiteX20" fmla="*/ 382772 w 489098"/>
                <a:gd name="connsiteY20" fmla="*/ 53162 h 372139"/>
                <a:gd name="connsiteX21" fmla="*/ 350875 w 489098"/>
                <a:gd name="connsiteY21" fmla="*/ 63795 h 372139"/>
                <a:gd name="connsiteX22" fmla="*/ 340242 w 489098"/>
                <a:gd name="connsiteY22" fmla="*/ 95693 h 372139"/>
                <a:gd name="connsiteX23" fmla="*/ 318977 w 489098"/>
                <a:gd name="connsiteY23" fmla="*/ 127590 h 372139"/>
                <a:gd name="connsiteX24" fmla="*/ 329610 w 489098"/>
                <a:gd name="connsiteY24" fmla="*/ 138223 h 372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9098" h="372139">
                  <a:moveTo>
                    <a:pt x="329610" y="138223"/>
                  </a:moveTo>
                  <a:cubicBezTo>
                    <a:pt x="317205" y="134679"/>
                    <a:pt x="265409" y="132399"/>
                    <a:pt x="244549" y="106325"/>
                  </a:cubicBezTo>
                  <a:cubicBezTo>
                    <a:pt x="201766" y="52847"/>
                    <a:pt x="298130" y="74567"/>
                    <a:pt x="170121" y="31897"/>
                  </a:cubicBezTo>
                  <a:lnTo>
                    <a:pt x="106326" y="10632"/>
                  </a:lnTo>
                  <a:lnTo>
                    <a:pt x="74428" y="0"/>
                  </a:lnTo>
                  <a:cubicBezTo>
                    <a:pt x="63795" y="3544"/>
                    <a:pt x="51282" y="3631"/>
                    <a:pt x="42530" y="10632"/>
                  </a:cubicBezTo>
                  <a:cubicBezTo>
                    <a:pt x="18550" y="29816"/>
                    <a:pt x="18200" y="58575"/>
                    <a:pt x="10633" y="85060"/>
                  </a:cubicBezTo>
                  <a:cubicBezTo>
                    <a:pt x="7554" y="95837"/>
                    <a:pt x="3544" y="106325"/>
                    <a:pt x="0" y="116958"/>
                  </a:cubicBezTo>
                  <a:cubicBezTo>
                    <a:pt x="3544" y="138223"/>
                    <a:pt x="992" y="161471"/>
                    <a:pt x="10633" y="180753"/>
                  </a:cubicBezTo>
                  <a:cubicBezTo>
                    <a:pt x="16348" y="192182"/>
                    <a:pt x="30035" y="199341"/>
                    <a:pt x="42530" y="202018"/>
                  </a:cubicBezTo>
                  <a:cubicBezTo>
                    <a:pt x="80808" y="210221"/>
                    <a:pt x="120503" y="209107"/>
                    <a:pt x="159489" y="212651"/>
                  </a:cubicBezTo>
                  <a:cubicBezTo>
                    <a:pt x="208236" y="285771"/>
                    <a:pt x="210101" y="252200"/>
                    <a:pt x="191386" y="308344"/>
                  </a:cubicBezTo>
                  <a:cubicBezTo>
                    <a:pt x="208795" y="360568"/>
                    <a:pt x="189318" y="332911"/>
                    <a:pt x="255182" y="350874"/>
                  </a:cubicBezTo>
                  <a:cubicBezTo>
                    <a:pt x="276807" y="356772"/>
                    <a:pt x="318977" y="372139"/>
                    <a:pt x="318977" y="372139"/>
                  </a:cubicBezTo>
                  <a:cubicBezTo>
                    <a:pt x="361507" y="368595"/>
                    <a:pt x="404265" y="367147"/>
                    <a:pt x="446568" y="361507"/>
                  </a:cubicBezTo>
                  <a:cubicBezTo>
                    <a:pt x="457677" y="360026"/>
                    <a:pt x="470540" y="358799"/>
                    <a:pt x="478465" y="350874"/>
                  </a:cubicBezTo>
                  <a:cubicBezTo>
                    <a:pt x="486390" y="342949"/>
                    <a:pt x="485554" y="329609"/>
                    <a:pt x="489098" y="318976"/>
                  </a:cubicBezTo>
                  <a:cubicBezTo>
                    <a:pt x="485554" y="304799"/>
                    <a:pt x="486845" y="288417"/>
                    <a:pt x="478465" y="276446"/>
                  </a:cubicBezTo>
                  <a:cubicBezTo>
                    <a:pt x="461219" y="251809"/>
                    <a:pt x="414670" y="212651"/>
                    <a:pt x="414670" y="212651"/>
                  </a:cubicBezTo>
                  <a:cubicBezTo>
                    <a:pt x="408670" y="170653"/>
                    <a:pt x="403768" y="126511"/>
                    <a:pt x="393405" y="85060"/>
                  </a:cubicBezTo>
                  <a:cubicBezTo>
                    <a:pt x="390687" y="74187"/>
                    <a:pt x="386316" y="63795"/>
                    <a:pt x="382772" y="53162"/>
                  </a:cubicBezTo>
                  <a:cubicBezTo>
                    <a:pt x="372140" y="56706"/>
                    <a:pt x="358800" y="55870"/>
                    <a:pt x="350875" y="63795"/>
                  </a:cubicBezTo>
                  <a:cubicBezTo>
                    <a:pt x="342950" y="71720"/>
                    <a:pt x="345254" y="85668"/>
                    <a:pt x="340242" y="95693"/>
                  </a:cubicBezTo>
                  <a:cubicBezTo>
                    <a:pt x="334527" y="107122"/>
                    <a:pt x="325552" y="116633"/>
                    <a:pt x="318977" y="127590"/>
                  </a:cubicBezTo>
                  <a:cubicBezTo>
                    <a:pt x="314900" y="134386"/>
                    <a:pt x="342015" y="141767"/>
                    <a:pt x="329610" y="138223"/>
                  </a:cubicBezTo>
                  <a:close/>
                </a:path>
              </a:pathLst>
            </a:custGeom>
            <a:solidFill>
              <a:srgbClr val="5AAF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orma livre 19"/>
            <p:cNvSpPr/>
            <p:nvPr/>
          </p:nvSpPr>
          <p:spPr>
            <a:xfrm>
              <a:off x="5788557" y="766397"/>
              <a:ext cx="299446" cy="223404"/>
            </a:xfrm>
            <a:custGeom>
              <a:avLst/>
              <a:gdLst>
                <a:gd name="connsiteX0" fmla="*/ 212651 w 299446"/>
                <a:gd name="connsiteY0" fmla="*/ 31898 h 223404"/>
                <a:gd name="connsiteX1" fmla="*/ 202018 w 299446"/>
                <a:gd name="connsiteY1" fmla="*/ 85060 h 223404"/>
                <a:gd name="connsiteX2" fmla="*/ 148856 w 299446"/>
                <a:gd name="connsiteY2" fmla="*/ 63795 h 223404"/>
                <a:gd name="connsiteX3" fmla="*/ 116958 w 299446"/>
                <a:gd name="connsiteY3" fmla="*/ 42530 h 223404"/>
                <a:gd name="connsiteX4" fmla="*/ 63795 w 299446"/>
                <a:gd name="connsiteY4" fmla="*/ 0 h 223404"/>
                <a:gd name="connsiteX5" fmla="*/ 31898 w 299446"/>
                <a:gd name="connsiteY5" fmla="*/ 10633 h 223404"/>
                <a:gd name="connsiteX6" fmla="*/ 10632 w 299446"/>
                <a:gd name="connsiteY6" fmla="*/ 74428 h 223404"/>
                <a:gd name="connsiteX7" fmla="*/ 0 w 299446"/>
                <a:gd name="connsiteY7" fmla="*/ 106326 h 223404"/>
                <a:gd name="connsiteX8" fmla="*/ 95693 w 299446"/>
                <a:gd name="connsiteY8" fmla="*/ 159488 h 223404"/>
                <a:gd name="connsiteX9" fmla="*/ 127591 w 299446"/>
                <a:gd name="connsiteY9" fmla="*/ 180754 h 223404"/>
                <a:gd name="connsiteX10" fmla="*/ 138223 w 299446"/>
                <a:gd name="connsiteY10" fmla="*/ 212651 h 223404"/>
                <a:gd name="connsiteX11" fmla="*/ 212651 w 299446"/>
                <a:gd name="connsiteY11" fmla="*/ 212651 h 223404"/>
                <a:gd name="connsiteX12" fmla="*/ 276446 w 299446"/>
                <a:gd name="connsiteY12" fmla="*/ 191386 h 223404"/>
                <a:gd name="connsiteX13" fmla="*/ 297711 w 299446"/>
                <a:gd name="connsiteY13" fmla="*/ 159488 h 223404"/>
                <a:gd name="connsiteX14" fmla="*/ 255181 w 299446"/>
                <a:gd name="connsiteY14" fmla="*/ 63795 h 223404"/>
                <a:gd name="connsiteX15" fmla="*/ 212651 w 299446"/>
                <a:gd name="connsiteY15" fmla="*/ 31898 h 223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9446" h="223404">
                  <a:moveTo>
                    <a:pt x="212651" y="31898"/>
                  </a:moveTo>
                  <a:cubicBezTo>
                    <a:pt x="203791" y="35442"/>
                    <a:pt x="212042" y="70023"/>
                    <a:pt x="202018" y="85060"/>
                  </a:cubicBezTo>
                  <a:cubicBezTo>
                    <a:pt x="173720" y="127508"/>
                    <a:pt x="158412" y="73351"/>
                    <a:pt x="148856" y="63795"/>
                  </a:cubicBezTo>
                  <a:cubicBezTo>
                    <a:pt x="139820" y="54759"/>
                    <a:pt x="127591" y="49618"/>
                    <a:pt x="116958" y="42530"/>
                  </a:cubicBezTo>
                  <a:cubicBezTo>
                    <a:pt x="100630" y="18038"/>
                    <a:pt x="98033" y="0"/>
                    <a:pt x="63795" y="0"/>
                  </a:cubicBezTo>
                  <a:cubicBezTo>
                    <a:pt x="52587" y="0"/>
                    <a:pt x="42530" y="7089"/>
                    <a:pt x="31898" y="10633"/>
                  </a:cubicBezTo>
                  <a:lnTo>
                    <a:pt x="10632" y="74428"/>
                  </a:lnTo>
                  <a:lnTo>
                    <a:pt x="0" y="106326"/>
                  </a:lnTo>
                  <a:cubicBezTo>
                    <a:pt x="56143" y="125039"/>
                    <a:pt x="22574" y="110742"/>
                    <a:pt x="95693" y="159488"/>
                  </a:cubicBezTo>
                  <a:lnTo>
                    <a:pt x="127591" y="180754"/>
                  </a:lnTo>
                  <a:cubicBezTo>
                    <a:pt x="131135" y="191386"/>
                    <a:pt x="130298" y="204726"/>
                    <a:pt x="138223" y="212651"/>
                  </a:cubicBezTo>
                  <a:cubicBezTo>
                    <a:pt x="158942" y="233370"/>
                    <a:pt x="191898" y="218877"/>
                    <a:pt x="212651" y="212651"/>
                  </a:cubicBezTo>
                  <a:cubicBezTo>
                    <a:pt x="234121" y="206210"/>
                    <a:pt x="276446" y="191386"/>
                    <a:pt x="276446" y="191386"/>
                  </a:cubicBezTo>
                  <a:cubicBezTo>
                    <a:pt x="283534" y="180753"/>
                    <a:pt x="296300" y="172189"/>
                    <a:pt x="297711" y="159488"/>
                  </a:cubicBezTo>
                  <a:cubicBezTo>
                    <a:pt x="305203" y="92059"/>
                    <a:pt x="287957" y="103126"/>
                    <a:pt x="255181" y="63795"/>
                  </a:cubicBezTo>
                  <a:cubicBezTo>
                    <a:pt x="226143" y="28949"/>
                    <a:pt x="221511" y="28354"/>
                    <a:pt x="212651" y="31898"/>
                  </a:cubicBezTo>
                  <a:close/>
                </a:path>
              </a:pathLst>
            </a:custGeom>
            <a:solidFill>
              <a:srgbClr val="5AAF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Forma livre 21"/>
            <p:cNvSpPr/>
            <p:nvPr/>
          </p:nvSpPr>
          <p:spPr>
            <a:xfrm>
              <a:off x="6157582" y="836390"/>
              <a:ext cx="150621" cy="152251"/>
            </a:xfrm>
            <a:custGeom>
              <a:avLst/>
              <a:gdLst>
                <a:gd name="connsiteX0" fmla="*/ 129356 w 150621"/>
                <a:gd name="connsiteY0" fmla="*/ 2533 h 152251"/>
                <a:gd name="connsiteX1" fmla="*/ 65561 w 150621"/>
                <a:gd name="connsiteY1" fmla="*/ 34430 h 152251"/>
                <a:gd name="connsiteX2" fmla="*/ 1765 w 150621"/>
                <a:gd name="connsiteY2" fmla="*/ 45063 h 152251"/>
                <a:gd name="connsiteX3" fmla="*/ 23031 w 150621"/>
                <a:gd name="connsiteY3" fmla="*/ 66328 h 152251"/>
                <a:gd name="connsiteX4" fmla="*/ 54928 w 150621"/>
                <a:gd name="connsiteY4" fmla="*/ 87593 h 152251"/>
                <a:gd name="connsiteX5" fmla="*/ 108091 w 150621"/>
                <a:gd name="connsiteY5" fmla="*/ 151389 h 152251"/>
                <a:gd name="connsiteX6" fmla="*/ 150621 w 150621"/>
                <a:gd name="connsiteY6" fmla="*/ 140756 h 152251"/>
                <a:gd name="connsiteX7" fmla="*/ 139989 w 150621"/>
                <a:gd name="connsiteY7" fmla="*/ 108858 h 152251"/>
                <a:gd name="connsiteX8" fmla="*/ 129356 w 150621"/>
                <a:gd name="connsiteY8" fmla="*/ 2533 h 152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621" h="152251">
                  <a:moveTo>
                    <a:pt x="129356" y="2533"/>
                  </a:moveTo>
                  <a:cubicBezTo>
                    <a:pt x="116951" y="-9872"/>
                    <a:pt x="88116" y="26912"/>
                    <a:pt x="65561" y="34430"/>
                  </a:cubicBezTo>
                  <a:cubicBezTo>
                    <a:pt x="45109" y="41247"/>
                    <a:pt x="19012" y="32128"/>
                    <a:pt x="1765" y="45063"/>
                  </a:cubicBezTo>
                  <a:cubicBezTo>
                    <a:pt x="-6255" y="51078"/>
                    <a:pt x="15203" y="60066"/>
                    <a:pt x="23031" y="66328"/>
                  </a:cubicBezTo>
                  <a:cubicBezTo>
                    <a:pt x="33009" y="74311"/>
                    <a:pt x="44296" y="80505"/>
                    <a:pt x="54928" y="87593"/>
                  </a:cubicBezTo>
                  <a:cubicBezTo>
                    <a:pt x="64071" y="101308"/>
                    <a:pt x="91235" y="146573"/>
                    <a:pt x="108091" y="151389"/>
                  </a:cubicBezTo>
                  <a:cubicBezTo>
                    <a:pt x="122142" y="155403"/>
                    <a:pt x="136444" y="144300"/>
                    <a:pt x="150621" y="140756"/>
                  </a:cubicBezTo>
                  <a:cubicBezTo>
                    <a:pt x="147077" y="130123"/>
                    <a:pt x="142420" y="119799"/>
                    <a:pt x="139989" y="108858"/>
                  </a:cubicBezTo>
                  <a:cubicBezTo>
                    <a:pt x="120893" y="22925"/>
                    <a:pt x="141761" y="14938"/>
                    <a:pt x="129356" y="2533"/>
                  </a:cubicBezTo>
                  <a:close/>
                </a:path>
              </a:pathLst>
            </a:custGeom>
            <a:solidFill>
              <a:srgbClr val="5AAF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Forma livre 22"/>
            <p:cNvSpPr/>
            <p:nvPr/>
          </p:nvSpPr>
          <p:spPr>
            <a:xfrm>
              <a:off x="6125109" y="712629"/>
              <a:ext cx="88840" cy="107535"/>
            </a:xfrm>
            <a:custGeom>
              <a:avLst/>
              <a:gdLst>
                <a:gd name="connsiteX0" fmla="*/ 22030 w 88840"/>
                <a:gd name="connsiteY0" fmla="*/ 1210 h 107535"/>
                <a:gd name="connsiteX1" fmla="*/ 11397 w 88840"/>
                <a:gd name="connsiteY1" fmla="*/ 96903 h 107535"/>
                <a:gd name="connsiteX2" fmla="*/ 43295 w 88840"/>
                <a:gd name="connsiteY2" fmla="*/ 107535 h 107535"/>
                <a:gd name="connsiteX3" fmla="*/ 85825 w 88840"/>
                <a:gd name="connsiteY3" fmla="*/ 96903 h 107535"/>
                <a:gd name="connsiteX4" fmla="*/ 75192 w 88840"/>
                <a:gd name="connsiteY4" fmla="*/ 43740 h 107535"/>
                <a:gd name="connsiteX5" fmla="*/ 22030 w 88840"/>
                <a:gd name="connsiteY5" fmla="*/ 1210 h 107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840" h="107535">
                  <a:moveTo>
                    <a:pt x="22030" y="1210"/>
                  </a:moveTo>
                  <a:cubicBezTo>
                    <a:pt x="11397" y="10071"/>
                    <a:pt x="-15056" y="63836"/>
                    <a:pt x="11397" y="96903"/>
                  </a:cubicBezTo>
                  <a:cubicBezTo>
                    <a:pt x="18398" y="105655"/>
                    <a:pt x="32662" y="103991"/>
                    <a:pt x="43295" y="107535"/>
                  </a:cubicBezTo>
                  <a:cubicBezTo>
                    <a:pt x="57472" y="103991"/>
                    <a:pt x="79290" y="109973"/>
                    <a:pt x="85825" y="96903"/>
                  </a:cubicBezTo>
                  <a:cubicBezTo>
                    <a:pt x="93907" y="80739"/>
                    <a:pt x="84158" y="59431"/>
                    <a:pt x="75192" y="43740"/>
                  </a:cubicBezTo>
                  <a:cubicBezTo>
                    <a:pt x="70060" y="34759"/>
                    <a:pt x="32663" y="-7651"/>
                    <a:pt x="22030" y="1210"/>
                  </a:cubicBezTo>
                  <a:close/>
                </a:path>
              </a:pathLst>
            </a:custGeom>
            <a:solidFill>
              <a:srgbClr val="5AAF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Forma livre 23"/>
            <p:cNvSpPr/>
            <p:nvPr/>
          </p:nvSpPr>
          <p:spPr>
            <a:xfrm>
              <a:off x="6135215" y="662284"/>
              <a:ext cx="109456" cy="50345"/>
            </a:xfrm>
            <a:custGeom>
              <a:avLst/>
              <a:gdLst>
                <a:gd name="connsiteX0" fmla="*/ 435 w 109456"/>
                <a:gd name="connsiteY0" fmla="*/ 6040 h 50345"/>
                <a:gd name="connsiteX1" fmla="*/ 64230 w 109456"/>
                <a:gd name="connsiteY1" fmla="*/ 48571 h 50345"/>
                <a:gd name="connsiteX2" fmla="*/ 106761 w 109456"/>
                <a:gd name="connsiteY2" fmla="*/ 37938 h 50345"/>
                <a:gd name="connsiteX3" fmla="*/ 96128 w 109456"/>
                <a:gd name="connsiteY3" fmla="*/ 6040 h 50345"/>
                <a:gd name="connsiteX4" fmla="*/ 435 w 109456"/>
                <a:gd name="connsiteY4" fmla="*/ 6040 h 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56" h="50345">
                  <a:moveTo>
                    <a:pt x="435" y="6040"/>
                  </a:moveTo>
                  <a:cubicBezTo>
                    <a:pt x="-4881" y="13128"/>
                    <a:pt x="39750" y="41227"/>
                    <a:pt x="64230" y="48571"/>
                  </a:cubicBezTo>
                  <a:cubicBezTo>
                    <a:pt x="78227" y="52770"/>
                    <a:pt x="97993" y="49629"/>
                    <a:pt x="106761" y="37938"/>
                  </a:cubicBezTo>
                  <a:cubicBezTo>
                    <a:pt x="113486" y="28972"/>
                    <a:pt x="106761" y="9584"/>
                    <a:pt x="96128" y="6040"/>
                  </a:cubicBezTo>
                  <a:cubicBezTo>
                    <a:pt x="69230" y="-2926"/>
                    <a:pt x="5751" y="-1048"/>
                    <a:pt x="435" y="6040"/>
                  </a:cubicBezTo>
                  <a:close/>
                </a:path>
              </a:pathLst>
            </a:custGeom>
            <a:solidFill>
              <a:srgbClr val="5AAF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Forma livre 24"/>
            <p:cNvSpPr/>
            <p:nvPr/>
          </p:nvSpPr>
          <p:spPr>
            <a:xfrm>
              <a:off x="6298256" y="623035"/>
              <a:ext cx="206541" cy="150867"/>
            </a:xfrm>
            <a:custGeom>
              <a:avLst/>
              <a:gdLst>
                <a:gd name="connsiteX0" fmla="*/ 396 w 206541"/>
                <a:gd name="connsiteY0" fmla="*/ 23276 h 150867"/>
                <a:gd name="connsiteX1" fmla="*/ 42926 w 206541"/>
                <a:gd name="connsiteY1" fmla="*/ 76439 h 150867"/>
                <a:gd name="connsiteX2" fmla="*/ 85456 w 206541"/>
                <a:gd name="connsiteY2" fmla="*/ 150867 h 150867"/>
                <a:gd name="connsiteX3" fmla="*/ 117354 w 206541"/>
                <a:gd name="connsiteY3" fmla="*/ 140234 h 150867"/>
                <a:gd name="connsiteX4" fmla="*/ 127986 w 206541"/>
                <a:gd name="connsiteY4" fmla="*/ 87072 h 150867"/>
                <a:gd name="connsiteX5" fmla="*/ 149251 w 206541"/>
                <a:gd name="connsiteY5" fmla="*/ 118969 h 150867"/>
                <a:gd name="connsiteX6" fmla="*/ 170517 w 206541"/>
                <a:gd name="connsiteY6" fmla="*/ 140234 h 150867"/>
                <a:gd name="connsiteX7" fmla="*/ 202414 w 206541"/>
                <a:gd name="connsiteY7" fmla="*/ 129602 h 150867"/>
                <a:gd name="connsiteX8" fmla="*/ 159884 w 206541"/>
                <a:gd name="connsiteY8" fmla="*/ 55174 h 150867"/>
                <a:gd name="connsiteX9" fmla="*/ 149251 w 206541"/>
                <a:gd name="connsiteY9" fmla="*/ 23276 h 150867"/>
                <a:gd name="connsiteX10" fmla="*/ 21661 w 206541"/>
                <a:gd name="connsiteY10" fmla="*/ 12644 h 150867"/>
                <a:gd name="connsiteX11" fmla="*/ 396 w 206541"/>
                <a:gd name="connsiteY11" fmla="*/ 23276 h 150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6541" h="150867">
                  <a:moveTo>
                    <a:pt x="396" y="23276"/>
                  </a:moveTo>
                  <a:cubicBezTo>
                    <a:pt x="3940" y="33908"/>
                    <a:pt x="33535" y="55779"/>
                    <a:pt x="42926" y="76439"/>
                  </a:cubicBezTo>
                  <a:cubicBezTo>
                    <a:pt x="80796" y="159755"/>
                    <a:pt x="19903" y="129015"/>
                    <a:pt x="85456" y="150867"/>
                  </a:cubicBezTo>
                  <a:cubicBezTo>
                    <a:pt x="96089" y="147323"/>
                    <a:pt x="111137" y="149559"/>
                    <a:pt x="117354" y="140234"/>
                  </a:cubicBezTo>
                  <a:cubicBezTo>
                    <a:pt x="127378" y="125198"/>
                    <a:pt x="112950" y="97096"/>
                    <a:pt x="127986" y="87072"/>
                  </a:cubicBezTo>
                  <a:cubicBezTo>
                    <a:pt x="138618" y="79984"/>
                    <a:pt x="141268" y="108991"/>
                    <a:pt x="149251" y="118969"/>
                  </a:cubicBezTo>
                  <a:cubicBezTo>
                    <a:pt x="155513" y="126797"/>
                    <a:pt x="163428" y="133146"/>
                    <a:pt x="170517" y="140234"/>
                  </a:cubicBezTo>
                  <a:cubicBezTo>
                    <a:pt x="181149" y="136690"/>
                    <a:pt x="198870" y="140234"/>
                    <a:pt x="202414" y="129602"/>
                  </a:cubicBezTo>
                  <a:cubicBezTo>
                    <a:pt x="217942" y="83019"/>
                    <a:pt x="186549" y="72950"/>
                    <a:pt x="159884" y="55174"/>
                  </a:cubicBezTo>
                  <a:cubicBezTo>
                    <a:pt x="156340" y="44541"/>
                    <a:pt x="156252" y="32028"/>
                    <a:pt x="149251" y="23276"/>
                  </a:cubicBezTo>
                  <a:cubicBezTo>
                    <a:pt x="115616" y="-18768"/>
                    <a:pt x="67351" y="8075"/>
                    <a:pt x="21661" y="12644"/>
                  </a:cubicBezTo>
                  <a:cubicBezTo>
                    <a:pt x="18134" y="12997"/>
                    <a:pt x="-3148" y="12644"/>
                    <a:pt x="396" y="23276"/>
                  </a:cubicBezTo>
                  <a:close/>
                </a:path>
              </a:pathLst>
            </a:custGeom>
            <a:solidFill>
              <a:srgbClr val="5AAF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Forma livre 26"/>
            <p:cNvSpPr/>
            <p:nvPr/>
          </p:nvSpPr>
          <p:spPr>
            <a:xfrm rot="543123">
              <a:off x="6524725" y="656354"/>
              <a:ext cx="414670" cy="364066"/>
            </a:xfrm>
            <a:custGeom>
              <a:avLst/>
              <a:gdLst>
                <a:gd name="connsiteX0" fmla="*/ 170121 w 414670"/>
                <a:gd name="connsiteY0" fmla="*/ 13192 h 364066"/>
                <a:gd name="connsiteX1" fmla="*/ 159488 w 414670"/>
                <a:gd name="connsiteY1" fmla="*/ 98252 h 364066"/>
                <a:gd name="connsiteX2" fmla="*/ 148856 w 414670"/>
                <a:gd name="connsiteY2" fmla="*/ 151415 h 364066"/>
                <a:gd name="connsiteX3" fmla="*/ 85060 w 414670"/>
                <a:gd name="connsiteY3" fmla="*/ 172680 h 364066"/>
                <a:gd name="connsiteX4" fmla="*/ 53163 w 414670"/>
                <a:gd name="connsiteY4" fmla="*/ 193945 h 364066"/>
                <a:gd name="connsiteX5" fmla="*/ 0 w 414670"/>
                <a:gd name="connsiteY5" fmla="*/ 215210 h 364066"/>
                <a:gd name="connsiteX6" fmla="*/ 63795 w 414670"/>
                <a:gd name="connsiteY6" fmla="*/ 257741 h 364066"/>
                <a:gd name="connsiteX7" fmla="*/ 95693 w 414670"/>
                <a:gd name="connsiteY7" fmla="*/ 321536 h 364066"/>
                <a:gd name="connsiteX8" fmla="*/ 106325 w 414670"/>
                <a:gd name="connsiteY8" fmla="*/ 353434 h 364066"/>
                <a:gd name="connsiteX9" fmla="*/ 138223 w 414670"/>
                <a:gd name="connsiteY9" fmla="*/ 364066 h 364066"/>
                <a:gd name="connsiteX10" fmla="*/ 297711 w 414670"/>
                <a:gd name="connsiteY10" fmla="*/ 353434 h 364066"/>
                <a:gd name="connsiteX11" fmla="*/ 308344 w 414670"/>
                <a:gd name="connsiteY11" fmla="*/ 321536 h 364066"/>
                <a:gd name="connsiteX12" fmla="*/ 297711 w 414670"/>
                <a:gd name="connsiteY12" fmla="*/ 268373 h 364066"/>
                <a:gd name="connsiteX13" fmla="*/ 265814 w 414670"/>
                <a:gd name="connsiteY13" fmla="*/ 257741 h 364066"/>
                <a:gd name="connsiteX14" fmla="*/ 159488 w 414670"/>
                <a:gd name="connsiteY14" fmla="*/ 247108 h 364066"/>
                <a:gd name="connsiteX15" fmla="*/ 276446 w 414670"/>
                <a:gd name="connsiteY15" fmla="*/ 247108 h 364066"/>
                <a:gd name="connsiteX16" fmla="*/ 340242 w 414670"/>
                <a:gd name="connsiteY16" fmla="*/ 236475 h 364066"/>
                <a:gd name="connsiteX17" fmla="*/ 350874 w 414670"/>
                <a:gd name="connsiteY17" fmla="*/ 204578 h 364066"/>
                <a:gd name="connsiteX18" fmla="*/ 340242 w 414670"/>
                <a:gd name="connsiteY18" fmla="*/ 172680 h 364066"/>
                <a:gd name="connsiteX19" fmla="*/ 404037 w 414670"/>
                <a:gd name="connsiteY19" fmla="*/ 130150 h 364066"/>
                <a:gd name="connsiteX20" fmla="*/ 414670 w 414670"/>
                <a:gd name="connsiteY20" fmla="*/ 98252 h 364066"/>
                <a:gd name="connsiteX21" fmla="*/ 170121 w 414670"/>
                <a:gd name="connsiteY21" fmla="*/ 13192 h 364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14670" h="364066">
                  <a:moveTo>
                    <a:pt x="170121" y="13192"/>
                  </a:moveTo>
                  <a:cubicBezTo>
                    <a:pt x="127591" y="13192"/>
                    <a:pt x="163833" y="70010"/>
                    <a:pt x="159488" y="98252"/>
                  </a:cubicBezTo>
                  <a:cubicBezTo>
                    <a:pt x="156740" y="116114"/>
                    <a:pt x="161635" y="138636"/>
                    <a:pt x="148856" y="151415"/>
                  </a:cubicBezTo>
                  <a:cubicBezTo>
                    <a:pt x="133006" y="167265"/>
                    <a:pt x="85060" y="172680"/>
                    <a:pt x="85060" y="172680"/>
                  </a:cubicBezTo>
                  <a:cubicBezTo>
                    <a:pt x="74428" y="179768"/>
                    <a:pt x="65813" y="192138"/>
                    <a:pt x="53163" y="193945"/>
                  </a:cubicBezTo>
                  <a:cubicBezTo>
                    <a:pt x="-7583" y="202623"/>
                    <a:pt x="20884" y="152555"/>
                    <a:pt x="0" y="215210"/>
                  </a:cubicBezTo>
                  <a:cubicBezTo>
                    <a:pt x="21265" y="229387"/>
                    <a:pt x="55713" y="233495"/>
                    <a:pt x="63795" y="257741"/>
                  </a:cubicBezTo>
                  <a:cubicBezTo>
                    <a:pt x="78469" y="301761"/>
                    <a:pt x="68211" y="280313"/>
                    <a:pt x="95693" y="321536"/>
                  </a:cubicBezTo>
                  <a:cubicBezTo>
                    <a:pt x="99237" y="332169"/>
                    <a:pt x="98400" y="345509"/>
                    <a:pt x="106325" y="353434"/>
                  </a:cubicBezTo>
                  <a:cubicBezTo>
                    <a:pt x="114250" y="361359"/>
                    <a:pt x="127015" y="364066"/>
                    <a:pt x="138223" y="364066"/>
                  </a:cubicBezTo>
                  <a:cubicBezTo>
                    <a:pt x="191504" y="364066"/>
                    <a:pt x="244548" y="356978"/>
                    <a:pt x="297711" y="353434"/>
                  </a:cubicBezTo>
                  <a:cubicBezTo>
                    <a:pt x="301255" y="342801"/>
                    <a:pt x="308344" y="332744"/>
                    <a:pt x="308344" y="321536"/>
                  </a:cubicBezTo>
                  <a:cubicBezTo>
                    <a:pt x="308344" y="303464"/>
                    <a:pt x="307736" y="283410"/>
                    <a:pt x="297711" y="268373"/>
                  </a:cubicBezTo>
                  <a:cubicBezTo>
                    <a:pt x="291494" y="259048"/>
                    <a:pt x="276891" y="259445"/>
                    <a:pt x="265814" y="257741"/>
                  </a:cubicBezTo>
                  <a:cubicBezTo>
                    <a:pt x="230609" y="252325"/>
                    <a:pt x="194930" y="250652"/>
                    <a:pt x="159488" y="247108"/>
                  </a:cubicBezTo>
                  <a:cubicBezTo>
                    <a:pt x="232641" y="222723"/>
                    <a:pt x="144196" y="247108"/>
                    <a:pt x="276446" y="247108"/>
                  </a:cubicBezTo>
                  <a:cubicBezTo>
                    <a:pt x="298005" y="247108"/>
                    <a:pt x="318977" y="240019"/>
                    <a:pt x="340242" y="236475"/>
                  </a:cubicBezTo>
                  <a:cubicBezTo>
                    <a:pt x="343786" y="225843"/>
                    <a:pt x="350874" y="215785"/>
                    <a:pt x="350874" y="204578"/>
                  </a:cubicBezTo>
                  <a:cubicBezTo>
                    <a:pt x="350874" y="193370"/>
                    <a:pt x="333728" y="181800"/>
                    <a:pt x="340242" y="172680"/>
                  </a:cubicBezTo>
                  <a:cubicBezTo>
                    <a:pt x="355097" y="151883"/>
                    <a:pt x="404037" y="130150"/>
                    <a:pt x="404037" y="130150"/>
                  </a:cubicBezTo>
                  <a:cubicBezTo>
                    <a:pt x="407581" y="119517"/>
                    <a:pt x="414670" y="109460"/>
                    <a:pt x="414670" y="98252"/>
                  </a:cubicBezTo>
                  <a:cubicBezTo>
                    <a:pt x="414670" y="-49446"/>
                    <a:pt x="212651" y="13192"/>
                    <a:pt x="170121" y="13192"/>
                  </a:cubicBezTo>
                  <a:close/>
                </a:path>
              </a:pathLst>
            </a:custGeom>
            <a:solidFill>
              <a:srgbClr val="5AAF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Forma livre 27"/>
            <p:cNvSpPr/>
            <p:nvPr/>
          </p:nvSpPr>
          <p:spPr>
            <a:xfrm rot="907919">
              <a:off x="6947167" y="883499"/>
              <a:ext cx="1028073" cy="1084877"/>
            </a:xfrm>
            <a:custGeom>
              <a:avLst/>
              <a:gdLst>
                <a:gd name="connsiteX0" fmla="*/ 31897 w 1028073"/>
                <a:gd name="connsiteY0" fmla="*/ 356 h 1084877"/>
                <a:gd name="connsiteX1" fmla="*/ 0 w 1028073"/>
                <a:gd name="connsiteY1" fmla="*/ 53519 h 1084877"/>
                <a:gd name="connsiteX2" fmla="*/ 63795 w 1028073"/>
                <a:gd name="connsiteY2" fmla="*/ 96049 h 1084877"/>
                <a:gd name="connsiteX3" fmla="*/ 31897 w 1028073"/>
                <a:gd name="connsiteY3" fmla="*/ 117314 h 1084877"/>
                <a:gd name="connsiteX4" fmla="*/ 63795 w 1028073"/>
                <a:gd name="connsiteY4" fmla="*/ 213007 h 1084877"/>
                <a:gd name="connsiteX5" fmla="*/ 95693 w 1028073"/>
                <a:gd name="connsiteY5" fmla="*/ 223640 h 1084877"/>
                <a:gd name="connsiteX6" fmla="*/ 148855 w 1028073"/>
                <a:gd name="connsiteY6" fmla="*/ 213007 h 1084877"/>
                <a:gd name="connsiteX7" fmla="*/ 212651 w 1028073"/>
                <a:gd name="connsiteY7" fmla="*/ 191742 h 1084877"/>
                <a:gd name="connsiteX8" fmla="*/ 265814 w 1028073"/>
                <a:gd name="connsiteY8" fmla="*/ 202375 h 1084877"/>
                <a:gd name="connsiteX9" fmla="*/ 276446 w 1028073"/>
                <a:gd name="connsiteY9" fmla="*/ 383128 h 1084877"/>
                <a:gd name="connsiteX10" fmla="*/ 297711 w 1028073"/>
                <a:gd name="connsiteY10" fmla="*/ 468189 h 1084877"/>
                <a:gd name="connsiteX11" fmla="*/ 308344 w 1028073"/>
                <a:gd name="connsiteY11" fmla="*/ 510719 h 1084877"/>
                <a:gd name="connsiteX12" fmla="*/ 340241 w 1028073"/>
                <a:gd name="connsiteY12" fmla="*/ 531984 h 1084877"/>
                <a:gd name="connsiteX13" fmla="*/ 340241 w 1028073"/>
                <a:gd name="connsiteY13" fmla="*/ 659575 h 1084877"/>
                <a:gd name="connsiteX14" fmla="*/ 372139 w 1028073"/>
                <a:gd name="connsiteY14" fmla="*/ 670207 h 1084877"/>
                <a:gd name="connsiteX15" fmla="*/ 382772 w 1028073"/>
                <a:gd name="connsiteY15" fmla="*/ 702105 h 1084877"/>
                <a:gd name="connsiteX16" fmla="*/ 340241 w 1028073"/>
                <a:gd name="connsiteY16" fmla="*/ 755268 h 1084877"/>
                <a:gd name="connsiteX17" fmla="*/ 372139 w 1028073"/>
                <a:gd name="connsiteY17" fmla="*/ 904123 h 1084877"/>
                <a:gd name="connsiteX18" fmla="*/ 393404 w 1028073"/>
                <a:gd name="connsiteY18" fmla="*/ 925389 h 1084877"/>
                <a:gd name="connsiteX19" fmla="*/ 404037 w 1028073"/>
                <a:gd name="connsiteY19" fmla="*/ 957286 h 1084877"/>
                <a:gd name="connsiteX20" fmla="*/ 457200 w 1028073"/>
                <a:gd name="connsiteY20" fmla="*/ 1021082 h 1084877"/>
                <a:gd name="connsiteX21" fmla="*/ 489097 w 1028073"/>
                <a:gd name="connsiteY21" fmla="*/ 1031714 h 1084877"/>
                <a:gd name="connsiteX22" fmla="*/ 531628 w 1028073"/>
                <a:gd name="connsiteY22" fmla="*/ 1063612 h 1084877"/>
                <a:gd name="connsiteX23" fmla="*/ 574158 w 1028073"/>
                <a:gd name="connsiteY23" fmla="*/ 1074244 h 1084877"/>
                <a:gd name="connsiteX24" fmla="*/ 606055 w 1028073"/>
                <a:gd name="connsiteY24" fmla="*/ 1084877 h 1084877"/>
                <a:gd name="connsiteX25" fmla="*/ 616688 w 1028073"/>
                <a:gd name="connsiteY25" fmla="*/ 1052979 h 1084877"/>
                <a:gd name="connsiteX26" fmla="*/ 627321 w 1028073"/>
                <a:gd name="connsiteY26" fmla="*/ 861593 h 1084877"/>
                <a:gd name="connsiteX27" fmla="*/ 680483 w 1028073"/>
                <a:gd name="connsiteY27" fmla="*/ 850961 h 1084877"/>
                <a:gd name="connsiteX28" fmla="*/ 776176 w 1028073"/>
                <a:gd name="connsiteY28" fmla="*/ 840328 h 1084877"/>
                <a:gd name="connsiteX29" fmla="*/ 797441 w 1028073"/>
                <a:gd name="connsiteY29" fmla="*/ 808430 h 1084877"/>
                <a:gd name="connsiteX30" fmla="*/ 839972 w 1028073"/>
                <a:gd name="connsiteY30" fmla="*/ 744635 h 1084877"/>
                <a:gd name="connsiteX31" fmla="*/ 925032 w 1028073"/>
                <a:gd name="connsiteY31" fmla="*/ 734003 h 1084877"/>
                <a:gd name="connsiteX32" fmla="*/ 988828 w 1028073"/>
                <a:gd name="connsiteY32" fmla="*/ 702105 h 1084877"/>
                <a:gd name="connsiteX33" fmla="*/ 1010093 w 1028073"/>
                <a:gd name="connsiteY33" fmla="*/ 670207 h 1084877"/>
                <a:gd name="connsiteX34" fmla="*/ 1010093 w 1028073"/>
                <a:gd name="connsiteY34" fmla="*/ 510719 h 1084877"/>
                <a:gd name="connsiteX35" fmla="*/ 978195 w 1028073"/>
                <a:gd name="connsiteY35" fmla="*/ 500086 h 1084877"/>
                <a:gd name="connsiteX36" fmla="*/ 914400 w 1028073"/>
                <a:gd name="connsiteY36" fmla="*/ 468189 h 1084877"/>
                <a:gd name="connsiteX37" fmla="*/ 893134 w 1028073"/>
                <a:gd name="connsiteY37" fmla="*/ 446923 h 1084877"/>
                <a:gd name="connsiteX38" fmla="*/ 861237 w 1028073"/>
                <a:gd name="connsiteY38" fmla="*/ 436291 h 1084877"/>
                <a:gd name="connsiteX39" fmla="*/ 839972 w 1028073"/>
                <a:gd name="connsiteY39" fmla="*/ 404393 h 1084877"/>
                <a:gd name="connsiteX40" fmla="*/ 786809 w 1028073"/>
                <a:gd name="connsiteY40" fmla="*/ 351230 h 1084877"/>
                <a:gd name="connsiteX41" fmla="*/ 776176 w 1028073"/>
                <a:gd name="connsiteY41" fmla="*/ 319333 h 1084877"/>
                <a:gd name="connsiteX42" fmla="*/ 712381 w 1028073"/>
                <a:gd name="connsiteY42" fmla="*/ 276803 h 1084877"/>
                <a:gd name="connsiteX43" fmla="*/ 680483 w 1028073"/>
                <a:gd name="connsiteY43" fmla="*/ 255537 h 1084877"/>
                <a:gd name="connsiteX44" fmla="*/ 627321 w 1028073"/>
                <a:gd name="connsiteY44" fmla="*/ 244905 h 1084877"/>
                <a:gd name="connsiteX45" fmla="*/ 531628 w 1028073"/>
                <a:gd name="connsiteY45" fmla="*/ 213007 h 1084877"/>
                <a:gd name="connsiteX46" fmla="*/ 499730 w 1028073"/>
                <a:gd name="connsiteY46" fmla="*/ 202375 h 1084877"/>
                <a:gd name="connsiteX47" fmla="*/ 478465 w 1028073"/>
                <a:gd name="connsiteY47" fmla="*/ 181109 h 1084877"/>
                <a:gd name="connsiteX48" fmla="*/ 414669 w 1028073"/>
                <a:gd name="connsiteY48" fmla="*/ 149212 h 1084877"/>
                <a:gd name="connsiteX49" fmla="*/ 318976 w 1028073"/>
                <a:gd name="connsiteY49" fmla="*/ 74784 h 1084877"/>
                <a:gd name="connsiteX50" fmla="*/ 244548 w 1028073"/>
                <a:gd name="connsiteY50" fmla="*/ 42886 h 1084877"/>
                <a:gd name="connsiteX51" fmla="*/ 159488 w 1028073"/>
                <a:gd name="connsiteY51" fmla="*/ 32254 h 1084877"/>
                <a:gd name="connsiteX52" fmla="*/ 31897 w 1028073"/>
                <a:gd name="connsiteY52" fmla="*/ 356 h 108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028073" h="1084877">
                  <a:moveTo>
                    <a:pt x="31897" y="356"/>
                  </a:moveTo>
                  <a:cubicBezTo>
                    <a:pt x="5316" y="3900"/>
                    <a:pt x="0" y="32853"/>
                    <a:pt x="0" y="53519"/>
                  </a:cubicBezTo>
                  <a:cubicBezTo>
                    <a:pt x="0" y="80067"/>
                    <a:pt x="47315" y="90555"/>
                    <a:pt x="63795" y="96049"/>
                  </a:cubicBezTo>
                  <a:cubicBezTo>
                    <a:pt x="53162" y="103137"/>
                    <a:pt x="34996" y="104917"/>
                    <a:pt x="31897" y="117314"/>
                  </a:cubicBezTo>
                  <a:cubicBezTo>
                    <a:pt x="26277" y="139795"/>
                    <a:pt x="41451" y="195132"/>
                    <a:pt x="63795" y="213007"/>
                  </a:cubicBezTo>
                  <a:cubicBezTo>
                    <a:pt x="72547" y="220009"/>
                    <a:pt x="85060" y="220096"/>
                    <a:pt x="95693" y="223640"/>
                  </a:cubicBezTo>
                  <a:cubicBezTo>
                    <a:pt x="113414" y="220096"/>
                    <a:pt x="131420" y="217762"/>
                    <a:pt x="148855" y="213007"/>
                  </a:cubicBezTo>
                  <a:cubicBezTo>
                    <a:pt x="170481" y="207109"/>
                    <a:pt x="212651" y="191742"/>
                    <a:pt x="212651" y="191742"/>
                  </a:cubicBezTo>
                  <a:cubicBezTo>
                    <a:pt x="230372" y="195286"/>
                    <a:pt x="260099" y="185230"/>
                    <a:pt x="265814" y="202375"/>
                  </a:cubicBezTo>
                  <a:cubicBezTo>
                    <a:pt x="284900" y="259633"/>
                    <a:pt x="269255" y="323203"/>
                    <a:pt x="276446" y="383128"/>
                  </a:cubicBezTo>
                  <a:cubicBezTo>
                    <a:pt x="279928" y="412146"/>
                    <a:pt x="290623" y="439835"/>
                    <a:pt x="297711" y="468189"/>
                  </a:cubicBezTo>
                  <a:cubicBezTo>
                    <a:pt x="301255" y="482366"/>
                    <a:pt x="296185" y="502613"/>
                    <a:pt x="308344" y="510719"/>
                  </a:cubicBezTo>
                  <a:lnTo>
                    <a:pt x="340241" y="531984"/>
                  </a:lnTo>
                  <a:cubicBezTo>
                    <a:pt x="328534" y="578813"/>
                    <a:pt x="316347" y="605814"/>
                    <a:pt x="340241" y="659575"/>
                  </a:cubicBezTo>
                  <a:cubicBezTo>
                    <a:pt x="344793" y="669817"/>
                    <a:pt x="361506" y="666663"/>
                    <a:pt x="372139" y="670207"/>
                  </a:cubicBezTo>
                  <a:cubicBezTo>
                    <a:pt x="375683" y="680840"/>
                    <a:pt x="384614" y="691050"/>
                    <a:pt x="382772" y="702105"/>
                  </a:cubicBezTo>
                  <a:cubicBezTo>
                    <a:pt x="380089" y="718202"/>
                    <a:pt x="351604" y="743906"/>
                    <a:pt x="340241" y="755268"/>
                  </a:cubicBezTo>
                  <a:cubicBezTo>
                    <a:pt x="342618" y="774283"/>
                    <a:pt x="350496" y="882479"/>
                    <a:pt x="372139" y="904123"/>
                  </a:cubicBezTo>
                  <a:lnTo>
                    <a:pt x="393404" y="925389"/>
                  </a:lnTo>
                  <a:cubicBezTo>
                    <a:pt x="396948" y="936021"/>
                    <a:pt x="399025" y="947262"/>
                    <a:pt x="404037" y="957286"/>
                  </a:cubicBezTo>
                  <a:cubicBezTo>
                    <a:pt x="413845" y="976901"/>
                    <a:pt x="439563" y="1009324"/>
                    <a:pt x="457200" y="1021082"/>
                  </a:cubicBezTo>
                  <a:cubicBezTo>
                    <a:pt x="466525" y="1027299"/>
                    <a:pt x="478465" y="1028170"/>
                    <a:pt x="489097" y="1031714"/>
                  </a:cubicBezTo>
                  <a:cubicBezTo>
                    <a:pt x="503274" y="1042347"/>
                    <a:pt x="515778" y="1055687"/>
                    <a:pt x="531628" y="1063612"/>
                  </a:cubicBezTo>
                  <a:cubicBezTo>
                    <a:pt x="544698" y="1070147"/>
                    <a:pt x="560107" y="1070229"/>
                    <a:pt x="574158" y="1074244"/>
                  </a:cubicBezTo>
                  <a:cubicBezTo>
                    <a:pt x="584934" y="1077323"/>
                    <a:pt x="595423" y="1081333"/>
                    <a:pt x="606055" y="1084877"/>
                  </a:cubicBezTo>
                  <a:cubicBezTo>
                    <a:pt x="609599" y="1074244"/>
                    <a:pt x="615625" y="1064136"/>
                    <a:pt x="616688" y="1052979"/>
                  </a:cubicBezTo>
                  <a:cubicBezTo>
                    <a:pt x="622746" y="989373"/>
                    <a:pt x="608081" y="922521"/>
                    <a:pt x="627321" y="861593"/>
                  </a:cubicBezTo>
                  <a:cubicBezTo>
                    <a:pt x="632763" y="844360"/>
                    <a:pt x="662593" y="853517"/>
                    <a:pt x="680483" y="850961"/>
                  </a:cubicBezTo>
                  <a:cubicBezTo>
                    <a:pt x="712254" y="846422"/>
                    <a:pt x="744278" y="843872"/>
                    <a:pt x="776176" y="840328"/>
                  </a:cubicBezTo>
                  <a:cubicBezTo>
                    <a:pt x="783264" y="829695"/>
                    <a:pt x="791726" y="819860"/>
                    <a:pt x="797441" y="808430"/>
                  </a:cubicBezTo>
                  <a:cubicBezTo>
                    <a:pt x="810689" y="781934"/>
                    <a:pt x="803021" y="758072"/>
                    <a:pt x="839972" y="744635"/>
                  </a:cubicBezTo>
                  <a:cubicBezTo>
                    <a:pt x="866826" y="734870"/>
                    <a:pt x="896679" y="737547"/>
                    <a:pt x="925032" y="734003"/>
                  </a:cubicBezTo>
                  <a:cubicBezTo>
                    <a:pt x="950974" y="725355"/>
                    <a:pt x="968217" y="722716"/>
                    <a:pt x="988828" y="702105"/>
                  </a:cubicBezTo>
                  <a:cubicBezTo>
                    <a:pt x="997864" y="693069"/>
                    <a:pt x="1003005" y="680840"/>
                    <a:pt x="1010093" y="670207"/>
                  </a:cubicBezTo>
                  <a:cubicBezTo>
                    <a:pt x="1029969" y="610576"/>
                    <a:pt x="1037844" y="600910"/>
                    <a:pt x="1010093" y="510719"/>
                  </a:cubicBezTo>
                  <a:cubicBezTo>
                    <a:pt x="1006797" y="500007"/>
                    <a:pt x="988220" y="505098"/>
                    <a:pt x="978195" y="500086"/>
                  </a:cubicBezTo>
                  <a:cubicBezTo>
                    <a:pt x="895754" y="458865"/>
                    <a:pt x="994570" y="494911"/>
                    <a:pt x="914400" y="468189"/>
                  </a:cubicBezTo>
                  <a:cubicBezTo>
                    <a:pt x="907311" y="461100"/>
                    <a:pt x="901730" y="452081"/>
                    <a:pt x="893134" y="446923"/>
                  </a:cubicBezTo>
                  <a:cubicBezTo>
                    <a:pt x="883524" y="441157"/>
                    <a:pt x="869988" y="443292"/>
                    <a:pt x="861237" y="436291"/>
                  </a:cubicBezTo>
                  <a:cubicBezTo>
                    <a:pt x="851258" y="428308"/>
                    <a:pt x="848387" y="414010"/>
                    <a:pt x="839972" y="404393"/>
                  </a:cubicBezTo>
                  <a:cubicBezTo>
                    <a:pt x="823469" y="385532"/>
                    <a:pt x="786809" y="351230"/>
                    <a:pt x="786809" y="351230"/>
                  </a:cubicBezTo>
                  <a:cubicBezTo>
                    <a:pt x="783265" y="340598"/>
                    <a:pt x="784101" y="327258"/>
                    <a:pt x="776176" y="319333"/>
                  </a:cubicBezTo>
                  <a:cubicBezTo>
                    <a:pt x="758104" y="301261"/>
                    <a:pt x="733646" y="290980"/>
                    <a:pt x="712381" y="276803"/>
                  </a:cubicBezTo>
                  <a:cubicBezTo>
                    <a:pt x="701748" y="269714"/>
                    <a:pt x="693014" y="258043"/>
                    <a:pt x="680483" y="255537"/>
                  </a:cubicBezTo>
                  <a:cubicBezTo>
                    <a:pt x="662762" y="251993"/>
                    <a:pt x="644756" y="249660"/>
                    <a:pt x="627321" y="244905"/>
                  </a:cubicBezTo>
                  <a:cubicBezTo>
                    <a:pt x="627278" y="244893"/>
                    <a:pt x="547598" y="218330"/>
                    <a:pt x="531628" y="213007"/>
                  </a:cubicBezTo>
                  <a:lnTo>
                    <a:pt x="499730" y="202375"/>
                  </a:lnTo>
                  <a:cubicBezTo>
                    <a:pt x="492642" y="195286"/>
                    <a:pt x="487061" y="186267"/>
                    <a:pt x="478465" y="181109"/>
                  </a:cubicBezTo>
                  <a:cubicBezTo>
                    <a:pt x="409958" y="140004"/>
                    <a:pt x="483811" y="206831"/>
                    <a:pt x="414669" y="149212"/>
                  </a:cubicBezTo>
                  <a:cubicBezTo>
                    <a:pt x="362158" y="105453"/>
                    <a:pt x="399604" y="115098"/>
                    <a:pt x="318976" y="74784"/>
                  </a:cubicBezTo>
                  <a:cubicBezTo>
                    <a:pt x="298030" y="64311"/>
                    <a:pt x="269131" y="47356"/>
                    <a:pt x="244548" y="42886"/>
                  </a:cubicBezTo>
                  <a:cubicBezTo>
                    <a:pt x="216435" y="37775"/>
                    <a:pt x="187887" y="35409"/>
                    <a:pt x="159488" y="32254"/>
                  </a:cubicBezTo>
                  <a:cubicBezTo>
                    <a:pt x="54268" y="20563"/>
                    <a:pt x="58478" y="-3188"/>
                    <a:pt x="31897" y="356"/>
                  </a:cubicBezTo>
                  <a:close/>
                </a:path>
              </a:pathLst>
            </a:custGeom>
            <a:solidFill>
              <a:srgbClr val="5AAF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350597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1469</TotalTime>
  <Words>129</Words>
  <Application>Microsoft Office PowerPoint</Application>
  <PresentationFormat>Personalizar</PresentationFormat>
  <Paragraphs>90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Pires</dc:creator>
  <cp:lastModifiedBy>ANA CLARA SAMPAIO PIRES</cp:lastModifiedBy>
  <cp:revision>86</cp:revision>
  <dcterms:created xsi:type="dcterms:W3CDTF">2019-02-28T23:52:37Z</dcterms:created>
  <dcterms:modified xsi:type="dcterms:W3CDTF">2019-04-17T16:48:59Z</dcterms:modified>
</cp:coreProperties>
</file>