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4C188"/>
    <a:srgbClr val="EB6C15"/>
    <a:srgbClr val="F6CB9C"/>
    <a:srgbClr val="01ABA7"/>
    <a:srgbClr val="01BFBF"/>
    <a:srgbClr val="702791"/>
    <a:srgbClr val="7F2CA4"/>
    <a:srgbClr val="B153EB"/>
    <a:srgbClr val="C9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9"/>
                      <a:ext cx="8043818" cy="5084012"/>
                      <a:chOff x="1798206" y="1047769"/>
                      <a:chExt cx="8043818" cy="5084012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9"/>
                        <a:ext cx="6444556" cy="4525289"/>
                        <a:chOff x="1798206" y="1047769"/>
                        <a:chExt cx="6444556" cy="4525289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9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71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Aharoni</vt:lpstr>
      <vt:lpstr>Arial</vt:lpstr>
      <vt:lpstr>Arial Black</vt:lpstr>
      <vt:lpstr>Bauhaus 93</vt:lpstr>
      <vt:lpstr>Berlin Sans FB Demi</vt:lpstr>
      <vt:lpstr>Calibri</vt:lpstr>
      <vt:lpstr>Calibri Light</vt:lpstr>
      <vt:lpstr>Century Gothic</vt:lpstr>
      <vt:lpstr>Freestyle Script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82</cp:revision>
  <dcterms:created xsi:type="dcterms:W3CDTF">2019-02-28T23:52:37Z</dcterms:created>
  <dcterms:modified xsi:type="dcterms:W3CDTF">2019-04-15T02:44:54Z</dcterms:modified>
</cp:coreProperties>
</file>