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C15"/>
    <a:srgbClr val="F6CB9C"/>
    <a:srgbClr val="01ABA7"/>
    <a:srgbClr val="01BFBF"/>
    <a:srgbClr val="702791"/>
    <a:srgbClr val="7F2CA4"/>
    <a:srgbClr val="B153EB"/>
    <a:srgbClr val="C9DE00"/>
    <a:srgbClr val="DCFF09"/>
    <a:srgbClr val="362B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174" y="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23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80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40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48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38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30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05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19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51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9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82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0722-7C31-4BAA-904B-29AEC9A1B4D7}" type="datetimeFigureOut">
              <a:rPr lang="pt-BR" smtClean="0"/>
              <a:t>12/04/2019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08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/>
          <p:cNvGrpSpPr/>
          <p:nvPr/>
        </p:nvGrpSpPr>
        <p:grpSpPr>
          <a:xfrm>
            <a:off x="3986498" y="325121"/>
            <a:ext cx="4749356" cy="4445391"/>
            <a:chOff x="5283673" y="984738"/>
            <a:chExt cx="4749356" cy="4445391"/>
          </a:xfrm>
        </p:grpSpPr>
        <p:sp>
          <p:nvSpPr>
            <p:cNvPr id="11" name="Elipse 10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8" name="Fluxograma: Terminação 7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Fluxograma: Conector 6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Fluxograma: Conector 8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luxograma: Conector 9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1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Agrupar 52"/>
          <p:cNvGrpSpPr/>
          <p:nvPr/>
        </p:nvGrpSpPr>
        <p:grpSpPr>
          <a:xfrm>
            <a:off x="225355" y="221140"/>
            <a:ext cx="2321170" cy="4653350"/>
            <a:chOff x="1308295" y="1184742"/>
            <a:chExt cx="2321170" cy="4653350"/>
          </a:xfrm>
        </p:grpSpPr>
        <p:sp>
          <p:nvSpPr>
            <p:cNvPr id="20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luxograma: Conector 2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luxograma: Conector 2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luxograma: Conector 2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luxograma: Conector 2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41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</a:p>
              <a:p>
                <a:pPr algn="dist">
                  <a:lnSpc>
                    <a:spcPts val="300"/>
                  </a:lnSpc>
                </a:pPr>
                <a:endParaRPr lang="pt-BR" sz="16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40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38" name="Lágrima 37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1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50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32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42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6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Gmail</a:t>
                  </a:r>
                  <a:endParaRPr lang="pt-BR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48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43" name="Retângulo 4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Retângulo 4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Retângulo 4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Retângulo 4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Retângulo 4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57" name="Agrupar 56"/>
          <p:cNvGrpSpPr/>
          <p:nvPr/>
        </p:nvGrpSpPr>
        <p:grpSpPr>
          <a:xfrm>
            <a:off x="1510934" y="4105564"/>
            <a:ext cx="3100730" cy="2440194"/>
            <a:chOff x="9017372" y="4063778"/>
            <a:chExt cx="3100730" cy="2440194"/>
          </a:xfrm>
        </p:grpSpPr>
        <p:sp>
          <p:nvSpPr>
            <p:cNvPr id="54" name="Retângulo 53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7" name="Agrupar 136"/>
          <p:cNvGrpSpPr/>
          <p:nvPr/>
        </p:nvGrpSpPr>
        <p:grpSpPr>
          <a:xfrm>
            <a:off x="9947934" y="331347"/>
            <a:ext cx="1874217" cy="1921294"/>
            <a:chOff x="9093883" y="583075"/>
            <a:chExt cx="2169132" cy="2034558"/>
          </a:xfrm>
        </p:grpSpPr>
        <p:grpSp>
          <p:nvGrpSpPr>
            <p:cNvPr id="136" name="Agrupar 135"/>
            <p:cNvGrpSpPr/>
            <p:nvPr/>
          </p:nvGrpSpPr>
          <p:grpSpPr>
            <a:xfrm>
              <a:off x="9093883" y="583075"/>
              <a:ext cx="2159238" cy="2034294"/>
              <a:chOff x="9093883" y="583075"/>
              <a:chExt cx="2159238" cy="2034294"/>
            </a:xfrm>
          </p:grpSpPr>
          <p:sp>
            <p:nvSpPr>
              <p:cNvPr id="96" name="Retângulo 95"/>
              <p:cNvSpPr/>
              <p:nvPr/>
            </p:nvSpPr>
            <p:spPr>
              <a:xfrm>
                <a:off x="9093883" y="583075"/>
                <a:ext cx="2159238" cy="20342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9259663" y="658977"/>
                <a:ext cx="1856310" cy="15202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Nuvem 129"/>
              <p:cNvSpPr/>
              <p:nvPr/>
            </p:nvSpPr>
            <p:spPr>
              <a:xfrm>
                <a:off x="9177644" y="1728743"/>
                <a:ext cx="2075476" cy="717050"/>
              </a:xfrm>
              <a:prstGeom prst="cloud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Forma Livre 124"/>
              <p:cNvSpPr/>
              <p:nvPr/>
            </p:nvSpPr>
            <p:spPr>
              <a:xfrm>
                <a:off x="9735663" y="809752"/>
                <a:ext cx="872197" cy="1385890"/>
              </a:xfrm>
              <a:custGeom>
                <a:avLst/>
                <a:gdLst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58129 w 872197"/>
                  <a:gd name="connsiteY3" fmla="*/ 1322364 h 1336431"/>
                  <a:gd name="connsiteX0" fmla="*/ 0 w 872197"/>
                  <a:gd name="connsiteY0" fmla="*/ 1355198 h 1355198"/>
                  <a:gd name="connsiteX1" fmla="*/ 365760 w 872197"/>
                  <a:gd name="connsiteY1" fmla="*/ 18767 h 1355198"/>
                  <a:gd name="connsiteX2" fmla="*/ 590843 w 872197"/>
                  <a:gd name="connsiteY2" fmla="*/ 694017 h 1355198"/>
                  <a:gd name="connsiteX3" fmla="*/ 872197 w 872197"/>
                  <a:gd name="connsiteY3" fmla="*/ 1298927 h 1355198"/>
                  <a:gd name="connsiteX4" fmla="*/ 858129 w 872197"/>
                  <a:gd name="connsiteY4" fmla="*/ 1341131 h 1355198"/>
                  <a:gd name="connsiteX0" fmla="*/ 0 w 872197"/>
                  <a:gd name="connsiteY0" fmla="*/ 1385890 h 1385890"/>
                  <a:gd name="connsiteX1" fmla="*/ 365760 w 872197"/>
                  <a:gd name="connsiteY1" fmla="*/ 49459 h 1385890"/>
                  <a:gd name="connsiteX2" fmla="*/ 478302 w 872197"/>
                  <a:gd name="connsiteY2" fmla="*/ 344881 h 1385890"/>
                  <a:gd name="connsiteX3" fmla="*/ 590843 w 872197"/>
                  <a:gd name="connsiteY3" fmla="*/ 724709 h 1385890"/>
                  <a:gd name="connsiteX4" fmla="*/ 872197 w 872197"/>
                  <a:gd name="connsiteY4" fmla="*/ 1329619 h 1385890"/>
                  <a:gd name="connsiteX5" fmla="*/ 858129 w 872197"/>
                  <a:gd name="connsiteY5" fmla="*/ 1371823 h 1385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2197" h="1385890">
                    <a:moveTo>
                      <a:pt x="0" y="1385890"/>
                    </a:moveTo>
                    <a:cubicBezTo>
                      <a:pt x="164123" y="982616"/>
                      <a:pt x="314179" y="494936"/>
                      <a:pt x="365760" y="49459"/>
                    </a:cubicBezTo>
                    <a:cubicBezTo>
                      <a:pt x="445477" y="-131076"/>
                      <a:pt x="440788" y="232339"/>
                      <a:pt x="478302" y="344881"/>
                    </a:cubicBezTo>
                    <a:cubicBezTo>
                      <a:pt x="515816" y="457423"/>
                      <a:pt x="525194" y="553552"/>
                      <a:pt x="590843" y="724709"/>
                    </a:cubicBezTo>
                    <a:cubicBezTo>
                      <a:pt x="656492" y="895866"/>
                      <a:pt x="825305" y="1200665"/>
                      <a:pt x="872197" y="1329619"/>
                    </a:cubicBezTo>
                    <a:lnTo>
                      <a:pt x="858129" y="1371823"/>
                    </a:lnTo>
                  </a:path>
                </a:pathLst>
              </a:custGeom>
              <a:solidFill>
                <a:srgbClr val="786D2C"/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Trapezoide 126"/>
              <p:cNvSpPr/>
              <p:nvPr/>
            </p:nvSpPr>
            <p:spPr>
              <a:xfrm>
                <a:off x="9956119" y="1879057"/>
                <a:ext cx="440312" cy="317082"/>
              </a:xfrm>
              <a:custGeom>
                <a:avLst/>
                <a:gdLst>
                  <a:gd name="connsiteX0" fmla="*/ 0 w 496582"/>
                  <a:gd name="connsiteY0" fmla="*/ 274879 h 274879"/>
                  <a:gd name="connsiteX1" fmla="*/ 68720 w 496582"/>
                  <a:gd name="connsiteY1" fmla="*/ 0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74879 h 274879"/>
                  <a:gd name="connsiteX1" fmla="*/ 96856 w 496582"/>
                  <a:gd name="connsiteY1" fmla="*/ 14068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102280 w 496582"/>
                  <a:gd name="connsiteY1" fmla="*/ 90420 h 260811"/>
                  <a:gd name="connsiteX2" fmla="*/ 96856 w 496582"/>
                  <a:gd name="connsiteY2" fmla="*/ 0 h 260811"/>
                  <a:gd name="connsiteX3" fmla="*/ 357523 w 496582"/>
                  <a:gd name="connsiteY3" fmla="*/ 14068 h 260811"/>
                  <a:gd name="connsiteX4" fmla="*/ 496582 w 496582"/>
                  <a:gd name="connsiteY4" fmla="*/ 260811 h 260811"/>
                  <a:gd name="connsiteX5" fmla="*/ 0 w 496582"/>
                  <a:gd name="connsiteY5" fmla="*/ 260811 h 260811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42203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0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303013 h 303013"/>
                  <a:gd name="connsiteX1" fmla="*/ 102280 w 496582"/>
                  <a:gd name="connsiteY1" fmla="*/ 132622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303013 h 303013"/>
                  <a:gd name="connsiteX1" fmla="*/ 116348 w 496582"/>
                  <a:gd name="connsiteY1" fmla="*/ 20080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78394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50258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82787 w 496582"/>
                  <a:gd name="connsiteY2" fmla="*/ 56271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24990 w 496582"/>
                  <a:gd name="connsiteY2" fmla="*/ 70338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95328 w 496582"/>
                  <a:gd name="connsiteY2" fmla="*/ 56270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56270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14066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0312" h="317082">
                    <a:moveTo>
                      <a:pt x="0" y="317082"/>
                    </a:moveTo>
                    <a:cubicBezTo>
                      <a:pt x="15336" y="264974"/>
                      <a:pt x="44742" y="58121"/>
                      <a:pt x="60078" y="6013"/>
                    </a:cubicBezTo>
                    <a:lnTo>
                      <a:pt x="139058" y="14066"/>
                    </a:lnTo>
                    <a:lnTo>
                      <a:pt x="357524" y="0"/>
                    </a:lnTo>
                    <a:cubicBezTo>
                      <a:pt x="375742" y="110384"/>
                      <a:pt x="393959" y="206698"/>
                      <a:pt x="440312" y="288946"/>
                    </a:cubicBezTo>
                    <a:lnTo>
                      <a:pt x="0" y="31708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Trapezoide 125"/>
              <p:cNvSpPr/>
              <p:nvPr/>
            </p:nvSpPr>
            <p:spPr>
              <a:xfrm>
                <a:off x="10035774" y="1296332"/>
                <a:ext cx="236796" cy="469808"/>
              </a:xfrm>
              <a:custGeom>
                <a:avLst/>
                <a:gdLst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77597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21326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6352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93191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0725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07259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63530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47936"/>
                  <a:gd name="connsiteY0" fmla="*/ 497943 h 497943"/>
                  <a:gd name="connsiteX1" fmla="*/ 115470 w 247936"/>
                  <a:gd name="connsiteY1" fmla="*/ 28135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47936"/>
                  <a:gd name="connsiteY0" fmla="*/ 497943 h 497943"/>
                  <a:gd name="connsiteX1" fmla="*/ 73267 w 247936"/>
                  <a:gd name="connsiteY1" fmla="*/ 42203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36796"/>
                  <a:gd name="connsiteY0" fmla="*/ 469808 h 469808"/>
                  <a:gd name="connsiteX1" fmla="*/ 73267 w 236796"/>
                  <a:gd name="connsiteY1" fmla="*/ 14068 h 469808"/>
                  <a:gd name="connsiteX2" fmla="*/ 149462 w 236796"/>
                  <a:gd name="connsiteY2" fmla="*/ 0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796" h="469808">
                    <a:moveTo>
                      <a:pt x="0" y="469808"/>
                    </a:moveTo>
                    <a:lnTo>
                      <a:pt x="73267" y="14068"/>
                    </a:lnTo>
                    <a:lnTo>
                      <a:pt x="149462" y="0"/>
                    </a:lnTo>
                    <a:lnTo>
                      <a:pt x="236796" y="469808"/>
                    </a:lnTo>
                    <a:lnTo>
                      <a:pt x="0" y="4698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Triângulo isósceles 128"/>
              <p:cNvSpPr/>
              <p:nvPr/>
            </p:nvSpPr>
            <p:spPr>
              <a:xfrm>
                <a:off x="10065558" y="720872"/>
                <a:ext cx="119576" cy="256718"/>
              </a:xfrm>
              <a:prstGeom prst="triangle">
                <a:avLst/>
              </a:prstGeom>
              <a:solidFill>
                <a:srgbClr val="786D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Trapezoide 127"/>
              <p:cNvSpPr/>
              <p:nvPr/>
            </p:nvSpPr>
            <p:spPr>
              <a:xfrm>
                <a:off x="9998323" y="874049"/>
                <a:ext cx="282967" cy="199539"/>
              </a:xfrm>
              <a:prstGeom prst="trapezoid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1" name="Retângulo 130"/>
            <p:cNvSpPr/>
            <p:nvPr/>
          </p:nvSpPr>
          <p:spPr>
            <a:xfrm>
              <a:off x="9184678" y="2224625"/>
              <a:ext cx="2035127" cy="39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9140131" y="1856524"/>
              <a:ext cx="115555" cy="392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/>
            <p:cNvSpPr/>
            <p:nvPr/>
          </p:nvSpPr>
          <p:spPr>
            <a:xfrm>
              <a:off x="11124674" y="1772239"/>
              <a:ext cx="138341" cy="5366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7" name="Agrupar 216"/>
          <p:cNvGrpSpPr/>
          <p:nvPr/>
        </p:nvGrpSpPr>
        <p:grpSpPr>
          <a:xfrm>
            <a:off x="8167600" y="265879"/>
            <a:ext cx="1926287" cy="1982728"/>
            <a:chOff x="8592413" y="2336736"/>
            <a:chExt cx="2383217" cy="2433776"/>
          </a:xfrm>
        </p:grpSpPr>
        <p:sp>
          <p:nvSpPr>
            <p:cNvPr id="138" name="Retângulo 137"/>
            <p:cNvSpPr/>
            <p:nvPr/>
          </p:nvSpPr>
          <p:spPr>
            <a:xfrm>
              <a:off x="8592413" y="2336736"/>
              <a:ext cx="2383217" cy="2433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138"/>
            <p:cNvSpPr/>
            <p:nvPr/>
          </p:nvSpPr>
          <p:spPr>
            <a:xfrm>
              <a:off x="8798577" y="2390693"/>
              <a:ext cx="1984721" cy="16853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0" name="Agrupar 199"/>
            <p:cNvGrpSpPr/>
            <p:nvPr/>
          </p:nvGrpSpPr>
          <p:grpSpPr>
            <a:xfrm>
              <a:off x="8792310" y="2546252"/>
              <a:ext cx="740563" cy="1540613"/>
              <a:chOff x="8792310" y="2546252"/>
              <a:chExt cx="740563" cy="1540613"/>
            </a:xfrm>
          </p:grpSpPr>
          <p:sp>
            <p:nvSpPr>
              <p:cNvPr id="185" name="Fluxograma: Atraso 184"/>
              <p:cNvSpPr/>
              <p:nvPr/>
            </p:nvSpPr>
            <p:spPr>
              <a:xfrm rot="16200000">
                <a:off x="8701876" y="3255868"/>
                <a:ext cx="923408" cy="738586"/>
              </a:xfrm>
              <a:prstGeom prst="flowChartDelay">
                <a:avLst/>
              </a:prstGeom>
              <a:solidFill>
                <a:srgbClr val="CA98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Fluxograma: Atraso 188"/>
              <p:cNvSpPr/>
              <p:nvPr/>
            </p:nvSpPr>
            <p:spPr>
              <a:xfrm rot="5400000" flipV="1">
                <a:off x="8792685" y="2639601"/>
                <a:ext cx="685301" cy="583809"/>
              </a:xfrm>
              <a:prstGeom prst="flowChartDelay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Forma Livre 191"/>
              <p:cNvSpPr/>
              <p:nvPr/>
            </p:nvSpPr>
            <p:spPr>
              <a:xfrm>
                <a:off x="8792310" y="2546252"/>
                <a:ext cx="675395" cy="858130"/>
              </a:xfrm>
              <a:custGeom>
                <a:avLst/>
                <a:gdLst>
                  <a:gd name="connsiteX0" fmla="*/ 365760 w 787791"/>
                  <a:gd name="connsiteY0" fmla="*/ 42203 h 858130"/>
                  <a:gd name="connsiteX1" fmla="*/ 365760 w 787791"/>
                  <a:gd name="connsiteY1" fmla="*/ 42203 h 858130"/>
                  <a:gd name="connsiteX2" fmla="*/ 126609 w 787791"/>
                  <a:gd name="connsiteY2" fmla="*/ 56271 h 858130"/>
                  <a:gd name="connsiteX3" fmla="*/ 42203 w 787791"/>
                  <a:gd name="connsiteY3" fmla="*/ 84406 h 858130"/>
                  <a:gd name="connsiteX4" fmla="*/ 0 w 787791"/>
                  <a:gd name="connsiteY4" fmla="*/ 98474 h 858130"/>
                  <a:gd name="connsiteX5" fmla="*/ 28135 w 787791"/>
                  <a:gd name="connsiteY5" fmla="*/ 56271 h 858130"/>
                  <a:gd name="connsiteX6" fmla="*/ 98474 w 787791"/>
                  <a:gd name="connsiteY6" fmla="*/ 42203 h 858130"/>
                  <a:gd name="connsiteX7" fmla="*/ 42203 w 787791"/>
                  <a:gd name="connsiteY7" fmla="*/ 858130 h 858130"/>
                  <a:gd name="connsiteX8" fmla="*/ 168812 w 787791"/>
                  <a:gd name="connsiteY8" fmla="*/ 858130 h 858130"/>
                  <a:gd name="connsiteX9" fmla="*/ 253218 w 787791"/>
                  <a:gd name="connsiteY9" fmla="*/ 689317 h 858130"/>
                  <a:gd name="connsiteX10" fmla="*/ 112541 w 787791"/>
                  <a:gd name="connsiteY10" fmla="*/ 520505 h 858130"/>
                  <a:gd name="connsiteX11" fmla="*/ 126609 w 787791"/>
                  <a:gd name="connsiteY11" fmla="*/ 126610 h 858130"/>
                  <a:gd name="connsiteX12" fmla="*/ 422031 w 787791"/>
                  <a:gd name="connsiteY12" fmla="*/ 126610 h 858130"/>
                  <a:gd name="connsiteX13" fmla="*/ 661181 w 787791"/>
                  <a:gd name="connsiteY13" fmla="*/ 126610 h 858130"/>
                  <a:gd name="connsiteX14" fmla="*/ 689317 w 787791"/>
                  <a:gd name="connsiteY14" fmla="*/ 182880 h 858130"/>
                  <a:gd name="connsiteX15" fmla="*/ 689317 w 787791"/>
                  <a:gd name="connsiteY15" fmla="*/ 829994 h 858130"/>
                  <a:gd name="connsiteX16" fmla="*/ 787791 w 787791"/>
                  <a:gd name="connsiteY16" fmla="*/ 829994 h 858130"/>
                  <a:gd name="connsiteX17" fmla="*/ 703384 w 787791"/>
                  <a:gd name="connsiteY17" fmla="*/ 14068 h 858130"/>
                  <a:gd name="connsiteX18" fmla="*/ 703384 w 787791"/>
                  <a:gd name="connsiteY18" fmla="*/ 14068 h 858130"/>
                  <a:gd name="connsiteX19" fmla="*/ 70338 w 787791"/>
                  <a:gd name="connsiteY19" fmla="*/ 0 h 858130"/>
                  <a:gd name="connsiteX20" fmla="*/ 70338 w 787791"/>
                  <a:gd name="connsiteY20" fmla="*/ 464234 h 858130"/>
                  <a:gd name="connsiteX21" fmla="*/ 70338 w 787791"/>
                  <a:gd name="connsiteY21" fmla="*/ 492370 h 858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7791" h="858130">
                    <a:moveTo>
                      <a:pt x="365760" y="42203"/>
                    </a:moveTo>
                    <a:lnTo>
                      <a:pt x="365760" y="42203"/>
                    </a:lnTo>
                    <a:cubicBezTo>
                      <a:pt x="286043" y="46892"/>
                      <a:pt x="205793" y="45943"/>
                      <a:pt x="126609" y="56271"/>
                    </a:cubicBezTo>
                    <a:cubicBezTo>
                      <a:pt x="97201" y="60107"/>
                      <a:pt x="70338" y="75028"/>
                      <a:pt x="42203" y="84406"/>
                    </a:cubicBezTo>
                    <a:lnTo>
                      <a:pt x="0" y="98474"/>
                    </a:lnTo>
                    <a:cubicBezTo>
                      <a:pt x="9378" y="84406"/>
                      <a:pt x="14933" y="66833"/>
                      <a:pt x="28135" y="56271"/>
                    </a:cubicBezTo>
                    <a:cubicBezTo>
                      <a:pt x="49427" y="39237"/>
                      <a:pt x="74362" y="42203"/>
                      <a:pt x="98474" y="42203"/>
                    </a:cubicBezTo>
                    <a:lnTo>
                      <a:pt x="42203" y="858130"/>
                    </a:lnTo>
                    <a:lnTo>
                      <a:pt x="168812" y="858130"/>
                    </a:lnTo>
                    <a:lnTo>
                      <a:pt x="253218" y="689317"/>
                    </a:lnTo>
                    <a:lnTo>
                      <a:pt x="112541" y="520505"/>
                    </a:lnTo>
                    <a:lnTo>
                      <a:pt x="126609" y="126610"/>
                    </a:lnTo>
                    <a:lnTo>
                      <a:pt x="422031" y="126610"/>
                    </a:lnTo>
                    <a:lnTo>
                      <a:pt x="661181" y="126610"/>
                    </a:lnTo>
                    <a:lnTo>
                      <a:pt x="689317" y="182880"/>
                    </a:lnTo>
                    <a:lnTo>
                      <a:pt x="689317" y="829994"/>
                    </a:lnTo>
                    <a:lnTo>
                      <a:pt x="787791" y="829994"/>
                    </a:lnTo>
                    <a:lnTo>
                      <a:pt x="703384" y="14068"/>
                    </a:lnTo>
                    <a:lnTo>
                      <a:pt x="703384" y="14068"/>
                    </a:lnTo>
                    <a:lnTo>
                      <a:pt x="70338" y="0"/>
                    </a:lnTo>
                    <a:lnTo>
                      <a:pt x="70338" y="464234"/>
                    </a:lnTo>
                    <a:lnTo>
                      <a:pt x="70338" y="492370"/>
                    </a:lnTo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Retângulo 192"/>
              <p:cNvSpPr/>
              <p:nvPr/>
            </p:nvSpPr>
            <p:spPr>
              <a:xfrm>
                <a:off x="8863470" y="2574231"/>
                <a:ext cx="367431" cy="975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Retângulo 193"/>
              <p:cNvSpPr/>
              <p:nvPr/>
            </p:nvSpPr>
            <p:spPr>
              <a:xfrm rot="5637407">
                <a:off x="8697081" y="2823855"/>
                <a:ext cx="458282" cy="1341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9" name="Agrupar 198"/>
            <p:cNvGrpSpPr/>
            <p:nvPr/>
          </p:nvGrpSpPr>
          <p:grpSpPr>
            <a:xfrm>
              <a:off x="9370327" y="2422083"/>
              <a:ext cx="809039" cy="1675878"/>
              <a:chOff x="9370327" y="2422083"/>
              <a:chExt cx="809039" cy="1675878"/>
            </a:xfrm>
          </p:grpSpPr>
          <p:sp>
            <p:nvSpPr>
              <p:cNvPr id="186" name="Fluxograma: Atraso 185"/>
              <p:cNvSpPr/>
              <p:nvPr/>
            </p:nvSpPr>
            <p:spPr>
              <a:xfrm rot="16200000">
                <a:off x="9277916" y="3266964"/>
                <a:ext cx="923408" cy="738586"/>
              </a:xfrm>
              <a:prstGeom prst="flowChartDelay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Fluxograma: Atraso 189"/>
              <p:cNvSpPr/>
              <p:nvPr/>
            </p:nvSpPr>
            <p:spPr>
              <a:xfrm rot="5400000" flipV="1">
                <a:off x="9380942" y="2650743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Forma Livre 195"/>
              <p:cNvSpPr/>
              <p:nvPr/>
            </p:nvSpPr>
            <p:spPr>
              <a:xfrm>
                <a:off x="9439320" y="2422083"/>
                <a:ext cx="740046" cy="419591"/>
              </a:xfrm>
              <a:custGeom>
                <a:avLst/>
                <a:gdLst>
                  <a:gd name="connsiteX0" fmla="*/ 225185 w 647379"/>
                  <a:gd name="connsiteY0" fmla="*/ 112541 h 351692"/>
                  <a:gd name="connsiteX1" fmla="*/ 197049 w 647379"/>
                  <a:gd name="connsiteY1" fmla="*/ 42203 h 351692"/>
                  <a:gd name="connsiteX2" fmla="*/ 112643 w 647379"/>
                  <a:gd name="connsiteY2" fmla="*/ 14067 h 351692"/>
                  <a:gd name="connsiteX3" fmla="*/ 70440 w 647379"/>
                  <a:gd name="connsiteY3" fmla="*/ 14067 h 351692"/>
                  <a:gd name="connsiteX4" fmla="*/ 28237 w 647379"/>
                  <a:gd name="connsiteY4" fmla="*/ 0 h 351692"/>
                  <a:gd name="connsiteX5" fmla="*/ 102 w 647379"/>
                  <a:gd name="connsiteY5" fmla="*/ 239150 h 351692"/>
                  <a:gd name="connsiteX6" fmla="*/ 14169 w 647379"/>
                  <a:gd name="connsiteY6" fmla="*/ 323556 h 351692"/>
                  <a:gd name="connsiteX7" fmla="*/ 197049 w 647379"/>
                  <a:gd name="connsiteY7" fmla="*/ 295421 h 351692"/>
                  <a:gd name="connsiteX8" fmla="*/ 281455 w 647379"/>
                  <a:gd name="connsiteY8" fmla="*/ 323556 h 351692"/>
                  <a:gd name="connsiteX9" fmla="*/ 323658 w 647379"/>
                  <a:gd name="connsiteY9" fmla="*/ 309489 h 351692"/>
                  <a:gd name="connsiteX10" fmla="*/ 393997 w 647379"/>
                  <a:gd name="connsiteY10" fmla="*/ 295421 h 351692"/>
                  <a:gd name="connsiteX11" fmla="*/ 436200 w 647379"/>
                  <a:gd name="connsiteY11" fmla="*/ 323556 h 351692"/>
                  <a:gd name="connsiteX12" fmla="*/ 520606 w 647379"/>
                  <a:gd name="connsiteY12" fmla="*/ 351692 h 351692"/>
                  <a:gd name="connsiteX13" fmla="*/ 534674 w 647379"/>
                  <a:gd name="connsiteY13" fmla="*/ 309489 h 351692"/>
                  <a:gd name="connsiteX14" fmla="*/ 548742 w 647379"/>
                  <a:gd name="connsiteY14" fmla="*/ 253218 h 351692"/>
                  <a:gd name="connsiteX15" fmla="*/ 633148 w 647379"/>
                  <a:gd name="connsiteY15" fmla="*/ 309489 h 351692"/>
                  <a:gd name="connsiteX16" fmla="*/ 647215 w 647379"/>
                  <a:gd name="connsiteY16" fmla="*/ 267286 h 351692"/>
                  <a:gd name="connsiteX17" fmla="*/ 590945 w 647379"/>
                  <a:gd name="connsiteY17" fmla="*/ 154744 h 351692"/>
                  <a:gd name="connsiteX18" fmla="*/ 492471 w 647379"/>
                  <a:gd name="connsiteY18" fmla="*/ 168812 h 351692"/>
                  <a:gd name="connsiteX19" fmla="*/ 478403 w 647379"/>
                  <a:gd name="connsiteY19" fmla="*/ 126609 h 351692"/>
                  <a:gd name="connsiteX20" fmla="*/ 464335 w 647379"/>
                  <a:gd name="connsiteY20" fmla="*/ 70338 h 351692"/>
                  <a:gd name="connsiteX21" fmla="*/ 422132 w 647379"/>
                  <a:gd name="connsiteY21" fmla="*/ 84406 h 351692"/>
                  <a:gd name="connsiteX22" fmla="*/ 379929 w 647379"/>
                  <a:gd name="connsiteY22" fmla="*/ 168812 h 351692"/>
                  <a:gd name="connsiteX23" fmla="*/ 323658 w 647379"/>
                  <a:gd name="connsiteY23" fmla="*/ 112541 h 351692"/>
                  <a:gd name="connsiteX24" fmla="*/ 239252 w 647379"/>
                  <a:gd name="connsiteY24" fmla="*/ 56270 h 351692"/>
                  <a:gd name="connsiteX25" fmla="*/ 197049 w 647379"/>
                  <a:gd name="connsiteY25" fmla="*/ 70338 h 351692"/>
                  <a:gd name="connsiteX26" fmla="*/ 225185 w 647379"/>
                  <a:gd name="connsiteY26" fmla="*/ 112541 h 351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47379" h="351692">
                    <a:moveTo>
                      <a:pt x="225185" y="112541"/>
                    </a:moveTo>
                    <a:cubicBezTo>
                      <a:pt x="225185" y="107852"/>
                      <a:pt x="216053" y="58832"/>
                      <a:pt x="197049" y="42203"/>
                    </a:cubicBezTo>
                    <a:cubicBezTo>
                      <a:pt x="174730" y="22674"/>
                      <a:pt x="112643" y="14067"/>
                      <a:pt x="112643" y="14067"/>
                    </a:cubicBezTo>
                    <a:cubicBezTo>
                      <a:pt x="87354" y="89934"/>
                      <a:pt x="113499" y="48514"/>
                      <a:pt x="70440" y="14067"/>
                    </a:cubicBezTo>
                    <a:cubicBezTo>
                      <a:pt x="58861" y="4804"/>
                      <a:pt x="42305" y="4689"/>
                      <a:pt x="28237" y="0"/>
                    </a:cubicBezTo>
                    <a:cubicBezTo>
                      <a:pt x="-3237" y="94420"/>
                      <a:pt x="102" y="72781"/>
                      <a:pt x="102" y="239150"/>
                    </a:cubicBezTo>
                    <a:cubicBezTo>
                      <a:pt x="102" y="267673"/>
                      <a:pt x="9480" y="295421"/>
                      <a:pt x="14169" y="323556"/>
                    </a:cubicBezTo>
                    <a:cubicBezTo>
                      <a:pt x="59206" y="314549"/>
                      <a:pt x="159402" y="292732"/>
                      <a:pt x="197049" y="295421"/>
                    </a:cubicBezTo>
                    <a:cubicBezTo>
                      <a:pt x="226631" y="297534"/>
                      <a:pt x="281455" y="323556"/>
                      <a:pt x="281455" y="323556"/>
                    </a:cubicBezTo>
                    <a:cubicBezTo>
                      <a:pt x="295523" y="318867"/>
                      <a:pt x="310943" y="317118"/>
                      <a:pt x="323658" y="309489"/>
                    </a:cubicBezTo>
                    <a:cubicBezTo>
                      <a:pt x="368900" y="282344"/>
                      <a:pt x="331810" y="264327"/>
                      <a:pt x="393997" y="295421"/>
                    </a:cubicBezTo>
                    <a:cubicBezTo>
                      <a:pt x="409119" y="302982"/>
                      <a:pt x="420750" y="316689"/>
                      <a:pt x="436200" y="323556"/>
                    </a:cubicBezTo>
                    <a:cubicBezTo>
                      <a:pt x="463301" y="335601"/>
                      <a:pt x="520606" y="351692"/>
                      <a:pt x="520606" y="351692"/>
                    </a:cubicBezTo>
                    <a:cubicBezTo>
                      <a:pt x="525295" y="337624"/>
                      <a:pt x="530600" y="323747"/>
                      <a:pt x="534674" y="309489"/>
                    </a:cubicBezTo>
                    <a:cubicBezTo>
                      <a:pt x="539986" y="290899"/>
                      <a:pt x="529408" y="253218"/>
                      <a:pt x="548742" y="253218"/>
                    </a:cubicBezTo>
                    <a:cubicBezTo>
                      <a:pt x="582557" y="253218"/>
                      <a:pt x="633148" y="309489"/>
                      <a:pt x="633148" y="309489"/>
                    </a:cubicBezTo>
                    <a:cubicBezTo>
                      <a:pt x="637837" y="295421"/>
                      <a:pt x="648853" y="282024"/>
                      <a:pt x="647215" y="267286"/>
                    </a:cubicBezTo>
                    <a:cubicBezTo>
                      <a:pt x="639132" y="194545"/>
                      <a:pt x="629207" y="193007"/>
                      <a:pt x="590945" y="154744"/>
                    </a:cubicBezTo>
                    <a:cubicBezTo>
                      <a:pt x="558120" y="159433"/>
                      <a:pt x="524639" y="176854"/>
                      <a:pt x="492471" y="168812"/>
                    </a:cubicBezTo>
                    <a:cubicBezTo>
                      <a:pt x="478085" y="165216"/>
                      <a:pt x="482477" y="140867"/>
                      <a:pt x="478403" y="126609"/>
                    </a:cubicBezTo>
                    <a:cubicBezTo>
                      <a:pt x="473091" y="108019"/>
                      <a:pt x="469024" y="89095"/>
                      <a:pt x="464335" y="70338"/>
                    </a:cubicBezTo>
                    <a:cubicBezTo>
                      <a:pt x="450267" y="75027"/>
                      <a:pt x="433711" y="75143"/>
                      <a:pt x="422132" y="84406"/>
                    </a:cubicBezTo>
                    <a:cubicBezTo>
                      <a:pt x="397341" y="104239"/>
                      <a:pt x="389196" y="141011"/>
                      <a:pt x="379929" y="168812"/>
                    </a:cubicBezTo>
                    <a:cubicBezTo>
                      <a:pt x="267388" y="131297"/>
                      <a:pt x="398686" y="187569"/>
                      <a:pt x="323658" y="112541"/>
                    </a:cubicBezTo>
                    <a:cubicBezTo>
                      <a:pt x="299748" y="88631"/>
                      <a:pt x="239252" y="56270"/>
                      <a:pt x="239252" y="56270"/>
                    </a:cubicBezTo>
                    <a:cubicBezTo>
                      <a:pt x="225184" y="60959"/>
                      <a:pt x="207534" y="59852"/>
                      <a:pt x="197049" y="70338"/>
                    </a:cubicBezTo>
                    <a:cubicBezTo>
                      <a:pt x="145950" y="121438"/>
                      <a:pt x="225185" y="117230"/>
                      <a:pt x="225185" y="112541"/>
                    </a:cubicBezTo>
                    <a:close/>
                  </a:path>
                </a:pathLst>
              </a:custGeom>
              <a:solidFill>
                <a:srgbClr val="362B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8" name="Agrupar 197"/>
            <p:cNvGrpSpPr/>
            <p:nvPr/>
          </p:nvGrpSpPr>
          <p:grpSpPr>
            <a:xfrm>
              <a:off x="10012317" y="2574388"/>
              <a:ext cx="738586" cy="1521990"/>
              <a:chOff x="10012317" y="2574388"/>
              <a:chExt cx="738586" cy="1521990"/>
            </a:xfrm>
          </p:grpSpPr>
          <p:sp>
            <p:nvSpPr>
              <p:cNvPr id="187" name="Fluxograma: Atraso 186"/>
              <p:cNvSpPr/>
              <p:nvPr/>
            </p:nvSpPr>
            <p:spPr>
              <a:xfrm rot="16200000">
                <a:off x="9919906" y="3265381"/>
                <a:ext cx="923408" cy="738586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Fluxograma: Atraso 190"/>
              <p:cNvSpPr/>
              <p:nvPr/>
            </p:nvSpPr>
            <p:spPr>
              <a:xfrm rot="5400000" flipV="1">
                <a:off x="10056217" y="2650742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orma Livre 196"/>
              <p:cNvSpPr/>
              <p:nvPr/>
            </p:nvSpPr>
            <p:spPr>
              <a:xfrm>
                <a:off x="10047871" y="2574388"/>
                <a:ext cx="673966" cy="263020"/>
              </a:xfrm>
              <a:custGeom>
                <a:avLst/>
                <a:gdLst>
                  <a:gd name="connsiteX0" fmla="*/ 334086 w 673966"/>
                  <a:gd name="connsiteY0" fmla="*/ 56270 h 263020"/>
                  <a:gd name="connsiteX1" fmla="*/ 151206 w 673966"/>
                  <a:gd name="connsiteY1" fmla="*/ 42203 h 263020"/>
                  <a:gd name="connsiteX2" fmla="*/ 52732 w 673966"/>
                  <a:gd name="connsiteY2" fmla="*/ 42203 h 263020"/>
                  <a:gd name="connsiteX3" fmla="*/ 38664 w 673966"/>
                  <a:gd name="connsiteY3" fmla="*/ 253218 h 263020"/>
                  <a:gd name="connsiteX4" fmla="*/ 137138 w 673966"/>
                  <a:gd name="connsiteY4" fmla="*/ 239150 h 263020"/>
                  <a:gd name="connsiteX5" fmla="*/ 221544 w 673966"/>
                  <a:gd name="connsiteY5" fmla="*/ 211015 h 263020"/>
                  <a:gd name="connsiteX6" fmla="*/ 263747 w 673966"/>
                  <a:gd name="connsiteY6" fmla="*/ 196947 h 263020"/>
                  <a:gd name="connsiteX7" fmla="*/ 376289 w 673966"/>
                  <a:gd name="connsiteY7" fmla="*/ 211015 h 263020"/>
                  <a:gd name="connsiteX8" fmla="*/ 587304 w 673966"/>
                  <a:gd name="connsiteY8" fmla="*/ 239150 h 263020"/>
                  <a:gd name="connsiteX9" fmla="*/ 671711 w 673966"/>
                  <a:gd name="connsiteY9" fmla="*/ 225083 h 263020"/>
                  <a:gd name="connsiteX10" fmla="*/ 629507 w 673966"/>
                  <a:gd name="connsiteY10" fmla="*/ 42203 h 263020"/>
                  <a:gd name="connsiteX11" fmla="*/ 432560 w 673966"/>
                  <a:gd name="connsiteY11" fmla="*/ 0 h 263020"/>
                  <a:gd name="connsiteX12" fmla="*/ 249680 w 673966"/>
                  <a:gd name="connsiteY12" fmla="*/ 14067 h 263020"/>
                  <a:gd name="connsiteX13" fmla="*/ 165274 w 673966"/>
                  <a:gd name="connsiteY13" fmla="*/ 42203 h 263020"/>
                  <a:gd name="connsiteX14" fmla="*/ 123071 w 673966"/>
                  <a:gd name="connsiteY14" fmla="*/ 56270 h 263020"/>
                  <a:gd name="connsiteX15" fmla="*/ 123071 w 673966"/>
                  <a:gd name="connsiteY15" fmla="*/ 70338 h 263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73966" h="263020">
                    <a:moveTo>
                      <a:pt x="334086" y="56270"/>
                    </a:moveTo>
                    <a:cubicBezTo>
                      <a:pt x="273126" y="51581"/>
                      <a:pt x="211874" y="49786"/>
                      <a:pt x="151206" y="42203"/>
                    </a:cubicBezTo>
                    <a:cubicBezTo>
                      <a:pt x="57023" y="30430"/>
                      <a:pt x="167247" y="13574"/>
                      <a:pt x="52732" y="42203"/>
                    </a:cubicBezTo>
                    <a:cubicBezTo>
                      <a:pt x="10396" y="105707"/>
                      <a:pt x="-33985" y="153325"/>
                      <a:pt x="38664" y="253218"/>
                    </a:cubicBezTo>
                    <a:cubicBezTo>
                      <a:pt x="58167" y="280034"/>
                      <a:pt x="104313" y="243839"/>
                      <a:pt x="137138" y="239150"/>
                    </a:cubicBezTo>
                    <a:lnTo>
                      <a:pt x="221544" y="211015"/>
                    </a:lnTo>
                    <a:lnTo>
                      <a:pt x="263747" y="196947"/>
                    </a:lnTo>
                    <a:lnTo>
                      <a:pt x="376289" y="211015"/>
                    </a:lnTo>
                    <a:cubicBezTo>
                      <a:pt x="567546" y="231148"/>
                      <a:pt x="474344" y="210911"/>
                      <a:pt x="587304" y="239150"/>
                    </a:cubicBezTo>
                    <a:lnTo>
                      <a:pt x="671711" y="225083"/>
                    </a:lnTo>
                    <a:cubicBezTo>
                      <a:pt x="677122" y="213180"/>
                      <a:pt x="676192" y="71382"/>
                      <a:pt x="629507" y="42203"/>
                    </a:cubicBezTo>
                    <a:cubicBezTo>
                      <a:pt x="579391" y="10881"/>
                      <a:pt x="485098" y="6567"/>
                      <a:pt x="432560" y="0"/>
                    </a:cubicBezTo>
                    <a:cubicBezTo>
                      <a:pt x="371600" y="4689"/>
                      <a:pt x="310072" y="4531"/>
                      <a:pt x="249680" y="14067"/>
                    </a:cubicBezTo>
                    <a:cubicBezTo>
                      <a:pt x="220386" y="18692"/>
                      <a:pt x="193409" y="32825"/>
                      <a:pt x="165274" y="42203"/>
                    </a:cubicBezTo>
                    <a:cubicBezTo>
                      <a:pt x="151206" y="46892"/>
                      <a:pt x="123071" y="41441"/>
                      <a:pt x="123071" y="56270"/>
                    </a:cubicBezTo>
                    <a:lnTo>
                      <a:pt x="123071" y="70338"/>
                    </a:ln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0" name="Agrupar 219"/>
          <p:cNvGrpSpPr/>
          <p:nvPr/>
        </p:nvGrpSpPr>
        <p:grpSpPr>
          <a:xfrm>
            <a:off x="10020307" y="3490709"/>
            <a:ext cx="2489982" cy="3313075"/>
            <a:chOff x="8841695" y="2858144"/>
            <a:chExt cx="2489982" cy="3313075"/>
          </a:xfrm>
        </p:grpSpPr>
        <p:grpSp>
          <p:nvGrpSpPr>
            <p:cNvPr id="95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59" name="Elipse 58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Elipse 62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66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58" name="Retângulo 57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5" name="Conector reto 74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to 78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to 79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to 80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to 81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to 82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to 83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to 85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to 86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to 89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to 90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to 91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" name="Fluxograma: Terminação 218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5612738" y="2824622"/>
            <a:ext cx="2383217" cy="4165288"/>
            <a:chOff x="5612738" y="2824622"/>
            <a:chExt cx="2383217" cy="4165288"/>
          </a:xfrm>
        </p:grpSpPr>
        <p:grpSp>
          <p:nvGrpSpPr>
            <p:cNvPr id="21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40" name="Retângulo 139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 140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Sol 174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 17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Nuvem 183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222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lipse 22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Retângulo 226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4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228" name="Elipse 227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273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" name="Grupo 4"/>
          <p:cNvGrpSpPr/>
          <p:nvPr/>
        </p:nvGrpSpPr>
        <p:grpSpPr>
          <a:xfrm rot="840982">
            <a:off x="8829829" y="4055012"/>
            <a:ext cx="504142" cy="1618393"/>
            <a:chOff x="8683672" y="4606106"/>
            <a:chExt cx="504142" cy="1618393"/>
          </a:xfrm>
        </p:grpSpPr>
        <p:sp>
          <p:nvSpPr>
            <p:cNvPr id="3" name="Retângulo 2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Retângulo de cantos arredondados 15"/>
          <p:cNvSpPr/>
          <p:nvPr/>
        </p:nvSpPr>
        <p:spPr>
          <a:xfrm>
            <a:off x="7795729" y="5757782"/>
            <a:ext cx="1229468" cy="6942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5" name="Agrupar 52"/>
          <p:cNvGrpSpPr/>
          <p:nvPr/>
        </p:nvGrpSpPr>
        <p:grpSpPr>
          <a:xfrm>
            <a:off x="4827457" y="1719342"/>
            <a:ext cx="1860667" cy="3930335"/>
            <a:chOff x="1308295" y="1184742"/>
            <a:chExt cx="2321170" cy="4653350"/>
          </a:xfrm>
        </p:grpSpPr>
        <p:sp>
          <p:nvSpPr>
            <p:cNvPr id="142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143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2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2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Fluxograma: Conector 14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Fluxograma: Conector 14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Fluxograma: Conector 14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Fluxograma: Conector 14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9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160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12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62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163" name="Lágrima 162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50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151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158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endParaRPr lang="pt-BR" sz="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59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   Gmail</a:t>
                  </a:r>
                  <a:endParaRPr lang="pt-BR" sz="1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52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153" name="Retângulo 15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 15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 15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8847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upo 1028"/>
          <p:cNvGrpSpPr/>
          <p:nvPr/>
        </p:nvGrpSpPr>
        <p:grpSpPr>
          <a:xfrm>
            <a:off x="0" y="-13948"/>
            <a:ext cx="12201286" cy="6825728"/>
            <a:chOff x="0" y="-13948"/>
            <a:chExt cx="12201286" cy="6825728"/>
          </a:xfrm>
        </p:grpSpPr>
        <p:grpSp>
          <p:nvGrpSpPr>
            <p:cNvPr id="181" name="Grupo 180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82" name="Elipse 181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Elipse 182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Elipse 183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Elipse 184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" name="Retângulo 3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1024" name="Grupo 1023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5" name="Retângulo de cantos arredondados 14"/>
          <p:cNvSpPr/>
          <p:nvPr/>
        </p:nvSpPr>
        <p:spPr>
          <a:xfrm>
            <a:off x="7975365" y="702323"/>
            <a:ext cx="1614877" cy="4789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9804191" y="714843"/>
            <a:ext cx="2031092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8787753" y="2343134"/>
            <a:ext cx="2783941" cy="9144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latin typeface="Berlin Sans FB Demi" panose="020E0802020502020306" pitchFamily="34" charset="0"/>
              </a:rPr>
              <a:t>COMECE JÁ</a:t>
            </a:r>
            <a:endParaRPr lang="pt-BR" sz="3600" dirty="0">
              <a:latin typeface="Berlin Sans FB Demi" panose="020E0802020502020306" pitchFamily="34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1" y="0"/>
            <a:ext cx="2161107" cy="1908659"/>
          </a:xfrm>
          <a:prstGeom prst="rect">
            <a:avLst/>
          </a:prstGeom>
        </p:spPr>
      </p:pic>
      <p:grpSp>
        <p:nvGrpSpPr>
          <p:cNvPr id="22" name="Agrupar 18"/>
          <p:cNvGrpSpPr/>
          <p:nvPr/>
        </p:nvGrpSpPr>
        <p:grpSpPr>
          <a:xfrm rot="21222213">
            <a:off x="416319" y="3390073"/>
            <a:ext cx="1712285" cy="1494284"/>
            <a:chOff x="5283673" y="984738"/>
            <a:chExt cx="4749356" cy="4445391"/>
          </a:xfrm>
        </p:grpSpPr>
        <p:sp>
          <p:nvSpPr>
            <p:cNvPr id="23" name="Elipse 2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29" name="Fluxograma: Terminação 2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luxograma: Conector 3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Fluxograma: Conector 3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Fluxograma: Conector 3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2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8" name="Agrupar 52"/>
          <p:cNvGrpSpPr/>
          <p:nvPr/>
        </p:nvGrpSpPr>
        <p:grpSpPr>
          <a:xfrm rot="987202">
            <a:off x="9121651" y="4211943"/>
            <a:ext cx="790073" cy="1790265"/>
            <a:chOff x="1308295" y="1184742"/>
            <a:chExt cx="2321170" cy="4653350"/>
          </a:xfrm>
        </p:grpSpPr>
        <p:sp>
          <p:nvSpPr>
            <p:cNvPr id="59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7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luxograma: Conector 61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luxograma: Conector 62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Fluxograma: Conector 63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luxograma: Conector 64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6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78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7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79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80" name="Lágrima 79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7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68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75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6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69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70" name="Retângulo 69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 70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 71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 72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28" name="Grupo 1027"/>
          <p:cNvGrpSpPr/>
          <p:nvPr/>
        </p:nvGrpSpPr>
        <p:grpSpPr>
          <a:xfrm>
            <a:off x="2533362" y="2138615"/>
            <a:ext cx="5795176" cy="1323439"/>
            <a:chOff x="2533362" y="2138615"/>
            <a:chExt cx="5795176" cy="1323439"/>
          </a:xfrm>
        </p:grpSpPr>
        <p:sp>
          <p:nvSpPr>
            <p:cNvPr id="16" name="CaixaDeTexto 15"/>
            <p:cNvSpPr txBox="1"/>
            <p:nvPr/>
          </p:nvSpPr>
          <p:spPr>
            <a:xfrm>
              <a:off x="2533362" y="2138615"/>
              <a:ext cx="579517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INOVE-SE TODOS OS DIAS</a:t>
              </a:r>
              <a:endParaRPr lang="pt-BR" sz="4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  <p:cxnSp>
          <p:nvCxnSpPr>
            <p:cNvPr id="82" name="Conector reto 81"/>
            <p:cNvCxnSpPr/>
            <p:nvPr/>
          </p:nvCxnSpPr>
          <p:spPr>
            <a:xfrm>
              <a:off x="2705910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>
              <a:off x="6647665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o 86"/>
          <p:cNvGrpSpPr/>
          <p:nvPr/>
        </p:nvGrpSpPr>
        <p:grpSpPr>
          <a:xfrm rot="2222399">
            <a:off x="10514753" y="4154633"/>
            <a:ext cx="1043373" cy="1838041"/>
            <a:chOff x="5612738" y="2824622"/>
            <a:chExt cx="2383217" cy="4165288"/>
          </a:xfrm>
        </p:grpSpPr>
        <p:grpSp>
          <p:nvGrpSpPr>
            <p:cNvPr id="8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95" name="Retângulo 94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Sol 96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Nuvem 102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90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tângulo 92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6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8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1270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5" name="Grupo 84"/>
          <p:cNvGrpSpPr/>
          <p:nvPr/>
        </p:nvGrpSpPr>
        <p:grpSpPr>
          <a:xfrm>
            <a:off x="2443528" y="4632187"/>
            <a:ext cx="1570176" cy="1146512"/>
            <a:chOff x="2531677" y="4238546"/>
            <a:chExt cx="1570176" cy="1146512"/>
          </a:xfrm>
        </p:grpSpPr>
        <p:grpSp>
          <p:nvGrpSpPr>
            <p:cNvPr id="104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105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109" name="Retângulo 108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Retângulo 109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Nuvem 110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Triângulo isósceles 114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Trapezoide 115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6" name="Retângulo 105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 106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107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7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118" name="Retângulo 117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129" name="Fluxograma: Atraso 128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" name="Fluxograma: Atraso 129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2" name="Retângulo 131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126" name="Fluxograma: Atraso 125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Fluxograma: Atraso 126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8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123" name="Fluxograma: Atraso 122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4" name="Fluxograma: Atraso 123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34" name="Agrupar 56"/>
          <p:cNvGrpSpPr/>
          <p:nvPr/>
        </p:nvGrpSpPr>
        <p:grpSpPr>
          <a:xfrm>
            <a:off x="4551216" y="4157712"/>
            <a:ext cx="1078234" cy="1030430"/>
            <a:chOff x="9017372" y="4063778"/>
            <a:chExt cx="3100730" cy="2440194"/>
          </a:xfrm>
        </p:grpSpPr>
        <p:sp>
          <p:nvSpPr>
            <p:cNvPr id="135" name="Retângulo 134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 135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9" name="Agrupar 219"/>
          <p:cNvGrpSpPr/>
          <p:nvPr/>
        </p:nvGrpSpPr>
        <p:grpSpPr>
          <a:xfrm rot="21322705">
            <a:off x="6120740" y="3914054"/>
            <a:ext cx="1377174" cy="1983543"/>
            <a:chOff x="8841695" y="2858144"/>
            <a:chExt cx="2489982" cy="3313075"/>
          </a:xfrm>
        </p:grpSpPr>
        <p:grpSp>
          <p:nvGrpSpPr>
            <p:cNvPr id="14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142" name="Elipse 14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Elipse 14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lipse 14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Elipse 14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Elipse 14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Elipse 15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Elipse 15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Elipse 15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Retângulo 15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8" name="Conector reto 15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ector reto 15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to 15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ector reto 16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ector reto 16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to 16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ector reto 16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to 16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ector reto 16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 reto 16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ector reto 16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ector reto 16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ector reto 16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ector reto 17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ector reto 17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Conector reto 17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ector reto 17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Fluxograma: Terminação 14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5" name="Grupo 174"/>
          <p:cNvGrpSpPr/>
          <p:nvPr/>
        </p:nvGrpSpPr>
        <p:grpSpPr>
          <a:xfrm rot="840982">
            <a:off x="7888376" y="4346752"/>
            <a:ext cx="217492" cy="1269268"/>
            <a:chOff x="8683672" y="4606106"/>
            <a:chExt cx="504142" cy="1618393"/>
          </a:xfrm>
        </p:grpSpPr>
        <p:sp>
          <p:nvSpPr>
            <p:cNvPr id="176" name="Retângulo 17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 17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9" name="Retângulo de cantos arredondados 178"/>
          <p:cNvSpPr/>
          <p:nvPr/>
        </p:nvSpPr>
        <p:spPr>
          <a:xfrm>
            <a:off x="5500853" y="5441803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CaixaDeTexto 1030"/>
          <p:cNvSpPr txBox="1"/>
          <p:nvPr/>
        </p:nvSpPr>
        <p:spPr>
          <a:xfrm>
            <a:off x="5309779" y="793705"/>
            <a:ext cx="2396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SOBRE</a:t>
            </a:r>
            <a:r>
              <a: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CONTATO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3091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upo 176"/>
          <p:cNvGrpSpPr/>
          <p:nvPr/>
        </p:nvGrpSpPr>
        <p:grpSpPr>
          <a:xfrm>
            <a:off x="287747" y="86065"/>
            <a:ext cx="11555840" cy="6549487"/>
            <a:chOff x="287747" y="86065"/>
            <a:chExt cx="11555840" cy="6549487"/>
          </a:xfrm>
        </p:grpSpPr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338474">
              <a:off x="3138619" y="3214006"/>
              <a:ext cx="999661" cy="914324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747" y="301337"/>
              <a:ext cx="615645" cy="1341009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45585">
              <a:off x="461510" y="5047114"/>
              <a:ext cx="1469015" cy="1499492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024233">
              <a:off x="4673839" y="4422178"/>
              <a:ext cx="1542161" cy="2182188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392" y="2335762"/>
              <a:ext cx="1365391" cy="2023705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56927">
              <a:off x="2238857" y="303078"/>
              <a:ext cx="1676262" cy="1243481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9433" y="4931426"/>
              <a:ext cx="999661" cy="914324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920" y="3671168"/>
              <a:ext cx="1469015" cy="1499492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73226">
              <a:off x="6466839" y="86065"/>
              <a:ext cx="1542161" cy="2182188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3825">
              <a:off x="4464375" y="1551455"/>
              <a:ext cx="554690" cy="384016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46560">
              <a:off x="5407475" y="2111053"/>
              <a:ext cx="1365391" cy="2023705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6407" y="1177121"/>
              <a:ext cx="999661" cy="914324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75402">
              <a:off x="10167325" y="1746949"/>
              <a:ext cx="1676262" cy="1243481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238" y="3122905"/>
              <a:ext cx="615645" cy="1341009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907160">
              <a:off x="10501917" y="646777"/>
              <a:ext cx="554690" cy="384016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804" y="5392071"/>
              <a:ext cx="1676262" cy="1243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41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489632" y="32272"/>
            <a:ext cx="6646235" cy="67218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 sz="2000" b="1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SOBRE   CONTATO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91" y="77344"/>
            <a:ext cx="1551071" cy="1369884"/>
          </a:xfrm>
          <a:prstGeom prst="rect">
            <a:avLst/>
          </a:prstGeom>
        </p:spPr>
      </p:pic>
      <p:sp>
        <p:nvSpPr>
          <p:cNvPr id="22" name="Retângulo de cantos arredondados 21"/>
          <p:cNvSpPr/>
          <p:nvPr/>
        </p:nvSpPr>
        <p:spPr>
          <a:xfrm>
            <a:off x="3047942" y="1402278"/>
            <a:ext cx="1405110" cy="448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4826907" y="1402278"/>
            <a:ext cx="2357929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2806332" y="2121779"/>
            <a:ext cx="4120039" cy="954107"/>
            <a:chOff x="3022566" y="2138615"/>
            <a:chExt cx="4816767" cy="1104460"/>
          </a:xfrm>
        </p:grpSpPr>
        <p:sp>
          <p:nvSpPr>
            <p:cNvPr id="26" name="CaixaDeTexto 25"/>
            <p:cNvSpPr txBox="1"/>
            <p:nvPr/>
          </p:nvSpPr>
          <p:spPr>
            <a:xfrm>
              <a:off x="3022566" y="2138615"/>
              <a:ext cx="4816767" cy="11044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INOVE-SE TODOS OS DIAS</a:t>
              </a:r>
              <a:endParaRPr lang="pt-BR" sz="2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Bauhaus 93" panose="04030905020B02020C02" pitchFamily="82" charset="0"/>
              </a:endParaRPr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3191719" y="2496456"/>
              <a:ext cx="102515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6647665" y="2496456"/>
              <a:ext cx="94166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Agrupar 18"/>
          <p:cNvGrpSpPr/>
          <p:nvPr/>
        </p:nvGrpSpPr>
        <p:grpSpPr>
          <a:xfrm rot="21222213">
            <a:off x="1878186" y="3296266"/>
            <a:ext cx="1214373" cy="1166687"/>
            <a:chOff x="5283673" y="984738"/>
            <a:chExt cx="4749356" cy="4445391"/>
          </a:xfrm>
        </p:grpSpPr>
        <p:sp>
          <p:nvSpPr>
            <p:cNvPr id="33" name="Elipse 3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39" name="Fluxograma: Terminação 3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Fluxograma: Conector 4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luxograma: Conector 4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luxograma: Conector 4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3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4" name="Grupo 43"/>
          <p:cNvGrpSpPr/>
          <p:nvPr/>
        </p:nvGrpSpPr>
        <p:grpSpPr>
          <a:xfrm>
            <a:off x="2628042" y="4833012"/>
            <a:ext cx="1250787" cy="946273"/>
            <a:chOff x="2531677" y="4238546"/>
            <a:chExt cx="1570176" cy="1146512"/>
          </a:xfrm>
        </p:grpSpPr>
        <p:grpSp>
          <p:nvGrpSpPr>
            <p:cNvPr id="45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63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67" name="Retângulo 66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67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Nuvem 68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Triângulo isósceles 72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Trapezoide 73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Retângulo 63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64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47" name="Retângulo 46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9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58" name="Fluxograma: Atraso 57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Fluxograma: Atraso 58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 60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 61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0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55" name="Fluxograma: Atraso 54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Fluxograma: Atraso 55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1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52" name="Fluxograma: Atraso 51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Fluxograma: Atraso 52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75" name="Agrupar 56"/>
          <p:cNvGrpSpPr/>
          <p:nvPr/>
        </p:nvGrpSpPr>
        <p:grpSpPr>
          <a:xfrm>
            <a:off x="3930362" y="4072099"/>
            <a:ext cx="987243" cy="760380"/>
            <a:chOff x="9017372" y="4063778"/>
            <a:chExt cx="3100730" cy="2440194"/>
          </a:xfrm>
        </p:grpSpPr>
        <p:sp>
          <p:nvSpPr>
            <p:cNvPr id="76" name="Retângulo 75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9" name="Agrupar 219"/>
          <p:cNvGrpSpPr/>
          <p:nvPr/>
        </p:nvGrpSpPr>
        <p:grpSpPr>
          <a:xfrm rot="21322705">
            <a:off x="5185000" y="4466909"/>
            <a:ext cx="991891" cy="1476558"/>
            <a:chOff x="8841695" y="2858144"/>
            <a:chExt cx="2489982" cy="3313075"/>
          </a:xfrm>
        </p:grpSpPr>
        <p:grpSp>
          <p:nvGrpSpPr>
            <p:cNvPr id="8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82" name="Elipse 8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8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Elipse 8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Elipse 8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Elipse 8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Elipse 8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9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8" name="Conector reto 9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to 9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to 9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to 10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to 10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to 10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reto 10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to 10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to 10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to 10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to 11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to 11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to 11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Fluxograma: Terminação 8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5" name="Grupo 114"/>
          <p:cNvGrpSpPr/>
          <p:nvPr/>
        </p:nvGrpSpPr>
        <p:grpSpPr>
          <a:xfrm rot="840982">
            <a:off x="6546665" y="4804345"/>
            <a:ext cx="217492" cy="1269268"/>
            <a:chOff x="8683672" y="4606106"/>
            <a:chExt cx="504142" cy="1618393"/>
          </a:xfrm>
        </p:grpSpPr>
        <p:sp>
          <p:nvSpPr>
            <p:cNvPr id="116" name="Retângulo 11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11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de cantos arredondados 118"/>
          <p:cNvSpPr/>
          <p:nvPr/>
        </p:nvSpPr>
        <p:spPr>
          <a:xfrm rot="626926">
            <a:off x="4458460" y="5318916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52"/>
          <p:cNvGrpSpPr/>
          <p:nvPr/>
        </p:nvGrpSpPr>
        <p:grpSpPr>
          <a:xfrm rot="987202">
            <a:off x="7212296" y="4242697"/>
            <a:ext cx="646682" cy="1398438"/>
            <a:chOff x="1308295" y="1184742"/>
            <a:chExt cx="2321170" cy="4653350"/>
          </a:xfrm>
        </p:grpSpPr>
        <p:sp>
          <p:nvSpPr>
            <p:cNvPr id="121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tângulo 1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4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uxograma: Conector 123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Fluxograma: Conector 124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Fluxograma: Conector 125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Fluxograma: Conector 126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8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139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0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5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41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142" name="Lágrima 141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9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130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137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8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5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31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132" name="Retângulo 131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" name="Retângulo 133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Retângulo 134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" name="Retângulo 135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44" name="Grupo 143"/>
          <p:cNvGrpSpPr/>
          <p:nvPr/>
        </p:nvGrpSpPr>
        <p:grpSpPr>
          <a:xfrm rot="2222399">
            <a:off x="6439318" y="3101621"/>
            <a:ext cx="796048" cy="1503374"/>
            <a:chOff x="5612738" y="2824622"/>
            <a:chExt cx="2383217" cy="3983269"/>
          </a:xfrm>
        </p:grpSpPr>
        <p:grpSp>
          <p:nvGrpSpPr>
            <p:cNvPr id="145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52" name="Retângulo 151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 152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Sol 153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Nuvem 159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6" name="Agrupar 228"/>
            <p:cNvGrpSpPr/>
            <p:nvPr/>
          </p:nvGrpSpPr>
          <p:grpSpPr>
            <a:xfrm>
              <a:off x="5694540" y="4027267"/>
              <a:ext cx="1771200" cy="2780624"/>
              <a:chOff x="5117459" y="2733751"/>
              <a:chExt cx="1771200" cy="2780624"/>
            </a:xfrm>
          </p:grpSpPr>
          <p:sp>
            <p:nvSpPr>
              <p:cNvPr id="147" name="Retângulo 221"/>
              <p:cNvSpPr/>
              <p:nvPr/>
            </p:nvSpPr>
            <p:spPr>
              <a:xfrm rot="778171">
                <a:off x="5678450" y="3077772"/>
                <a:ext cx="336058" cy="2436603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tângulo 149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2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6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889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61" name="Retângulo de cantos arredondados 160"/>
          <p:cNvSpPr/>
          <p:nvPr/>
        </p:nvSpPr>
        <p:spPr>
          <a:xfrm>
            <a:off x="3795137" y="3179894"/>
            <a:ext cx="2142428" cy="70458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latin typeface="Berlin Sans FB Demi" panose="020E0802020502020306" pitchFamily="34" charset="0"/>
              </a:rPr>
              <a:t>COMECE JÁ</a:t>
            </a:r>
            <a:endParaRPr lang="pt-BR" sz="2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2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2985"/>
            <a:ext cx="5947407" cy="42267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7" name="Grupo 36"/>
          <p:cNvGrpSpPr/>
          <p:nvPr/>
        </p:nvGrpSpPr>
        <p:grpSpPr>
          <a:xfrm>
            <a:off x="5144545" y="0"/>
            <a:ext cx="5947407" cy="4226719"/>
            <a:chOff x="0" y="-13948"/>
            <a:chExt cx="12201286" cy="6825728"/>
          </a:xfrm>
        </p:grpSpPr>
        <p:grpSp>
          <p:nvGrpSpPr>
            <p:cNvPr id="38" name="Grupo 37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47" name="Elipse 4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 38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40" name="Grupo 39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41" name="Elipse 40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Grupo 52"/>
          <p:cNvGrpSpPr/>
          <p:nvPr/>
        </p:nvGrpSpPr>
        <p:grpSpPr>
          <a:xfrm>
            <a:off x="8248954" y="965"/>
            <a:ext cx="5947407" cy="4226719"/>
            <a:chOff x="0" y="-13948"/>
            <a:chExt cx="12201286" cy="6825728"/>
          </a:xfrm>
        </p:grpSpPr>
        <p:grpSp>
          <p:nvGrpSpPr>
            <p:cNvPr id="54" name="Grupo 53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63" name="Elipse 62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5" name="Retângulo 54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7" name="Elipse 5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496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-35715" y="634547"/>
            <a:ext cx="9476571" cy="6518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organizaÃ§Ã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385" y="875975"/>
            <a:ext cx="5137438" cy="241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ector reto 43"/>
          <p:cNvCxnSpPr/>
          <p:nvPr/>
        </p:nvCxnSpPr>
        <p:spPr>
          <a:xfrm>
            <a:off x="7231380" y="2862027"/>
            <a:ext cx="119032" cy="12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Fluxograma: Operação manual 56"/>
          <p:cNvSpPr/>
          <p:nvPr/>
        </p:nvSpPr>
        <p:spPr>
          <a:xfrm rot="17237187" flipH="1">
            <a:off x="4492475" y="4018622"/>
            <a:ext cx="1274029" cy="102975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3757 w 10000"/>
              <a:gd name="connsiteY3" fmla="*/ 9693 h 10000"/>
              <a:gd name="connsiteX4" fmla="*/ 0 w 10000"/>
              <a:gd name="connsiteY4" fmla="*/ 0 h 10000"/>
              <a:gd name="connsiteX0" fmla="*/ 0 w 12305"/>
              <a:gd name="connsiteY0" fmla="*/ 0 h 9693"/>
              <a:gd name="connsiteX1" fmla="*/ 10000 w 12305"/>
              <a:gd name="connsiteY1" fmla="*/ 0 h 9693"/>
              <a:gd name="connsiteX2" fmla="*/ 12305 w 12305"/>
              <a:gd name="connsiteY2" fmla="*/ 8662 h 9693"/>
              <a:gd name="connsiteX3" fmla="*/ 3757 w 12305"/>
              <a:gd name="connsiteY3" fmla="*/ 9693 h 9693"/>
              <a:gd name="connsiteX4" fmla="*/ 0 w 12305"/>
              <a:gd name="connsiteY4" fmla="*/ 0 h 9693"/>
              <a:gd name="connsiteX0" fmla="*/ 0 w 12324"/>
              <a:gd name="connsiteY0" fmla="*/ 0 h 10000"/>
              <a:gd name="connsiteX1" fmla="*/ 8127 w 12324"/>
              <a:gd name="connsiteY1" fmla="*/ 0 h 10000"/>
              <a:gd name="connsiteX2" fmla="*/ 12324 w 12324"/>
              <a:gd name="connsiteY2" fmla="*/ 7805 h 10000"/>
              <a:gd name="connsiteX3" fmla="*/ 3053 w 12324"/>
              <a:gd name="connsiteY3" fmla="*/ 10000 h 10000"/>
              <a:gd name="connsiteX4" fmla="*/ 0 w 12324"/>
              <a:gd name="connsiteY4" fmla="*/ 0 h 10000"/>
              <a:gd name="connsiteX0" fmla="*/ 0 w 12324"/>
              <a:gd name="connsiteY0" fmla="*/ 0 h 8833"/>
              <a:gd name="connsiteX1" fmla="*/ 8127 w 12324"/>
              <a:gd name="connsiteY1" fmla="*/ 0 h 8833"/>
              <a:gd name="connsiteX2" fmla="*/ 12324 w 12324"/>
              <a:gd name="connsiteY2" fmla="*/ 7805 h 8833"/>
              <a:gd name="connsiteX3" fmla="*/ 5133 w 12324"/>
              <a:gd name="connsiteY3" fmla="*/ 8833 h 8833"/>
              <a:gd name="connsiteX4" fmla="*/ 0 w 12324"/>
              <a:gd name="connsiteY4" fmla="*/ 0 h 8833"/>
              <a:gd name="connsiteX0" fmla="*/ 0 w 10000"/>
              <a:gd name="connsiteY0" fmla="*/ 0 h 9761"/>
              <a:gd name="connsiteX1" fmla="*/ 6594 w 10000"/>
              <a:gd name="connsiteY1" fmla="*/ 0 h 9761"/>
              <a:gd name="connsiteX2" fmla="*/ 10000 w 10000"/>
              <a:gd name="connsiteY2" fmla="*/ 8836 h 9761"/>
              <a:gd name="connsiteX3" fmla="*/ 4994 w 10000"/>
              <a:gd name="connsiteY3" fmla="*/ 9761 h 9761"/>
              <a:gd name="connsiteX4" fmla="*/ 0 w 10000"/>
              <a:gd name="connsiteY4" fmla="*/ 0 h 9761"/>
              <a:gd name="connsiteX0" fmla="*/ 0 w 10000"/>
              <a:gd name="connsiteY0" fmla="*/ 0 h 9784"/>
              <a:gd name="connsiteX1" fmla="*/ 6594 w 10000"/>
              <a:gd name="connsiteY1" fmla="*/ 0 h 9784"/>
              <a:gd name="connsiteX2" fmla="*/ 10000 w 10000"/>
              <a:gd name="connsiteY2" fmla="*/ 9052 h 9784"/>
              <a:gd name="connsiteX3" fmla="*/ 5486 w 10000"/>
              <a:gd name="connsiteY3" fmla="*/ 9784 h 9784"/>
              <a:gd name="connsiteX4" fmla="*/ 0 w 10000"/>
              <a:gd name="connsiteY4" fmla="*/ 0 h 9784"/>
              <a:gd name="connsiteX0" fmla="*/ 0 w 11095"/>
              <a:gd name="connsiteY0" fmla="*/ 0 h 10000"/>
              <a:gd name="connsiteX1" fmla="*/ 6594 w 11095"/>
              <a:gd name="connsiteY1" fmla="*/ 0 h 10000"/>
              <a:gd name="connsiteX2" fmla="*/ 11095 w 11095"/>
              <a:gd name="connsiteY2" fmla="*/ 8405 h 10000"/>
              <a:gd name="connsiteX3" fmla="*/ 5486 w 11095"/>
              <a:gd name="connsiteY3" fmla="*/ 10000 h 10000"/>
              <a:gd name="connsiteX4" fmla="*/ 0 w 11095"/>
              <a:gd name="connsiteY4" fmla="*/ 0 h 10000"/>
              <a:gd name="connsiteX0" fmla="*/ 0 w 11095"/>
              <a:gd name="connsiteY0" fmla="*/ 0 h 9787"/>
              <a:gd name="connsiteX1" fmla="*/ 6594 w 11095"/>
              <a:gd name="connsiteY1" fmla="*/ 0 h 9787"/>
              <a:gd name="connsiteX2" fmla="*/ 11095 w 11095"/>
              <a:gd name="connsiteY2" fmla="*/ 8405 h 9787"/>
              <a:gd name="connsiteX3" fmla="*/ 6044 w 11095"/>
              <a:gd name="connsiteY3" fmla="*/ 9787 h 9787"/>
              <a:gd name="connsiteX4" fmla="*/ 0 w 11095"/>
              <a:gd name="connsiteY4" fmla="*/ 0 h 9787"/>
              <a:gd name="connsiteX0" fmla="*/ 0 w 10000"/>
              <a:gd name="connsiteY0" fmla="*/ 0 h 9587"/>
              <a:gd name="connsiteX1" fmla="*/ 5943 w 10000"/>
              <a:gd name="connsiteY1" fmla="*/ 0 h 9587"/>
              <a:gd name="connsiteX2" fmla="*/ 10000 w 10000"/>
              <a:gd name="connsiteY2" fmla="*/ 8588 h 9587"/>
              <a:gd name="connsiteX3" fmla="*/ 6089 w 10000"/>
              <a:gd name="connsiteY3" fmla="*/ 9587 h 9587"/>
              <a:gd name="connsiteX4" fmla="*/ 0 w 10000"/>
              <a:gd name="connsiteY4" fmla="*/ 0 h 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587">
                <a:moveTo>
                  <a:pt x="0" y="0"/>
                </a:moveTo>
                <a:lnTo>
                  <a:pt x="5943" y="0"/>
                </a:lnTo>
                <a:lnTo>
                  <a:pt x="10000" y="8588"/>
                </a:lnTo>
                <a:lnTo>
                  <a:pt x="6089" y="958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48" name="Grupo 247"/>
          <p:cNvGrpSpPr/>
          <p:nvPr/>
        </p:nvGrpSpPr>
        <p:grpSpPr>
          <a:xfrm>
            <a:off x="83599" y="636492"/>
            <a:ext cx="8043818" cy="6170063"/>
            <a:chOff x="1798206" y="442155"/>
            <a:chExt cx="8043818" cy="6170063"/>
          </a:xfrm>
        </p:grpSpPr>
        <p:sp>
          <p:nvSpPr>
            <p:cNvPr id="220" name="Fluxograma: Operação manual 56"/>
            <p:cNvSpPr/>
            <p:nvPr/>
          </p:nvSpPr>
          <p:spPr>
            <a:xfrm rot="3030200">
              <a:off x="3551402" y="4045559"/>
              <a:ext cx="1274029" cy="102975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3757 w 10000"/>
                <a:gd name="connsiteY3" fmla="*/ 9693 h 10000"/>
                <a:gd name="connsiteX4" fmla="*/ 0 w 10000"/>
                <a:gd name="connsiteY4" fmla="*/ 0 h 10000"/>
                <a:gd name="connsiteX0" fmla="*/ 0 w 12305"/>
                <a:gd name="connsiteY0" fmla="*/ 0 h 9693"/>
                <a:gd name="connsiteX1" fmla="*/ 10000 w 12305"/>
                <a:gd name="connsiteY1" fmla="*/ 0 h 9693"/>
                <a:gd name="connsiteX2" fmla="*/ 12305 w 12305"/>
                <a:gd name="connsiteY2" fmla="*/ 8662 h 9693"/>
                <a:gd name="connsiteX3" fmla="*/ 3757 w 12305"/>
                <a:gd name="connsiteY3" fmla="*/ 9693 h 9693"/>
                <a:gd name="connsiteX4" fmla="*/ 0 w 12305"/>
                <a:gd name="connsiteY4" fmla="*/ 0 h 9693"/>
                <a:gd name="connsiteX0" fmla="*/ 0 w 12324"/>
                <a:gd name="connsiteY0" fmla="*/ 0 h 10000"/>
                <a:gd name="connsiteX1" fmla="*/ 8127 w 12324"/>
                <a:gd name="connsiteY1" fmla="*/ 0 h 10000"/>
                <a:gd name="connsiteX2" fmla="*/ 12324 w 12324"/>
                <a:gd name="connsiteY2" fmla="*/ 7805 h 10000"/>
                <a:gd name="connsiteX3" fmla="*/ 3053 w 12324"/>
                <a:gd name="connsiteY3" fmla="*/ 10000 h 10000"/>
                <a:gd name="connsiteX4" fmla="*/ 0 w 12324"/>
                <a:gd name="connsiteY4" fmla="*/ 0 h 10000"/>
                <a:gd name="connsiteX0" fmla="*/ 0 w 12324"/>
                <a:gd name="connsiteY0" fmla="*/ 0 h 8833"/>
                <a:gd name="connsiteX1" fmla="*/ 8127 w 12324"/>
                <a:gd name="connsiteY1" fmla="*/ 0 h 8833"/>
                <a:gd name="connsiteX2" fmla="*/ 12324 w 12324"/>
                <a:gd name="connsiteY2" fmla="*/ 7805 h 8833"/>
                <a:gd name="connsiteX3" fmla="*/ 5133 w 12324"/>
                <a:gd name="connsiteY3" fmla="*/ 8833 h 8833"/>
                <a:gd name="connsiteX4" fmla="*/ 0 w 12324"/>
                <a:gd name="connsiteY4" fmla="*/ 0 h 8833"/>
                <a:gd name="connsiteX0" fmla="*/ 0 w 10000"/>
                <a:gd name="connsiteY0" fmla="*/ 0 h 9761"/>
                <a:gd name="connsiteX1" fmla="*/ 6594 w 10000"/>
                <a:gd name="connsiteY1" fmla="*/ 0 h 9761"/>
                <a:gd name="connsiteX2" fmla="*/ 10000 w 10000"/>
                <a:gd name="connsiteY2" fmla="*/ 8836 h 9761"/>
                <a:gd name="connsiteX3" fmla="*/ 4994 w 10000"/>
                <a:gd name="connsiteY3" fmla="*/ 9761 h 9761"/>
                <a:gd name="connsiteX4" fmla="*/ 0 w 10000"/>
                <a:gd name="connsiteY4" fmla="*/ 0 h 9761"/>
                <a:gd name="connsiteX0" fmla="*/ 0 w 10000"/>
                <a:gd name="connsiteY0" fmla="*/ 0 h 9784"/>
                <a:gd name="connsiteX1" fmla="*/ 6594 w 10000"/>
                <a:gd name="connsiteY1" fmla="*/ 0 h 9784"/>
                <a:gd name="connsiteX2" fmla="*/ 10000 w 10000"/>
                <a:gd name="connsiteY2" fmla="*/ 9052 h 9784"/>
                <a:gd name="connsiteX3" fmla="*/ 5486 w 10000"/>
                <a:gd name="connsiteY3" fmla="*/ 9784 h 9784"/>
                <a:gd name="connsiteX4" fmla="*/ 0 w 10000"/>
                <a:gd name="connsiteY4" fmla="*/ 0 h 9784"/>
                <a:gd name="connsiteX0" fmla="*/ 0 w 11095"/>
                <a:gd name="connsiteY0" fmla="*/ 0 h 10000"/>
                <a:gd name="connsiteX1" fmla="*/ 6594 w 11095"/>
                <a:gd name="connsiteY1" fmla="*/ 0 h 10000"/>
                <a:gd name="connsiteX2" fmla="*/ 11095 w 11095"/>
                <a:gd name="connsiteY2" fmla="*/ 8405 h 10000"/>
                <a:gd name="connsiteX3" fmla="*/ 5486 w 11095"/>
                <a:gd name="connsiteY3" fmla="*/ 10000 h 10000"/>
                <a:gd name="connsiteX4" fmla="*/ 0 w 11095"/>
                <a:gd name="connsiteY4" fmla="*/ 0 h 10000"/>
                <a:gd name="connsiteX0" fmla="*/ 0 w 11095"/>
                <a:gd name="connsiteY0" fmla="*/ 0 h 9787"/>
                <a:gd name="connsiteX1" fmla="*/ 6594 w 11095"/>
                <a:gd name="connsiteY1" fmla="*/ 0 h 9787"/>
                <a:gd name="connsiteX2" fmla="*/ 11095 w 11095"/>
                <a:gd name="connsiteY2" fmla="*/ 8405 h 9787"/>
                <a:gd name="connsiteX3" fmla="*/ 6044 w 11095"/>
                <a:gd name="connsiteY3" fmla="*/ 9787 h 9787"/>
                <a:gd name="connsiteX4" fmla="*/ 0 w 11095"/>
                <a:gd name="connsiteY4" fmla="*/ 0 h 9787"/>
                <a:gd name="connsiteX0" fmla="*/ 0 w 10000"/>
                <a:gd name="connsiteY0" fmla="*/ 0 h 9587"/>
                <a:gd name="connsiteX1" fmla="*/ 5943 w 10000"/>
                <a:gd name="connsiteY1" fmla="*/ 0 h 9587"/>
                <a:gd name="connsiteX2" fmla="*/ 10000 w 10000"/>
                <a:gd name="connsiteY2" fmla="*/ 8588 h 9587"/>
                <a:gd name="connsiteX3" fmla="*/ 6089 w 10000"/>
                <a:gd name="connsiteY3" fmla="*/ 9587 h 9587"/>
                <a:gd name="connsiteX4" fmla="*/ 0 w 10000"/>
                <a:gd name="connsiteY4" fmla="*/ 0 h 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587">
                  <a:moveTo>
                    <a:pt x="0" y="0"/>
                  </a:moveTo>
                  <a:lnTo>
                    <a:pt x="5943" y="0"/>
                  </a:lnTo>
                  <a:lnTo>
                    <a:pt x="10000" y="8588"/>
                  </a:lnTo>
                  <a:lnTo>
                    <a:pt x="6089" y="95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 222"/>
            <p:cNvSpPr/>
            <p:nvPr/>
          </p:nvSpPr>
          <p:spPr>
            <a:xfrm rot="8769183">
              <a:off x="3078052" y="5791906"/>
              <a:ext cx="288000" cy="339587"/>
            </a:xfrm>
            <a:prstGeom prst="rect">
              <a:avLst/>
            </a:prstGeom>
            <a:solidFill>
              <a:srgbClr val="F6CB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51" name="Grupo 1050"/>
            <p:cNvGrpSpPr/>
            <p:nvPr/>
          </p:nvGrpSpPr>
          <p:grpSpPr>
            <a:xfrm>
              <a:off x="1798206" y="442155"/>
              <a:ext cx="8043818" cy="5689626"/>
              <a:chOff x="1798206" y="442155"/>
              <a:chExt cx="8043818" cy="5689626"/>
            </a:xfrm>
          </p:grpSpPr>
          <p:sp>
            <p:nvSpPr>
              <p:cNvPr id="203" name="Fluxograma: Operação manual 56"/>
              <p:cNvSpPr/>
              <p:nvPr/>
            </p:nvSpPr>
            <p:spPr>
              <a:xfrm rot="2886352" flipH="1" flipV="1">
                <a:off x="6271894" y="2380431"/>
                <a:ext cx="1045726" cy="1594929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3757 w 10000"/>
                  <a:gd name="connsiteY3" fmla="*/ 9693 h 10000"/>
                  <a:gd name="connsiteX4" fmla="*/ 0 w 10000"/>
                  <a:gd name="connsiteY4" fmla="*/ 0 h 10000"/>
                  <a:gd name="connsiteX0" fmla="*/ 0 w 12305"/>
                  <a:gd name="connsiteY0" fmla="*/ 0 h 9693"/>
                  <a:gd name="connsiteX1" fmla="*/ 10000 w 12305"/>
                  <a:gd name="connsiteY1" fmla="*/ 0 h 9693"/>
                  <a:gd name="connsiteX2" fmla="*/ 12305 w 12305"/>
                  <a:gd name="connsiteY2" fmla="*/ 8662 h 9693"/>
                  <a:gd name="connsiteX3" fmla="*/ 3757 w 12305"/>
                  <a:gd name="connsiteY3" fmla="*/ 9693 h 9693"/>
                  <a:gd name="connsiteX4" fmla="*/ 0 w 12305"/>
                  <a:gd name="connsiteY4" fmla="*/ 0 h 9693"/>
                  <a:gd name="connsiteX0" fmla="*/ 0 w 12324"/>
                  <a:gd name="connsiteY0" fmla="*/ 0 h 10000"/>
                  <a:gd name="connsiteX1" fmla="*/ 8127 w 12324"/>
                  <a:gd name="connsiteY1" fmla="*/ 0 h 10000"/>
                  <a:gd name="connsiteX2" fmla="*/ 12324 w 12324"/>
                  <a:gd name="connsiteY2" fmla="*/ 7805 h 10000"/>
                  <a:gd name="connsiteX3" fmla="*/ 3053 w 12324"/>
                  <a:gd name="connsiteY3" fmla="*/ 10000 h 10000"/>
                  <a:gd name="connsiteX4" fmla="*/ 0 w 12324"/>
                  <a:gd name="connsiteY4" fmla="*/ 0 h 10000"/>
                  <a:gd name="connsiteX0" fmla="*/ 0 w 12324"/>
                  <a:gd name="connsiteY0" fmla="*/ 0 h 8833"/>
                  <a:gd name="connsiteX1" fmla="*/ 8127 w 12324"/>
                  <a:gd name="connsiteY1" fmla="*/ 0 h 8833"/>
                  <a:gd name="connsiteX2" fmla="*/ 12324 w 12324"/>
                  <a:gd name="connsiteY2" fmla="*/ 7805 h 8833"/>
                  <a:gd name="connsiteX3" fmla="*/ 5133 w 12324"/>
                  <a:gd name="connsiteY3" fmla="*/ 8833 h 8833"/>
                  <a:gd name="connsiteX4" fmla="*/ 0 w 12324"/>
                  <a:gd name="connsiteY4" fmla="*/ 0 h 8833"/>
                  <a:gd name="connsiteX0" fmla="*/ 0 w 10000"/>
                  <a:gd name="connsiteY0" fmla="*/ 0 h 9761"/>
                  <a:gd name="connsiteX1" fmla="*/ 6594 w 10000"/>
                  <a:gd name="connsiteY1" fmla="*/ 0 h 9761"/>
                  <a:gd name="connsiteX2" fmla="*/ 10000 w 10000"/>
                  <a:gd name="connsiteY2" fmla="*/ 8836 h 9761"/>
                  <a:gd name="connsiteX3" fmla="*/ 4994 w 10000"/>
                  <a:gd name="connsiteY3" fmla="*/ 9761 h 9761"/>
                  <a:gd name="connsiteX4" fmla="*/ 0 w 10000"/>
                  <a:gd name="connsiteY4" fmla="*/ 0 h 9761"/>
                  <a:gd name="connsiteX0" fmla="*/ 0 w 10000"/>
                  <a:gd name="connsiteY0" fmla="*/ 0 h 9784"/>
                  <a:gd name="connsiteX1" fmla="*/ 6594 w 10000"/>
                  <a:gd name="connsiteY1" fmla="*/ 0 h 9784"/>
                  <a:gd name="connsiteX2" fmla="*/ 10000 w 10000"/>
                  <a:gd name="connsiteY2" fmla="*/ 9052 h 9784"/>
                  <a:gd name="connsiteX3" fmla="*/ 5486 w 10000"/>
                  <a:gd name="connsiteY3" fmla="*/ 9784 h 9784"/>
                  <a:gd name="connsiteX4" fmla="*/ 0 w 10000"/>
                  <a:gd name="connsiteY4" fmla="*/ 0 h 9784"/>
                  <a:gd name="connsiteX0" fmla="*/ 0 w 11095"/>
                  <a:gd name="connsiteY0" fmla="*/ 0 h 10000"/>
                  <a:gd name="connsiteX1" fmla="*/ 6594 w 11095"/>
                  <a:gd name="connsiteY1" fmla="*/ 0 h 10000"/>
                  <a:gd name="connsiteX2" fmla="*/ 11095 w 11095"/>
                  <a:gd name="connsiteY2" fmla="*/ 8405 h 10000"/>
                  <a:gd name="connsiteX3" fmla="*/ 5486 w 11095"/>
                  <a:gd name="connsiteY3" fmla="*/ 10000 h 10000"/>
                  <a:gd name="connsiteX4" fmla="*/ 0 w 11095"/>
                  <a:gd name="connsiteY4" fmla="*/ 0 h 10000"/>
                  <a:gd name="connsiteX0" fmla="*/ 0 w 11095"/>
                  <a:gd name="connsiteY0" fmla="*/ 0 h 9787"/>
                  <a:gd name="connsiteX1" fmla="*/ 6594 w 11095"/>
                  <a:gd name="connsiteY1" fmla="*/ 0 h 9787"/>
                  <a:gd name="connsiteX2" fmla="*/ 11095 w 11095"/>
                  <a:gd name="connsiteY2" fmla="*/ 8405 h 9787"/>
                  <a:gd name="connsiteX3" fmla="*/ 6044 w 11095"/>
                  <a:gd name="connsiteY3" fmla="*/ 9787 h 9787"/>
                  <a:gd name="connsiteX4" fmla="*/ 0 w 11095"/>
                  <a:gd name="connsiteY4" fmla="*/ 0 h 9787"/>
                  <a:gd name="connsiteX0" fmla="*/ 0 w 10000"/>
                  <a:gd name="connsiteY0" fmla="*/ 0 h 9587"/>
                  <a:gd name="connsiteX1" fmla="*/ 5943 w 10000"/>
                  <a:gd name="connsiteY1" fmla="*/ 0 h 9587"/>
                  <a:gd name="connsiteX2" fmla="*/ 10000 w 10000"/>
                  <a:gd name="connsiteY2" fmla="*/ 8588 h 9587"/>
                  <a:gd name="connsiteX3" fmla="*/ 6089 w 10000"/>
                  <a:gd name="connsiteY3" fmla="*/ 9587 h 9587"/>
                  <a:gd name="connsiteX4" fmla="*/ 0 w 10000"/>
                  <a:gd name="connsiteY4" fmla="*/ 0 h 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9587">
                    <a:moveTo>
                      <a:pt x="0" y="0"/>
                    </a:moveTo>
                    <a:lnTo>
                      <a:pt x="5943" y="0"/>
                    </a:lnTo>
                    <a:lnTo>
                      <a:pt x="10000" y="8588"/>
                    </a:lnTo>
                    <a:lnTo>
                      <a:pt x="6089" y="95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45" name="Grupo 1044"/>
              <p:cNvGrpSpPr/>
              <p:nvPr/>
            </p:nvGrpSpPr>
            <p:grpSpPr>
              <a:xfrm>
                <a:off x="1798206" y="1047769"/>
                <a:ext cx="8043818" cy="5084012"/>
                <a:chOff x="1798206" y="1047769"/>
                <a:chExt cx="8043818" cy="5084012"/>
              </a:xfrm>
            </p:grpSpPr>
            <p:grpSp>
              <p:nvGrpSpPr>
                <p:cNvPr id="1044" name="Grupo 1043"/>
                <p:cNvGrpSpPr/>
                <p:nvPr/>
              </p:nvGrpSpPr>
              <p:grpSpPr>
                <a:xfrm>
                  <a:off x="7649126" y="4114288"/>
                  <a:ext cx="2192898" cy="2017493"/>
                  <a:chOff x="7765238" y="3201796"/>
                  <a:chExt cx="2192898" cy="2017493"/>
                </a:xfrm>
              </p:grpSpPr>
              <p:sp>
                <p:nvSpPr>
                  <p:cNvPr id="113" name="Retângulo 112"/>
                  <p:cNvSpPr/>
                  <p:nvPr/>
                </p:nvSpPr>
                <p:spPr>
                  <a:xfrm rot="7395330">
                    <a:off x="8233617" y="3122622"/>
                    <a:ext cx="345600" cy="503947"/>
                  </a:xfrm>
                  <a:prstGeom prst="rect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Elipse 113"/>
                  <p:cNvSpPr/>
                  <p:nvPr/>
                </p:nvSpPr>
                <p:spPr>
                  <a:xfrm rot="2570442">
                    <a:off x="8413917" y="3300020"/>
                    <a:ext cx="324000" cy="432000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5" name="Grupo 44"/>
                  <p:cNvGrpSpPr/>
                  <p:nvPr/>
                </p:nvGrpSpPr>
                <p:grpSpPr>
                  <a:xfrm>
                    <a:off x="7765238" y="3295341"/>
                    <a:ext cx="2192898" cy="1923948"/>
                    <a:chOff x="6434740" y="3966962"/>
                    <a:chExt cx="2192898" cy="1923948"/>
                  </a:xfrm>
                </p:grpSpPr>
                <p:grpSp>
                  <p:nvGrpSpPr>
                    <p:cNvPr id="42" name="Grupo 41"/>
                    <p:cNvGrpSpPr/>
                    <p:nvPr/>
                  </p:nvGrpSpPr>
                  <p:grpSpPr>
                    <a:xfrm>
                      <a:off x="6434740" y="3966962"/>
                      <a:ext cx="2192898" cy="1445392"/>
                      <a:chOff x="6434740" y="3966962"/>
                      <a:chExt cx="2192898" cy="1445392"/>
                    </a:xfrm>
                  </p:grpSpPr>
                  <p:sp>
                    <p:nvSpPr>
                      <p:cNvPr id="47" name="Cubo 46"/>
                      <p:cNvSpPr/>
                      <p:nvPr/>
                    </p:nvSpPr>
                    <p:spPr>
                      <a:xfrm rot="19538305" flipH="1">
                        <a:off x="6731411" y="4246592"/>
                        <a:ext cx="1896227" cy="1165762"/>
                      </a:xfrm>
                      <a:prstGeom prst="cube">
                        <a:avLst>
                          <a:gd name="adj" fmla="val 12947"/>
                        </a:avLst>
                      </a:prstGeom>
                      <a:solidFill>
                        <a:schemeClr val="accent1">
                          <a:lumMod val="75000"/>
                        </a:schemeClr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9" name="Trapezoide 8"/>
                      <p:cNvSpPr/>
                      <p:nvPr/>
                    </p:nvSpPr>
                    <p:spPr>
                      <a:xfrm rot="19560000" flipV="1">
                        <a:off x="6759954" y="4385992"/>
                        <a:ext cx="1746719" cy="456208"/>
                      </a:xfrm>
                      <a:prstGeom prst="trapezoid">
                        <a:avLst/>
                      </a:prstGeom>
                      <a:solidFill>
                        <a:schemeClr val="accent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2" name="Fluxograma: Dados 21"/>
                      <p:cNvSpPr/>
                      <p:nvPr/>
                    </p:nvSpPr>
                    <p:spPr>
                      <a:xfrm rot="19533398" flipV="1">
                        <a:off x="6434740" y="4317916"/>
                        <a:ext cx="1908000" cy="186523"/>
                      </a:xfrm>
                      <a:custGeom>
                        <a:avLst/>
                        <a:gdLst>
                          <a:gd name="connsiteX0" fmla="*/ 0 w 10000"/>
                          <a:gd name="connsiteY0" fmla="*/ 10000 h 10000"/>
                          <a:gd name="connsiteX1" fmla="*/ 2000 w 10000"/>
                          <a:gd name="connsiteY1" fmla="*/ 0 h 10000"/>
                          <a:gd name="connsiteX2" fmla="*/ 10000 w 10000"/>
                          <a:gd name="connsiteY2" fmla="*/ 0 h 10000"/>
                          <a:gd name="connsiteX3" fmla="*/ 8000 w 10000"/>
                          <a:gd name="connsiteY3" fmla="*/ 10000 h 10000"/>
                          <a:gd name="connsiteX4" fmla="*/ 0 w 10000"/>
                          <a:gd name="connsiteY4" fmla="*/ 10000 h 10000"/>
                          <a:gd name="connsiteX0" fmla="*/ 0 w 10000"/>
                          <a:gd name="connsiteY0" fmla="*/ 10000 h 10000"/>
                          <a:gd name="connsiteX1" fmla="*/ 864 w 10000"/>
                          <a:gd name="connsiteY1" fmla="*/ 173 h 10000"/>
                          <a:gd name="connsiteX2" fmla="*/ 10000 w 10000"/>
                          <a:gd name="connsiteY2" fmla="*/ 0 h 10000"/>
                          <a:gd name="connsiteX3" fmla="*/ 8000 w 10000"/>
                          <a:gd name="connsiteY3" fmla="*/ 10000 h 10000"/>
                          <a:gd name="connsiteX4" fmla="*/ 0 w 10000"/>
                          <a:gd name="connsiteY4" fmla="*/ 10000 h 10000"/>
                          <a:gd name="connsiteX0" fmla="*/ 0 w 8554"/>
                          <a:gd name="connsiteY0" fmla="*/ 9827 h 9827"/>
                          <a:gd name="connsiteX1" fmla="*/ 864 w 8554"/>
                          <a:gd name="connsiteY1" fmla="*/ 0 h 9827"/>
                          <a:gd name="connsiteX2" fmla="*/ 8554 w 8554"/>
                          <a:gd name="connsiteY2" fmla="*/ 498 h 9827"/>
                          <a:gd name="connsiteX3" fmla="*/ 8000 w 8554"/>
                          <a:gd name="connsiteY3" fmla="*/ 9827 h 9827"/>
                          <a:gd name="connsiteX4" fmla="*/ 0 w 8554"/>
                          <a:gd name="connsiteY4" fmla="*/ 9827 h 9827"/>
                          <a:gd name="connsiteX0" fmla="*/ 0 w 10228"/>
                          <a:gd name="connsiteY0" fmla="*/ 10000 h 10000"/>
                          <a:gd name="connsiteX1" fmla="*/ 1010 w 10228"/>
                          <a:gd name="connsiteY1" fmla="*/ 0 h 10000"/>
                          <a:gd name="connsiteX2" fmla="*/ 10228 w 10228"/>
                          <a:gd name="connsiteY2" fmla="*/ 935 h 10000"/>
                          <a:gd name="connsiteX3" fmla="*/ 9352 w 10228"/>
                          <a:gd name="connsiteY3" fmla="*/ 10000 h 10000"/>
                          <a:gd name="connsiteX4" fmla="*/ 0 w 10228"/>
                          <a:gd name="connsiteY4" fmla="*/ 10000 h 10000"/>
                          <a:gd name="connsiteX0" fmla="*/ 0 w 10306"/>
                          <a:gd name="connsiteY0" fmla="*/ 10106 h 10106"/>
                          <a:gd name="connsiteX1" fmla="*/ 1010 w 10306"/>
                          <a:gd name="connsiteY1" fmla="*/ 106 h 10106"/>
                          <a:gd name="connsiteX2" fmla="*/ 10306 w 10306"/>
                          <a:gd name="connsiteY2" fmla="*/ 0 h 10106"/>
                          <a:gd name="connsiteX3" fmla="*/ 9352 w 10306"/>
                          <a:gd name="connsiteY3" fmla="*/ 10106 h 10106"/>
                          <a:gd name="connsiteX4" fmla="*/ 0 w 10306"/>
                          <a:gd name="connsiteY4" fmla="*/ 10106 h 1010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306" h="10106">
                            <a:moveTo>
                              <a:pt x="0" y="10106"/>
                            </a:moveTo>
                            <a:cubicBezTo>
                              <a:pt x="337" y="6773"/>
                              <a:pt x="673" y="3439"/>
                              <a:pt x="1010" y="106"/>
                            </a:cubicBezTo>
                            <a:lnTo>
                              <a:pt x="10306" y="0"/>
                            </a:lnTo>
                            <a:cubicBezTo>
                              <a:pt x="10090" y="3165"/>
                              <a:pt x="9569" y="6941"/>
                              <a:pt x="9352" y="10106"/>
                            </a:cubicBezTo>
                            <a:lnTo>
                              <a:pt x="0" y="10106"/>
                            </a:lnTo>
                            <a:close/>
                          </a:path>
                        </a:pathLst>
                      </a:custGeom>
                      <a:solidFill>
                        <a:schemeClr val="accent1">
                          <a:lumMod val="50000"/>
                        </a:schemeClr>
                      </a:solidFill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9" name="Retângulo 28"/>
                      <p:cNvSpPr/>
                      <p:nvPr/>
                    </p:nvSpPr>
                    <p:spPr>
                      <a:xfrm rot="-2220000">
                        <a:off x="7382593" y="5022791"/>
                        <a:ext cx="180000" cy="10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91" name="Retângulo 90"/>
                      <p:cNvSpPr/>
                      <p:nvPr/>
                    </p:nvSpPr>
                    <p:spPr>
                      <a:xfrm rot="-2220000">
                        <a:off x="8032094" y="4579169"/>
                        <a:ext cx="180000" cy="10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9" name="Retângulo 38"/>
                      <p:cNvSpPr/>
                      <p:nvPr/>
                    </p:nvSpPr>
                    <p:spPr>
                      <a:xfrm rot="-1920000">
                        <a:off x="6940033" y="4386062"/>
                        <a:ext cx="118110" cy="29963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50000"/>
                        </a:schemeClr>
                      </a:solidFill>
                      <a:ln>
                        <a:noFill/>
                      </a:ln>
                      <a:effectLst>
                        <a:outerShdw blurRad="76200" dir="13500000" sy="23000" kx="1200000" algn="br" rotWithShape="0">
                          <a:prstClr val="black">
                            <a:alpha val="2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92" name="Retângulo 91"/>
                      <p:cNvSpPr/>
                      <p:nvPr/>
                    </p:nvSpPr>
                    <p:spPr>
                      <a:xfrm rot="-1920000">
                        <a:off x="7519153" y="3966962"/>
                        <a:ext cx="118110" cy="29963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" name="Retângulo 40"/>
                      <p:cNvSpPr/>
                      <p:nvPr/>
                    </p:nvSpPr>
                    <p:spPr>
                      <a:xfrm rot="19676547">
                        <a:off x="6784358" y="4132368"/>
                        <a:ext cx="835685" cy="108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50000"/>
                        </a:schemeClr>
                      </a:solidFill>
                      <a:ln>
                        <a:noFill/>
                      </a:ln>
                      <a:effectLst>
                        <a:outerShdw blurRad="76200" dir="13500000" sy="23000" kx="1200000" algn="br" rotWithShape="0">
                          <a:prstClr val="black">
                            <a:alpha val="2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90" name="Fluxograma: Dados 21"/>
                    <p:cNvSpPr/>
                    <p:nvPr/>
                  </p:nvSpPr>
                  <p:spPr>
                    <a:xfrm rot="3408767">
                      <a:off x="6389586" y="5231534"/>
                      <a:ext cx="1144091" cy="174661"/>
                    </a:xfrm>
                    <a:custGeom>
                      <a:avLst/>
                      <a:gdLst>
                        <a:gd name="connsiteX0" fmla="*/ 0 w 10000"/>
                        <a:gd name="connsiteY0" fmla="*/ 10000 h 10000"/>
                        <a:gd name="connsiteX1" fmla="*/ 2000 w 10000"/>
                        <a:gd name="connsiteY1" fmla="*/ 0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10000"/>
                        <a:gd name="connsiteY0" fmla="*/ 10000 h 10000"/>
                        <a:gd name="connsiteX1" fmla="*/ 864 w 10000"/>
                        <a:gd name="connsiteY1" fmla="*/ 173 h 10000"/>
                        <a:gd name="connsiteX2" fmla="*/ 10000 w 10000"/>
                        <a:gd name="connsiteY2" fmla="*/ 0 h 10000"/>
                        <a:gd name="connsiteX3" fmla="*/ 8000 w 10000"/>
                        <a:gd name="connsiteY3" fmla="*/ 10000 h 10000"/>
                        <a:gd name="connsiteX4" fmla="*/ 0 w 10000"/>
                        <a:gd name="connsiteY4" fmla="*/ 10000 h 10000"/>
                        <a:gd name="connsiteX0" fmla="*/ 0 w 8554"/>
                        <a:gd name="connsiteY0" fmla="*/ 9827 h 9827"/>
                        <a:gd name="connsiteX1" fmla="*/ 864 w 8554"/>
                        <a:gd name="connsiteY1" fmla="*/ 0 h 9827"/>
                        <a:gd name="connsiteX2" fmla="*/ 8554 w 8554"/>
                        <a:gd name="connsiteY2" fmla="*/ 498 h 9827"/>
                        <a:gd name="connsiteX3" fmla="*/ 8000 w 8554"/>
                        <a:gd name="connsiteY3" fmla="*/ 9827 h 9827"/>
                        <a:gd name="connsiteX4" fmla="*/ 0 w 8554"/>
                        <a:gd name="connsiteY4" fmla="*/ 9827 h 9827"/>
                        <a:gd name="connsiteX0" fmla="*/ 0 w 10228"/>
                        <a:gd name="connsiteY0" fmla="*/ 10000 h 10000"/>
                        <a:gd name="connsiteX1" fmla="*/ 1010 w 10228"/>
                        <a:gd name="connsiteY1" fmla="*/ 0 h 10000"/>
                        <a:gd name="connsiteX2" fmla="*/ 10228 w 10228"/>
                        <a:gd name="connsiteY2" fmla="*/ 935 h 10000"/>
                        <a:gd name="connsiteX3" fmla="*/ 9352 w 10228"/>
                        <a:gd name="connsiteY3" fmla="*/ 10000 h 10000"/>
                        <a:gd name="connsiteX4" fmla="*/ 0 w 10228"/>
                        <a:gd name="connsiteY4" fmla="*/ 10000 h 10000"/>
                        <a:gd name="connsiteX0" fmla="*/ 0 w 10306"/>
                        <a:gd name="connsiteY0" fmla="*/ 10106 h 10106"/>
                        <a:gd name="connsiteX1" fmla="*/ 1010 w 10306"/>
                        <a:gd name="connsiteY1" fmla="*/ 106 h 10106"/>
                        <a:gd name="connsiteX2" fmla="*/ 10306 w 10306"/>
                        <a:gd name="connsiteY2" fmla="*/ 0 h 10106"/>
                        <a:gd name="connsiteX3" fmla="*/ 9352 w 10306"/>
                        <a:gd name="connsiteY3" fmla="*/ 10106 h 10106"/>
                        <a:gd name="connsiteX4" fmla="*/ 0 w 10306"/>
                        <a:gd name="connsiteY4" fmla="*/ 10106 h 10106"/>
                        <a:gd name="connsiteX0" fmla="*/ 0 w 10722"/>
                        <a:gd name="connsiteY0" fmla="*/ 10006 h 10106"/>
                        <a:gd name="connsiteX1" fmla="*/ 1426 w 10722"/>
                        <a:gd name="connsiteY1" fmla="*/ 106 h 10106"/>
                        <a:gd name="connsiteX2" fmla="*/ 10722 w 10722"/>
                        <a:gd name="connsiteY2" fmla="*/ 0 h 10106"/>
                        <a:gd name="connsiteX3" fmla="*/ 9768 w 10722"/>
                        <a:gd name="connsiteY3" fmla="*/ 10106 h 10106"/>
                        <a:gd name="connsiteX4" fmla="*/ 0 w 10722"/>
                        <a:gd name="connsiteY4" fmla="*/ 10006 h 101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722" h="10106">
                          <a:moveTo>
                            <a:pt x="0" y="10006"/>
                          </a:moveTo>
                          <a:cubicBezTo>
                            <a:pt x="337" y="6673"/>
                            <a:pt x="1089" y="3439"/>
                            <a:pt x="1426" y="106"/>
                          </a:cubicBezTo>
                          <a:lnTo>
                            <a:pt x="10722" y="0"/>
                          </a:lnTo>
                          <a:cubicBezTo>
                            <a:pt x="10506" y="3165"/>
                            <a:pt x="9985" y="6941"/>
                            <a:pt x="9768" y="10106"/>
                          </a:cubicBezTo>
                          <a:lnTo>
                            <a:pt x="0" y="10006"/>
                          </a:lnTo>
                          <a:close/>
                        </a:path>
                      </a:pathLst>
                    </a:cu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41" name="Trapezoide 1040"/>
                  <p:cNvSpPr/>
                  <p:nvPr/>
                </p:nvSpPr>
                <p:spPr>
                  <a:xfrm rot="18426008">
                    <a:off x="8364228" y="3355514"/>
                    <a:ext cx="372816" cy="252000"/>
                  </a:xfrm>
                  <a:prstGeom prst="trapezoid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Elipse 116"/>
                  <p:cNvSpPr/>
                  <p:nvPr/>
                </p:nvSpPr>
                <p:spPr>
                  <a:xfrm rot="2570442">
                    <a:off x="8488196" y="3327827"/>
                    <a:ext cx="288000" cy="263619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2" name="Trapezoide 1041"/>
                  <p:cNvSpPr/>
                  <p:nvPr/>
                </p:nvSpPr>
                <p:spPr>
                  <a:xfrm rot="19684655">
                    <a:off x="8177792" y="3443170"/>
                    <a:ext cx="326294" cy="108000"/>
                  </a:xfrm>
                  <a:prstGeom prst="trapezoid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043" name="Grupo 1042"/>
                <p:cNvGrpSpPr/>
                <p:nvPr/>
              </p:nvGrpSpPr>
              <p:grpSpPr>
                <a:xfrm>
                  <a:off x="1798206" y="1047769"/>
                  <a:ext cx="6444556" cy="4525289"/>
                  <a:chOff x="1798206" y="1047769"/>
                  <a:chExt cx="6444556" cy="4525289"/>
                </a:xfrm>
              </p:grpSpPr>
              <p:sp>
                <p:nvSpPr>
                  <p:cNvPr id="119" name="Fluxograma: Operação manual 56"/>
                  <p:cNvSpPr/>
                  <p:nvPr/>
                </p:nvSpPr>
                <p:spPr>
                  <a:xfrm rot="10236702">
                    <a:off x="3734706" y="3113189"/>
                    <a:ext cx="1274029" cy="1029752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3757 w 10000"/>
                      <a:gd name="connsiteY3" fmla="*/ 9693 h 10000"/>
                      <a:gd name="connsiteX4" fmla="*/ 0 w 10000"/>
                      <a:gd name="connsiteY4" fmla="*/ 0 h 10000"/>
                      <a:gd name="connsiteX0" fmla="*/ 0 w 12305"/>
                      <a:gd name="connsiteY0" fmla="*/ 0 h 9693"/>
                      <a:gd name="connsiteX1" fmla="*/ 10000 w 12305"/>
                      <a:gd name="connsiteY1" fmla="*/ 0 h 9693"/>
                      <a:gd name="connsiteX2" fmla="*/ 12305 w 12305"/>
                      <a:gd name="connsiteY2" fmla="*/ 8662 h 9693"/>
                      <a:gd name="connsiteX3" fmla="*/ 3757 w 12305"/>
                      <a:gd name="connsiteY3" fmla="*/ 9693 h 9693"/>
                      <a:gd name="connsiteX4" fmla="*/ 0 w 12305"/>
                      <a:gd name="connsiteY4" fmla="*/ 0 h 9693"/>
                      <a:gd name="connsiteX0" fmla="*/ 0 w 12324"/>
                      <a:gd name="connsiteY0" fmla="*/ 0 h 10000"/>
                      <a:gd name="connsiteX1" fmla="*/ 8127 w 12324"/>
                      <a:gd name="connsiteY1" fmla="*/ 0 h 10000"/>
                      <a:gd name="connsiteX2" fmla="*/ 12324 w 12324"/>
                      <a:gd name="connsiteY2" fmla="*/ 7805 h 10000"/>
                      <a:gd name="connsiteX3" fmla="*/ 3053 w 12324"/>
                      <a:gd name="connsiteY3" fmla="*/ 10000 h 10000"/>
                      <a:gd name="connsiteX4" fmla="*/ 0 w 12324"/>
                      <a:gd name="connsiteY4" fmla="*/ 0 h 10000"/>
                      <a:gd name="connsiteX0" fmla="*/ 0 w 12324"/>
                      <a:gd name="connsiteY0" fmla="*/ 0 h 8833"/>
                      <a:gd name="connsiteX1" fmla="*/ 8127 w 12324"/>
                      <a:gd name="connsiteY1" fmla="*/ 0 h 8833"/>
                      <a:gd name="connsiteX2" fmla="*/ 12324 w 12324"/>
                      <a:gd name="connsiteY2" fmla="*/ 7805 h 8833"/>
                      <a:gd name="connsiteX3" fmla="*/ 5133 w 12324"/>
                      <a:gd name="connsiteY3" fmla="*/ 8833 h 8833"/>
                      <a:gd name="connsiteX4" fmla="*/ 0 w 12324"/>
                      <a:gd name="connsiteY4" fmla="*/ 0 h 8833"/>
                      <a:gd name="connsiteX0" fmla="*/ 0 w 10000"/>
                      <a:gd name="connsiteY0" fmla="*/ 0 h 9761"/>
                      <a:gd name="connsiteX1" fmla="*/ 6594 w 10000"/>
                      <a:gd name="connsiteY1" fmla="*/ 0 h 9761"/>
                      <a:gd name="connsiteX2" fmla="*/ 10000 w 10000"/>
                      <a:gd name="connsiteY2" fmla="*/ 8836 h 9761"/>
                      <a:gd name="connsiteX3" fmla="*/ 4994 w 10000"/>
                      <a:gd name="connsiteY3" fmla="*/ 9761 h 9761"/>
                      <a:gd name="connsiteX4" fmla="*/ 0 w 10000"/>
                      <a:gd name="connsiteY4" fmla="*/ 0 h 9761"/>
                      <a:gd name="connsiteX0" fmla="*/ 0 w 10000"/>
                      <a:gd name="connsiteY0" fmla="*/ 0 h 9784"/>
                      <a:gd name="connsiteX1" fmla="*/ 6594 w 10000"/>
                      <a:gd name="connsiteY1" fmla="*/ 0 h 9784"/>
                      <a:gd name="connsiteX2" fmla="*/ 10000 w 10000"/>
                      <a:gd name="connsiteY2" fmla="*/ 9052 h 9784"/>
                      <a:gd name="connsiteX3" fmla="*/ 5486 w 10000"/>
                      <a:gd name="connsiteY3" fmla="*/ 9784 h 9784"/>
                      <a:gd name="connsiteX4" fmla="*/ 0 w 10000"/>
                      <a:gd name="connsiteY4" fmla="*/ 0 h 9784"/>
                      <a:gd name="connsiteX0" fmla="*/ 0 w 11095"/>
                      <a:gd name="connsiteY0" fmla="*/ 0 h 10000"/>
                      <a:gd name="connsiteX1" fmla="*/ 6594 w 11095"/>
                      <a:gd name="connsiteY1" fmla="*/ 0 h 10000"/>
                      <a:gd name="connsiteX2" fmla="*/ 11095 w 11095"/>
                      <a:gd name="connsiteY2" fmla="*/ 8405 h 10000"/>
                      <a:gd name="connsiteX3" fmla="*/ 5486 w 11095"/>
                      <a:gd name="connsiteY3" fmla="*/ 10000 h 10000"/>
                      <a:gd name="connsiteX4" fmla="*/ 0 w 11095"/>
                      <a:gd name="connsiteY4" fmla="*/ 0 h 10000"/>
                      <a:gd name="connsiteX0" fmla="*/ 0 w 11095"/>
                      <a:gd name="connsiteY0" fmla="*/ 0 h 9787"/>
                      <a:gd name="connsiteX1" fmla="*/ 6594 w 11095"/>
                      <a:gd name="connsiteY1" fmla="*/ 0 h 9787"/>
                      <a:gd name="connsiteX2" fmla="*/ 11095 w 11095"/>
                      <a:gd name="connsiteY2" fmla="*/ 8405 h 9787"/>
                      <a:gd name="connsiteX3" fmla="*/ 6044 w 11095"/>
                      <a:gd name="connsiteY3" fmla="*/ 9787 h 9787"/>
                      <a:gd name="connsiteX4" fmla="*/ 0 w 11095"/>
                      <a:gd name="connsiteY4" fmla="*/ 0 h 9787"/>
                      <a:gd name="connsiteX0" fmla="*/ 0 w 10000"/>
                      <a:gd name="connsiteY0" fmla="*/ 0 h 9587"/>
                      <a:gd name="connsiteX1" fmla="*/ 5943 w 10000"/>
                      <a:gd name="connsiteY1" fmla="*/ 0 h 9587"/>
                      <a:gd name="connsiteX2" fmla="*/ 10000 w 10000"/>
                      <a:gd name="connsiteY2" fmla="*/ 8588 h 9587"/>
                      <a:gd name="connsiteX3" fmla="*/ 6089 w 10000"/>
                      <a:gd name="connsiteY3" fmla="*/ 9587 h 9587"/>
                      <a:gd name="connsiteX4" fmla="*/ 0 w 10000"/>
                      <a:gd name="connsiteY4" fmla="*/ 0 h 9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9587">
                        <a:moveTo>
                          <a:pt x="0" y="0"/>
                        </a:moveTo>
                        <a:lnTo>
                          <a:pt x="5943" y="0"/>
                        </a:lnTo>
                        <a:lnTo>
                          <a:pt x="10000" y="8588"/>
                        </a:lnTo>
                        <a:lnTo>
                          <a:pt x="6089" y="958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040" name="Grupo 1039"/>
                  <p:cNvGrpSpPr/>
                  <p:nvPr/>
                </p:nvGrpSpPr>
                <p:grpSpPr>
                  <a:xfrm>
                    <a:off x="1798206" y="1508726"/>
                    <a:ext cx="6444556" cy="4064332"/>
                    <a:chOff x="1979313" y="634547"/>
                    <a:chExt cx="6444556" cy="4064332"/>
                  </a:xfrm>
                </p:grpSpPr>
                <p:grpSp>
                  <p:nvGrpSpPr>
                    <p:cNvPr id="1039" name="Grupo 1038"/>
                    <p:cNvGrpSpPr/>
                    <p:nvPr/>
                  </p:nvGrpSpPr>
                  <p:grpSpPr>
                    <a:xfrm>
                      <a:off x="1979313" y="634547"/>
                      <a:ext cx="6444556" cy="4064332"/>
                      <a:chOff x="1979313" y="634547"/>
                      <a:chExt cx="6444556" cy="4064332"/>
                    </a:xfrm>
                  </p:grpSpPr>
                  <p:grpSp>
                    <p:nvGrpSpPr>
                      <p:cNvPr id="1037" name="Grupo 1036"/>
                      <p:cNvGrpSpPr/>
                      <p:nvPr/>
                    </p:nvGrpSpPr>
                    <p:grpSpPr>
                      <a:xfrm>
                        <a:off x="1979313" y="634547"/>
                        <a:ext cx="6444556" cy="4064332"/>
                        <a:chOff x="1979313" y="634547"/>
                        <a:chExt cx="6444556" cy="4064332"/>
                      </a:xfrm>
                    </p:grpSpPr>
                    <p:grpSp>
                      <p:nvGrpSpPr>
                        <p:cNvPr id="1036" name="Grupo 1035"/>
                        <p:cNvGrpSpPr/>
                        <p:nvPr/>
                      </p:nvGrpSpPr>
                      <p:grpSpPr>
                        <a:xfrm>
                          <a:off x="1979313" y="634547"/>
                          <a:ext cx="6444556" cy="4064332"/>
                          <a:chOff x="5326546" y="812467"/>
                          <a:chExt cx="6444556" cy="4064332"/>
                        </a:xfrm>
                      </p:grpSpPr>
                      <p:grpSp>
                        <p:nvGrpSpPr>
                          <p:cNvPr id="1032" name="Grupo 1031"/>
                          <p:cNvGrpSpPr/>
                          <p:nvPr/>
                        </p:nvGrpSpPr>
                        <p:grpSpPr>
                          <a:xfrm>
                            <a:off x="7842778" y="812467"/>
                            <a:ext cx="2058230" cy="4064332"/>
                            <a:chOff x="7873258" y="812467"/>
                            <a:chExt cx="2058230" cy="4064332"/>
                          </a:xfrm>
                        </p:grpSpPr>
                        <p:grpSp>
                          <p:nvGrpSpPr>
                            <p:cNvPr id="95" name="Grupo 94"/>
                            <p:cNvGrpSpPr/>
                            <p:nvPr/>
                          </p:nvGrpSpPr>
                          <p:grpSpPr>
                            <a:xfrm>
                              <a:off x="7873258" y="812467"/>
                              <a:ext cx="1711095" cy="1826824"/>
                              <a:chOff x="7819918" y="812467"/>
                              <a:chExt cx="1711095" cy="1826824"/>
                            </a:xfrm>
                          </p:grpSpPr>
                          <p:sp>
                            <p:nvSpPr>
                              <p:cNvPr id="4" name="Elipse 3"/>
                              <p:cNvSpPr/>
                              <p:nvPr/>
                            </p:nvSpPr>
                            <p:spPr>
                              <a:xfrm>
                                <a:off x="8146473" y="1039091"/>
                                <a:ext cx="1340427" cy="16002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6CB9C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3" name="Elipse 2"/>
                              <p:cNvSpPr/>
                              <p:nvPr/>
                            </p:nvSpPr>
                            <p:spPr>
                              <a:xfrm>
                                <a:off x="8561243" y="1528767"/>
                                <a:ext cx="90000" cy="97200"/>
                              </a:xfrm>
                              <a:prstGeom prst="ellipse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grpSp>
                            <p:nvGrpSpPr>
                              <p:cNvPr id="20" name="Grupo 19"/>
                              <p:cNvGrpSpPr/>
                              <p:nvPr/>
                            </p:nvGrpSpPr>
                            <p:grpSpPr>
                              <a:xfrm>
                                <a:off x="7968614" y="1652587"/>
                                <a:ext cx="376243" cy="324000"/>
                                <a:chOff x="7967656" y="1604964"/>
                                <a:chExt cx="376243" cy="297051"/>
                              </a:xfrm>
                            </p:grpSpPr>
                            <p:sp>
                              <p:nvSpPr>
                                <p:cNvPr id="7" name="Retângulo 6"/>
                                <p:cNvSpPr/>
                                <p:nvPr/>
                              </p:nvSpPr>
                              <p:spPr>
                                <a:xfrm>
                                  <a:off x="8071331" y="1770311"/>
                                  <a:ext cx="185650" cy="131702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grpSp>
                              <p:nvGrpSpPr>
                                <p:cNvPr id="19" name="Grupo 18"/>
                                <p:cNvGrpSpPr/>
                                <p:nvPr/>
                              </p:nvGrpSpPr>
                              <p:grpSpPr>
                                <a:xfrm>
                                  <a:off x="7967656" y="1604964"/>
                                  <a:ext cx="376243" cy="297051"/>
                                  <a:chOff x="7967656" y="1604964"/>
                                  <a:chExt cx="376243" cy="297051"/>
                                </a:xfrm>
                              </p:grpSpPr>
                              <p:sp>
                                <p:nvSpPr>
                                  <p:cNvPr id="5" name="Triângulo retângulo 4"/>
                                  <p:cNvSpPr/>
                                  <p:nvPr/>
                                </p:nvSpPr>
                                <p:spPr>
                                  <a:xfrm rot="16200000">
                                    <a:off x="8010779" y="1561841"/>
                                    <a:ext cx="197554" cy="283799"/>
                                  </a:xfrm>
                                  <a:prstGeom prst="rtTriangle">
                                    <a:avLst/>
                                  </a:prstGeom>
                                  <a:solidFill>
                                    <a:srgbClr val="F6CB9C"/>
                                  </a:solidFill>
                                  <a:ln>
                                    <a:noFill/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6" name="Lágrima 5"/>
                                  <p:cNvSpPr/>
                                  <p:nvPr/>
                                </p:nvSpPr>
                                <p:spPr>
                                  <a:xfrm>
                                    <a:off x="7972425" y="1749518"/>
                                    <a:ext cx="180000" cy="152497"/>
                                  </a:xfrm>
                                  <a:prstGeom prst="teardrop">
                                    <a:avLst>
                                      <a:gd name="adj" fmla="val 200000"/>
                                    </a:avLst>
                                  </a:prstGeom>
                                  <a:solidFill>
                                    <a:srgbClr val="F6CB9C"/>
                                  </a:solidFill>
                                  <a:ln>
                                    <a:noFill/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18" name="Triângulo retângulo 17"/>
                                  <p:cNvSpPr/>
                                  <p:nvPr/>
                                </p:nvSpPr>
                                <p:spPr>
                                  <a:xfrm flipH="1">
                                    <a:off x="8005167" y="1663836"/>
                                    <a:ext cx="338732" cy="204746"/>
                                  </a:xfrm>
                                  <a:prstGeom prst="rtTriangle">
                                    <a:avLst/>
                                  </a:prstGeom>
                                  <a:solidFill>
                                    <a:srgbClr val="F6CB9C"/>
                                  </a:solidFill>
                                  <a:ln>
                                    <a:noFill/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1" name="Fluxograma: Atraso 20"/>
                              <p:cNvSpPr/>
                              <p:nvPr/>
                            </p:nvSpPr>
                            <p:spPr>
                              <a:xfrm rot="19797221">
                                <a:off x="8744921" y="1288147"/>
                                <a:ext cx="470115" cy="387002"/>
                              </a:xfrm>
                              <a:prstGeom prst="flowChartDelay">
                                <a:avLst/>
                              </a:prstGeom>
                              <a:solidFill>
                                <a:srgbClr val="F6CB9C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grpSp>
                            <p:nvGrpSpPr>
                              <p:cNvPr id="94" name="Grupo 93"/>
                              <p:cNvGrpSpPr/>
                              <p:nvPr/>
                            </p:nvGrpSpPr>
                            <p:grpSpPr>
                              <a:xfrm>
                                <a:off x="7819918" y="812467"/>
                                <a:ext cx="1711095" cy="1616407"/>
                                <a:chOff x="7819918" y="812467"/>
                                <a:chExt cx="1711095" cy="1616407"/>
                              </a:xfrm>
                            </p:grpSpPr>
                            <p:sp>
                              <p:nvSpPr>
                                <p:cNvPr id="10" name="Lua 9"/>
                                <p:cNvSpPr/>
                                <p:nvPr/>
                              </p:nvSpPr>
                              <p:spPr>
                                <a:xfrm rot="8863460">
                                  <a:off x="9017679" y="812467"/>
                                  <a:ext cx="400050" cy="1038225"/>
                                </a:xfrm>
                                <a:prstGeom prst="moon">
                                  <a:avLst/>
                                </a:prstGeom>
                                <a:solidFill>
                                  <a:schemeClr val="tx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grpSp>
                              <p:nvGrpSpPr>
                                <p:cNvPr id="93" name="Grupo 92"/>
                                <p:cNvGrpSpPr/>
                                <p:nvPr/>
                              </p:nvGrpSpPr>
                              <p:grpSpPr>
                                <a:xfrm>
                                  <a:off x="7819918" y="943042"/>
                                  <a:ext cx="1711095" cy="1485832"/>
                                  <a:chOff x="7819918" y="943042"/>
                                  <a:chExt cx="1711095" cy="1485832"/>
                                </a:xfrm>
                              </p:grpSpPr>
                              <p:sp>
                                <p:nvSpPr>
                                  <p:cNvPr id="15" name="Lua 14"/>
                                  <p:cNvSpPr/>
                                  <p:nvPr/>
                                </p:nvSpPr>
                                <p:spPr>
                                  <a:xfrm rot="10800000">
                                    <a:off x="9046635" y="1129705"/>
                                    <a:ext cx="458934" cy="1299169"/>
                                  </a:xfrm>
                                  <a:prstGeom prst="moon">
                                    <a:avLst>
                                      <a:gd name="adj" fmla="val 74906"/>
                                    </a:avLst>
                                  </a:prstGeom>
                                  <a:solidFill>
                                    <a:schemeClr val="tx1"/>
                                  </a:solidFill>
                                  <a:ln>
                                    <a:noFill/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grpSp>
                                <p:nvGrpSpPr>
                                  <p:cNvPr id="46" name="Grupo 45"/>
                                  <p:cNvGrpSpPr/>
                                  <p:nvPr/>
                                </p:nvGrpSpPr>
                                <p:grpSpPr>
                                  <a:xfrm>
                                    <a:off x="7819918" y="943042"/>
                                    <a:ext cx="1711095" cy="1191363"/>
                                    <a:chOff x="7819918" y="943042"/>
                                    <a:chExt cx="1711095" cy="1191363"/>
                                  </a:xfrm>
                                </p:grpSpPr>
                                <p:sp>
                                  <p:nvSpPr>
                                    <p:cNvPr id="17" name="Lua 16"/>
                                    <p:cNvSpPr/>
                                    <p:nvPr/>
                                  </p:nvSpPr>
                                  <p:spPr>
                                    <a:xfrm rot="10366736">
                                      <a:off x="9118035" y="1093608"/>
                                      <a:ext cx="412978" cy="1040797"/>
                                    </a:xfrm>
                                    <a:prstGeom prst="moon">
                                      <a:avLst/>
                                    </a:prstGeom>
                                    <a:solidFill>
                                      <a:schemeClr val="tx1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sp>
                                  <p:nvSpPr>
                                    <p:cNvPr id="23" name="Ondulado 22"/>
                                    <p:cNvSpPr/>
                                    <p:nvPr/>
                                  </p:nvSpPr>
                                  <p:spPr>
                                    <a:xfrm rot="10800000" flipH="1">
                                      <a:off x="7819918" y="950769"/>
                                      <a:ext cx="1560439" cy="504827"/>
                                    </a:xfrm>
                                    <a:prstGeom prst="wave">
                                      <a:avLst>
                                        <a:gd name="adj1" fmla="val 20000"/>
                                        <a:gd name="adj2" fmla="val -10000"/>
                                      </a:avLst>
                                    </a:prstGeom>
                                    <a:solidFill>
                                      <a:schemeClr val="tx1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sp>
                                  <p:nvSpPr>
                                    <p:cNvPr id="24" name="Ondulado 23"/>
                                    <p:cNvSpPr/>
                                    <p:nvPr/>
                                  </p:nvSpPr>
                                  <p:spPr>
                                    <a:xfrm rot="10800000" flipH="1">
                                      <a:off x="7978888" y="943042"/>
                                      <a:ext cx="1401469" cy="352428"/>
                                    </a:xfrm>
                                    <a:prstGeom prst="wave">
                                      <a:avLst>
                                        <a:gd name="adj1" fmla="val 20000"/>
                                        <a:gd name="adj2" fmla="val -7281"/>
                                      </a:avLst>
                                    </a:prstGeom>
                                    <a:solidFill>
                                      <a:schemeClr val="tx1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sp>
                                  <p:nvSpPr>
                                    <p:cNvPr id="25" name="Ondulado 24"/>
                                    <p:cNvSpPr/>
                                    <p:nvPr/>
                                  </p:nvSpPr>
                                  <p:spPr>
                                    <a:xfrm rot="17598808">
                                      <a:off x="9000721" y="1458827"/>
                                      <a:ext cx="544947" cy="254633"/>
                                    </a:xfrm>
                                    <a:prstGeom prst="wave">
                                      <a:avLst>
                                        <a:gd name="adj1" fmla="val 20000"/>
                                        <a:gd name="adj2" fmla="val -4076"/>
                                      </a:avLst>
                                    </a:prstGeom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dk1">
                                        <a:shade val="50000"/>
                                      </a:schemeClr>
                                    </a:lnRef>
                                    <a:fillRef idx="1">
                                      <a:schemeClr val="dk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grpSp>
                          <p:nvGrpSpPr>
                            <p:cNvPr id="1031" name="Grupo 1030"/>
                            <p:cNvGrpSpPr/>
                            <p:nvPr/>
                          </p:nvGrpSpPr>
                          <p:grpSpPr>
                            <a:xfrm>
                              <a:off x="8131488" y="2504225"/>
                              <a:ext cx="1800000" cy="2372574"/>
                              <a:chOff x="8131488" y="2504225"/>
                              <a:chExt cx="1800000" cy="2372574"/>
                            </a:xfrm>
                          </p:grpSpPr>
                          <p:sp>
                            <p:nvSpPr>
                              <p:cNvPr id="34" name="Fluxograma: Operação manual 33"/>
                              <p:cNvSpPr/>
                              <p:nvPr/>
                            </p:nvSpPr>
                            <p:spPr>
                              <a:xfrm rot="10800000">
                                <a:off x="8601555" y="2504225"/>
                                <a:ext cx="717269" cy="1192150"/>
                              </a:xfrm>
                              <a:custGeom>
                                <a:avLst/>
                                <a:gdLst>
                                  <a:gd name="connsiteX0" fmla="*/ 0 w 10000"/>
                                  <a:gd name="connsiteY0" fmla="*/ 0 h 10000"/>
                                  <a:gd name="connsiteX1" fmla="*/ 10000 w 10000"/>
                                  <a:gd name="connsiteY1" fmla="*/ 0 h 10000"/>
                                  <a:gd name="connsiteX2" fmla="*/ 8000 w 10000"/>
                                  <a:gd name="connsiteY2" fmla="*/ 10000 h 10000"/>
                                  <a:gd name="connsiteX3" fmla="*/ 2000 w 10000"/>
                                  <a:gd name="connsiteY3" fmla="*/ 10000 h 10000"/>
                                  <a:gd name="connsiteX4" fmla="*/ 0 w 10000"/>
                                  <a:gd name="connsiteY4" fmla="*/ 0 h 10000"/>
                                  <a:gd name="connsiteX0" fmla="*/ 0 w 10000"/>
                                  <a:gd name="connsiteY0" fmla="*/ 0 h 10195"/>
                                  <a:gd name="connsiteX1" fmla="*/ 10000 w 10000"/>
                                  <a:gd name="connsiteY1" fmla="*/ 0 h 10195"/>
                                  <a:gd name="connsiteX2" fmla="*/ 8893 w 10000"/>
                                  <a:gd name="connsiteY2" fmla="*/ 10195 h 10195"/>
                                  <a:gd name="connsiteX3" fmla="*/ 2000 w 10000"/>
                                  <a:gd name="connsiteY3" fmla="*/ 10000 h 10195"/>
                                  <a:gd name="connsiteX4" fmla="*/ 0 w 10000"/>
                                  <a:gd name="connsiteY4" fmla="*/ 0 h 10195"/>
                                  <a:gd name="connsiteX0" fmla="*/ 0 w 10000"/>
                                  <a:gd name="connsiteY0" fmla="*/ 0 h 10195"/>
                                  <a:gd name="connsiteX1" fmla="*/ 10000 w 10000"/>
                                  <a:gd name="connsiteY1" fmla="*/ 0 h 10195"/>
                                  <a:gd name="connsiteX2" fmla="*/ 8893 w 10000"/>
                                  <a:gd name="connsiteY2" fmla="*/ 10195 h 10195"/>
                                  <a:gd name="connsiteX3" fmla="*/ 2625 w 10000"/>
                                  <a:gd name="connsiteY3" fmla="*/ 10000 h 10195"/>
                                  <a:gd name="connsiteX4" fmla="*/ 0 w 10000"/>
                                  <a:gd name="connsiteY4" fmla="*/ 0 h 10195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</a:cxnLst>
                                <a:rect l="l" t="t" r="r" b="b"/>
                                <a:pathLst>
                                  <a:path w="10000" h="10195">
                                    <a:moveTo>
                                      <a:pt x="0" y="0"/>
                                    </a:moveTo>
                                    <a:lnTo>
                                      <a:pt x="10000" y="0"/>
                                    </a:lnTo>
                                    <a:lnTo>
                                      <a:pt x="8893" y="10195"/>
                                    </a:lnTo>
                                    <a:lnTo>
                                      <a:pt x="2625" y="10000"/>
                                    </a:lnTo>
                                    <a:lnTo>
                                      <a:pt x="0" y="0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F6CB9C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26" name="Trapezoide 25"/>
                              <p:cNvSpPr/>
                              <p:nvPr/>
                            </p:nvSpPr>
                            <p:spPr>
                              <a:xfrm flipV="1">
                                <a:off x="8131488" y="2862026"/>
                                <a:ext cx="1800000" cy="2014773"/>
                              </a:xfrm>
                              <a:custGeom>
                                <a:avLst/>
                                <a:gdLst>
                                  <a:gd name="connsiteX0" fmla="*/ 0 w 1529337"/>
                                  <a:gd name="connsiteY0" fmla="*/ 1615440 h 1615440"/>
                                  <a:gd name="connsiteX1" fmla="*/ 382334 w 1529337"/>
                                  <a:gd name="connsiteY1" fmla="*/ 0 h 1615440"/>
                                  <a:gd name="connsiteX2" fmla="*/ 1147003 w 1529337"/>
                                  <a:gd name="connsiteY2" fmla="*/ 0 h 1615440"/>
                                  <a:gd name="connsiteX3" fmla="*/ 1529337 w 1529337"/>
                                  <a:gd name="connsiteY3" fmla="*/ 1615440 h 1615440"/>
                                  <a:gd name="connsiteX4" fmla="*/ 0 w 1529337"/>
                                  <a:gd name="connsiteY4" fmla="*/ 1615440 h 1615440"/>
                                  <a:gd name="connsiteX0" fmla="*/ 0 w 1529337"/>
                                  <a:gd name="connsiteY0" fmla="*/ 1630680 h 1630680"/>
                                  <a:gd name="connsiteX1" fmla="*/ 146114 w 1529337"/>
                                  <a:gd name="connsiteY1" fmla="*/ 0 h 1630680"/>
                                  <a:gd name="connsiteX2" fmla="*/ 1147003 w 1529337"/>
                                  <a:gd name="connsiteY2" fmla="*/ 15240 h 1630680"/>
                                  <a:gd name="connsiteX3" fmla="*/ 1529337 w 1529337"/>
                                  <a:gd name="connsiteY3" fmla="*/ 1630680 h 1630680"/>
                                  <a:gd name="connsiteX4" fmla="*/ 0 w 1529337"/>
                                  <a:gd name="connsiteY4" fmla="*/ 1630680 h 1630680"/>
                                  <a:gd name="connsiteX0" fmla="*/ 0 w 1529337"/>
                                  <a:gd name="connsiteY0" fmla="*/ 1630680 h 1630680"/>
                                  <a:gd name="connsiteX1" fmla="*/ 146114 w 1529337"/>
                                  <a:gd name="connsiteY1" fmla="*/ 0 h 1630680"/>
                                  <a:gd name="connsiteX2" fmla="*/ 1474663 w 1529337"/>
                                  <a:gd name="connsiteY2" fmla="*/ 7620 h 1630680"/>
                                  <a:gd name="connsiteX3" fmla="*/ 1529337 w 1529337"/>
                                  <a:gd name="connsiteY3" fmla="*/ 1630680 h 1630680"/>
                                  <a:gd name="connsiteX4" fmla="*/ 0 w 1529337"/>
                                  <a:gd name="connsiteY4" fmla="*/ 1630680 h 1630680"/>
                                  <a:gd name="connsiteX0" fmla="*/ 0 w 1529337"/>
                                  <a:gd name="connsiteY0" fmla="*/ 1638300 h 1638300"/>
                                  <a:gd name="connsiteX1" fmla="*/ 191834 w 1529337"/>
                                  <a:gd name="connsiteY1" fmla="*/ 0 h 1638300"/>
                                  <a:gd name="connsiteX2" fmla="*/ 1474663 w 1529337"/>
                                  <a:gd name="connsiteY2" fmla="*/ 15240 h 1638300"/>
                                  <a:gd name="connsiteX3" fmla="*/ 1529337 w 1529337"/>
                                  <a:gd name="connsiteY3" fmla="*/ 1638300 h 1638300"/>
                                  <a:gd name="connsiteX4" fmla="*/ 0 w 1529337"/>
                                  <a:gd name="connsiteY4" fmla="*/ 1638300 h 1638300"/>
                                  <a:gd name="connsiteX0" fmla="*/ 0 w 1588963"/>
                                  <a:gd name="connsiteY0" fmla="*/ 1638300 h 1638300"/>
                                  <a:gd name="connsiteX1" fmla="*/ 191834 w 1588963"/>
                                  <a:gd name="connsiteY1" fmla="*/ 0 h 1638300"/>
                                  <a:gd name="connsiteX2" fmla="*/ 1588963 w 1588963"/>
                                  <a:gd name="connsiteY2" fmla="*/ 15240 h 1638300"/>
                                  <a:gd name="connsiteX3" fmla="*/ 1529337 w 1588963"/>
                                  <a:gd name="connsiteY3" fmla="*/ 1638300 h 1638300"/>
                                  <a:gd name="connsiteX4" fmla="*/ 0 w 1588963"/>
                                  <a:gd name="connsiteY4" fmla="*/ 1638300 h 1638300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</a:cxnLst>
                                <a:rect l="l" t="t" r="r" b="b"/>
                                <a:pathLst>
                                  <a:path w="1588963" h="1638300">
                                    <a:moveTo>
                                      <a:pt x="0" y="1638300"/>
                                    </a:moveTo>
                                    <a:lnTo>
                                      <a:pt x="191834" y="0"/>
                                    </a:lnTo>
                                    <a:lnTo>
                                      <a:pt x="1588963" y="15240"/>
                                    </a:lnTo>
                                    <a:lnTo>
                                      <a:pt x="1529337" y="1638300"/>
                                    </a:lnTo>
                                    <a:lnTo>
                                      <a:pt x="0" y="1638300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chemeClr val="bg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grpSp>
                            <p:nvGrpSpPr>
                              <p:cNvPr id="1029" name="Grupo 1028"/>
                              <p:cNvGrpSpPr/>
                              <p:nvPr/>
                            </p:nvGrpSpPr>
                            <p:grpSpPr>
                              <a:xfrm>
                                <a:off x="8624303" y="2819399"/>
                                <a:ext cx="901081" cy="1851367"/>
                                <a:chOff x="8624303" y="2819399"/>
                                <a:chExt cx="901081" cy="1851367"/>
                              </a:xfrm>
                            </p:grpSpPr>
                            <p:grpSp>
                              <p:nvGrpSpPr>
                                <p:cNvPr id="60" name="Grupo 59"/>
                                <p:cNvGrpSpPr/>
                                <p:nvPr/>
                              </p:nvGrpSpPr>
                              <p:grpSpPr>
                                <a:xfrm>
                                  <a:off x="8871679" y="3285954"/>
                                  <a:ext cx="653705" cy="1384812"/>
                                  <a:chOff x="8871679" y="3354534"/>
                                  <a:chExt cx="653705" cy="1384812"/>
                                </a:xfrm>
                              </p:grpSpPr>
                              <p:sp>
                                <p:nvSpPr>
                                  <p:cNvPr id="37" name="Triângulo isósceles 32"/>
                                  <p:cNvSpPr/>
                                  <p:nvPr/>
                                </p:nvSpPr>
                                <p:spPr>
                                  <a:xfrm rot="20500764">
                                    <a:off x="8871679" y="3354534"/>
                                    <a:ext cx="271737" cy="253217"/>
                                  </a:xfrm>
                                  <a:custGeom>
                                    <a:avLst/>
                                    <a:gdLst>
                                      <a:gd name="connsiteX0" fmla="*/ 0 w 579689"/>
                                      <a:gd name="connsiteY0" fmla="*/ 306557 h 306557"/>
                                      <a:gd name="connsiteX1" fmla="*/ 289845 w 579689"/>
                                      <a:gd name="connsiteY1" fmla="*/ 0 h 306557"/>
                                      <a:gd name="connsiteX2" fmla="*/ 579689 w 579689"/>
                                      <a:gd name="connsiteY2" fmla="*/ 306557 h 306557"/>
                                      <a:gd name="connsiteX3" fmla="*/ 0 w 579689"/>
                                      <a:gd name="connsiteY3" fmla="*/ 306557 h 306557"/>
                                      <a:gd name="connsiteX0" fmla="*/ 0 w 579689"/>
                                      <a:gd name="connsiteY0" fmla="*/ 253217 h 253217"/>
                                      <a:gd name="connsiteX1" fmla="*/ 297465 w 579689"/>
                                      <a:gd name="connsiteY1" fmla="*/ 0 h 253217"/>
                                      <a:gd name="connsiteX2" fmla="*/ 579689 w 579689"/>
                                      <a:gd name="connsiteY2" fmla="*/ 253217 h 253217"/>
                                      <a:gd name="connsiteX3" fmla="*/ 0 w 579689"/>
                                      <a:gd name="connsiteY3" fmla="*/ 253217 h 253217"/>
                                    </a:gdLst>
                                    <a:ahLst/>
                                    <a:cxnLst>
                                      <a:cxn ang="0">
                                        <a:pos x="connsiteX0" y="connsiteY0"/>
                                      </a:cxn>
                                      <a:cxn ang="0">
                                        <a:pos x="connsiteX1" y="connsiteY1"/>
                                      </a:cxn>
                                      <a:cxn ang="0">
                                        <a:pos x="connsiteX2" y="connsiteY2"/>
                                      </a:cxn>
                                      <a:cxn ang="0">
                                        <a:pos x="connsiteX3" y="connsiteY3"/>
                                      </a:cxn>
                                    </a:cxnLst>
                                    <a:rect l="l" t="t" r="r" b="b"/>
                                    <a:pathLst>
                                      <a:path w="579689" h="253217">
                                        <a:moveTo>
                                          <a:pt x="0" y="253217"/>
                                        </a:moveTo>
                                        <a:lnTo>
                                          <a:pt x="297465" y="0"/>
                                        </a:lnTo>
                                        <a:lnTo>
                                          <a:pt x="579689" y="253217"/>
                                        </a:lnTo>
                                        <a:lnTo>
                                          <a:pt x="0" y="253217"/>
                                        </a:lnTo>
                                        <a:close/>
                                      </a:path>
                                    </a:pathLst>
                                  </a:custGeom>
                                </p:spPr>
                                <p:style>
                                  <a:lnRef idx="2">
                                    <a:schemeClr val="accent2">
                                      <a:shade val="50000"/>
                                    </a:schemeClr>
                                  </a:lnRef>
                                  <a:fillRef idx="1">
                                    <a:schemeClr val="accent2"/>
                                  </a:fillRef>
                                  <a:effectRef idx="0">
                                    <a:schemeClr val="accent2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53" name="Retângulo 52"/>
                                  <p:cNvSpPr/>
                                  <p:nvPr/>
                                </p:nvSpPr>
                                <p:spPr>
                                  <a:xfrm rot="20541220">
                                    <a:off x="9073066" y="3581640"/>
                                    <a:ext cx="270000" cy="1044000"/>
                                  </a:xfrm>
                                  <a:prstGeom prst="rect">
                                    <a:avLst/>
                                  </a:prstGeom>
                                  <a:ln/>
                                </p:spPr>
                                <p:style>
                                  <a:lnRef idx="2">
                                    <a:schemeClr val="accent2">
                                      <a:shade val="50000"/>
                                    </a:schemeClr>
                                  </a:lnRef>
                                  <a:fillRef idx="1">
                                    <a:schemeClr val="accent2"/>
                                  </a:fillRef>
                                  <a:effectRef idx="0">
                                    <a:schemeClr val="accent2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55" name="Triângulo isósceles 54"/>
                                  <p:cNvSpPr/>
                                  <p:nvPr/>
                                </p:nvSpPr>
                                <p:spPr>
                                  <a:xfrm rot="9654461">
                                    <a:off x="9262584" y="4608671"/>
                                    <a:ext cx="262800" cy="130675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accent2"/>
                                  </a:solidFill>
                                  <a:ln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54" name="Retângulo 53"/>
                                  <p:cNvSpPr/>
                                  <p:nvPr/>
                                </p:nvSpPr>
                                <p:spPr>
                                  <a:xfrm rot="20520000">
                                    <a:off x="9080202" y="3555840"/>
                                    <a:ext cx="262800" cy="10872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2"/>
                                  </a:solidFill>
                                  <a:ln>
                                    <a:noFill/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56" name="Triângulo isósceles 55"/>
                                  <p:cNvSpPr/>
                                  <p:nvPr/>
                                </p:nvSpPr>
                                <p:spPr>
                                  <a:xfrm rot="20507320">
                                    <a:off x="9218963" y="4289934"/>
                                    <a:ext cx="209544" cy="346980"/>
                                  </a:xfrm>
                                  <a:prstGeom prst="triangle">
                                    <a:avLst/>
                                  </a:prstGeom>
                                  <a:solidFill>
                                    <a:schemeClr val="accent2"/>
                                  </a:solidFill>
                                  <a:ln>
                                    <a:noFill/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3" name="Triângulo isósceles 32"/>
                                <p:cNvSpPr/>
                                <p:nvPr/>
                              </p:nvSpPr>
                              <p:spPr>
                                <a:xfrm rot="10800000">
                                  <a:off x="8722200" y="3141146"/>
                                  <a:ext cx="540000" cy="253217"/>
                                </a:xfrm>
                                <a:custGeom>
                                  <a:avLst/>
                                  <a:gdLst>
                                    <a:gd name="connsiteX0" fmla="*/ 0 w 579689"/>
                                    <a:gd name="connsiteY0" fmla="*/ 306557 h 306557"/>
                                    <a:gd name="connsiteX1" fmla="*/ 289845 w 579689"/>
                                    <a:gd name="connsiteY1" fmla="*/ 0 h 306557"/>
                                    <a:gd name="connsiteX2" fmla="*/ 579689 w 579689"/>
                                    <a:gd name="connsiteY2" fmla="*/ 306557 h 306557"/>
                                    <a:gd name="connsiteX3" fmla="*/ 0 w 579689"/>
                                    <a:gd name="connsiteY3" fmla="*/ 306557 h 306557"/>
                                    <a:gd name="connsiteX0" fmla="*/ 0 w 579689"/>
                                    <a:gd name="connsiteY0" fmla="*/ 253217 h 253217"/>
                                    <a:gd name="connsiteX1" fmla="*/ 297465 w 579689"/>
                                    <a:gd name="connsiteY1" fmla="*/ 0 h 253217"/>
                                    <a:gd name="connsiteX2" fmla="*/ 579689 w 579689"/>
                                    <a:gd name="connsiteY2" fmla="*/ 253217 h 253217"/>
                                    <a:gd name="connsiteX3" fmla="*/ 0 w 579689"/>
                                    <a:gd name="connsiteY3" fmla="*/ 253217 h 253217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</a:cxnLst>
                                  <a:rect l="l" t="t" r="r" b="b"/>
                                  <a:pathLst>
                                    <a:path w="579689" h="253217">
                                      <a:moveTo>
                                        <a:pt x="0" y="253217"/>
                                      </a:moveTo>
                                      <a:lnTo>
                                        <a:pt x="297465" y="0"/>
                                      </a:lnTo>
                                      <a:lnTo>
                                        <a:pt x="579689" y="253217"/>
                                      </a:lnTo>
                                      <a:lnTo>
                                        <a:pt x="0" y="253217"/>
                                      </a:lnTo>
                                      <a:close/>
                                    </a:path>
                                  </a:pathLst>
                                </a:custGeom>
                              </p:spPr>
                              <p:style>
                                <a:lnRef idx="2">
                                  <a:schemeClr val="accent2">
                                    <a:shade val="50000"/>
                                  </a:schemeClr>
                                </a:lnRef>
                                <a:fillRef idx="1">
                                  <a:schemeClr val="accent2"/>
                                </a:fillRef>
                                <a:effectRef idx="0">
                                  <a:schemeClr val="accent2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32" name="Fluxograma: Operação manual 29"/>
                                <p:cNvSpPr/>
                                <p:nvPr/>
                              </p:nvSpPr>
                              <p:spPr>
                                <a:xfrm rot="5400000" flipH="1">
                                  <a:off x="8875122" y="2939030"/>
                                  <a:ext cx="511579" cy="331200"/>
                                </a:xfrm>
                                <a:custGeom>
                                  <a:avLst/>
                                  <a:gdLst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2000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6288 w 10000"/>
                                    <a:gd name="connsiteY2" fmla="*/ 9726 h 10000"/>
                                    <a:gd name="connsiteX3" fmla="*/ 2000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6288 w 10000"/>
                                    <a:gd name="connsiteY2" fmla="*/ 9726 h 10000"/>
                                    <a:gd name="connsiteX3" fmla="*/ 3712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9498 w 10000"/>
                                    <a:gd name="connsiteY2" fmla="*/ 9726 h 10000"/>
                                    <a:gd name="connsiteX3" fmla="*/ 3712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821"/>
                                    <a:gd name="connsiteX1" fmla="*/ 10000 w 10000"/>
                                    <a:gd name="connsiteY1" fmla="*/ 0 h 10821"/>
                                    <a:gd name="connsiteX2" fmla="*/ 9498 w 10000"/>
                                    <a:gd name="connsiteY2" fmla="*/ 9726 h 10821"/>
                                    <a:gd name="connsiteX3" fmla="*/ 4568 w 10000"/>
                                    <a:gd name="connsiteY3" fmla="*/ 10821 h 10821"/>
                                    <a:gd name="connsiteX4" fmla="*/ 0 w 10000"/>
                                    <a:gd name="connsiteY4" fmla="*/ 0 h 10821"/>
                                    <a:gd name="connsiteX0" fmla="*/ 0 w 10000"/>
                                    <a:gd name="connsiteY0" fmla="*/ 0 h 10821"/>
                                    <a:gd name="connsiteX1" fmla="*/ 10000 w 10000"/>
                                    <a:gd name="connsiteY1" fmla="*/ 0 h 10821"/>
                                    <a:gd name="connsiteX2" fmla="*/ 9498 w 10000"/>
                                    <a:gd name="connsiteY2" fmla="*/ 9726 h 10821"/>
                                    <a:gd name="connsiteX3" fmla="*/ 3712 w 10000"/>
                                    <a:gd name="connsiteY3" fmla="*/ 10821 h 10821"/>
                                    <a:gd name="connsiteX4" fmla="*/ 0 w 10000"/>
                                    <a:gd name="connsiteY4" fmla="*/ 0 h 10821"/>
                                    <a:gd name="connsiteX0" fmla="*/ 0 w 10000"/>
                                    <a:gd name="connsiteY0" fmla="*/ 0 h 10821"/>
                                    <a:gd name="connsiteX1" fmla="*/ 10000 w 10000"/>
                                    <a:gd name="connsiteY1" fmla="*/ 0 h 10821"/>
                                    <a:gd name="connsiteX2" fmla="*/ 9498 w 10000"/>
                                    <a:gd name="connsiteY2" fmla="*/ 9726 h 10821"/>
                                    <a:gd name="connsiteX3" fmla="*/ 3712 w 10000"/>
                                    <a:gd name="connsiteY3" fmla="*/ 10821 h 10821"/>
                                    <a:gd name="connsiteX4" fmla="*/ 4933 w 10000"/>
                                    <a:gd name="connsiteY4" fmla="*/ 9240 h 10821"/>
                                    <a:gd name="connsiteX5" fmla="*/ 0 w 10000"/>
                                    <a:gd name="connsiteY5" fmla="*/ 0 h 10821"/>
                                    <a:gd name="connsiteX0" fmla="*/ 0 w 10000"/>
                                    <a:gd name="connsiteY0" fmla="*/ 0 h 10547"/>
                                    <a:gd name="connsiteX1" fmla="*/ 10000 w 10000"/>
                                    <a:gd name="connsiteY1" fmla="*/ 0 h 10547"/>
                                    <a:gd name="connsiteX2" fmla="*/ 9498 w 10000"/>
                                    <a:gd name="connsiteY2" fmla="*/ 9726 h 10547"/>
                                    <a:gd name="connsiteX3" fmla="*/ 4997 w 10000"/>
                                    <a:gd name="connsiteY3" fmla="*/ 10547 h 10547"/>
                                    <a:gd name="connsiteX4" fmla="*/ 4933 w 10000"/>
                                    <a:gd name="connsiteY4" fmla="*/ 9240 h 10547"/>
                                    <a:gd name="connsiteX5" fmla="*/ 0 w 10000"/>
                                    <a:gd name="connsiteY5" fmla="*/ 0 h 10547"/>
                                    <a:gd name="connsiteX0" fmla="*/ 0 w 10000"/>
                                    <a:gd name="connsiteY0" fmla="*/ 0 h 9726"/>
                                    <a:gd name="connsiteX1" fmla="*/ 10000 w 10000"/>
                                    <a:gd name="connsiteY1" fmla="*/ 0 h 9726"/>
                                    <a:gd name="connsiteX2" fmla="*/ 9498 w 10000"/>
                                    <a:gd name="connsiteY2" fmla="*/ 9726 h 9726"/>
                                    <a:gd name="connsiteX3" fmla="*/ 6121 w 10000"/>
                                    <a:gd name="connsiteY3" fmla="*/ 8905 h 9726"/>
                                    <a:gd name="connsiteX4" fmla="*/ 4933 w 10000"/>
                                    <a:gd name="connsiteY4" fmla="*/ 9240 h 9726"/>
                                    <a:gd name="connsiteX5" fmla="*/ 0 w 10000"/>
                                    <a:gd name="connsiteY5" fmla="*/ 0 h 9726"/>
                                    <a:gd name="connsiteX0" fmla="*/ 0 w 10803"/>
                                    <a:gd name="connsiteY0" fmla="*/ 1164 h 10000"/>
                                    <a:gd name="connsiteX1" fmla="*/ 10803 w 10803"/>
                                    <a:gd name="connsiteY1" fmla="*/ 0 h 10000"/>
                                    <a:gd name="connsiteX2" fmla="*/ 10301 w 10803"/>
                                    <a:gd name="connsiteY2" fmla="*/ 10000 h 10000"/>
                                    <a:gd name="connsiteX3" fmla="*/ 6924 w 10803"/>
                                    <a:gd name="connsiteY3" fmla="*/ 9156 h 10000"/>
                                    <a:gd name="connsiteX4" fmla="*/ 5736 w 10803"/>
                                    <a:gd name="connsiteY4" fmla="*/ 9500 h 10000"/>
                                    <a:gd name="connsiteX5" fmla="*/ 0 w 10803"/>
                                    <a:gd name="connsiteY5" fmla="*/ 1164 h 10000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  <a:cxn ang="0">
                                      <a:pos x="connsiteX5" y="connsiteY5"/>
                                    </a:cxn>
                                  </a:cxnLst>
                                  <a:rect l="l" t="t" r="r" b="b"/>
                                  <a:pathLst>
                                    <a:path w="10803" h="10000">
                                      <a:moveTo>
                                        <a:pt x="0" y="1164"/>
                                      </a:moveTo>
                                      <a:lnTo>
                                        <a:pt x="10803" y="0"/>
                                      </a:lnTo>
                                      <a:cubicBezTo>
                                        <a:pt x="10636" y="3333"/>
                                        <a:pt x="10468" y="6667"/>
                                        <a:pt x="10301" y="10000"/>
                                      </a:cubicBezTo>
                                      <a:lnTo>
                                        <a:pt x="6924" y="9156"/>
                                      </a:lnTo>
                                      <a:cubicBezTo>
                                        <a:pt x="6831" y="8708"/>
                                        <a:pt x="5829" y="9949"/>
                                        <a:pt x="5736" y="9500"/>
                                      </a:cubicBezTo>
                                      <a:lnTo>
                                        <a:pt x="0" y="1164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30" name="Fluxograma: Operação manual 29"/>
                                <p:cNvSpPr/>
                                <p:nvPr/>
                              </p:nvSpPr>
                              <p:spPr>
                                <a:xfrm rot="16200000">
                                  <a:off x="8468588" y="2975114"/>
                                  <a:ext cx="601980" cy="290549"/>
                                </a:xfrm>
                                <a:custGeom>
                                  <a:avLst/>
                                  <a:gdLst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2000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6288 w 10000"/>
                                    <a:gd name="connsiteY2" fmla="*/ 9726 h 10000"/>
                                    <a:gd name="connsiteX3" fmla="*/ 2000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6288 w 10000"/>
                                    <a:gd name="connsiteY2" fmla="*/ 9726 h 10000"/>
                                    <a:gd name="connsiteX3" fmla="*/ 3712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9498 w 10000"/>
                                    <a:gd name="connsiteY2" fmla="*/ 9726 h 10000"/>
                                    <a:gd name="connsiteX3" fmla="*/ 3712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821"/>
                                    <a:gd name="connsiteX1" fmla="*/ 10000 w 10000"/>
                                    <a:gd name="connsiteY1" fmla="*/ 0 h 10821"/>
                                    <a:gd name="connsiteX2" fmla="*/ 9498 w 10000"/>
                                    <a:gd name="connsiteY2" fmla="*/ 9726 h 10821"/>
                                    <a:gd name="connsiteX3" fmla="*/ 4568 w 10000"/>
                                    <a:gd name="connsiteY3" fmla="*/ 10821 h 10821"/>
                                    <a:gd name="connsiteX4" fmla="*/ 0 w 10000"/>
                                    <a:gd name="connsiteY4" fmla="*/ 0 h 10821"/>
                                    <a:gd name="connsiteX0" fmla="*/ 0 w 10000"/>
                                    <a:gd name="connsiteY0" fmla="*/ 0 h 10821"/>
                                    <a:gd name="connsiteX1" fmla="*/ 10000 w 10000"/>
                                    <a:gd name="connsiteY1" fmla="*/ 0 h 10821"/>
                                    <a:gd name="connsiteX2" fmla="*/ 9498 w 10000"/>
                                    <a:gd name="connsiteY2" fmla="*/ 9726 h 10821"/>
                                    <a:gd name="connsiteX3" fmla="*/ 3712 w 10000"/>
                                    <a:gd name="connsiteY3" fmla="*/ 10821 h 10821"/>
                                    <a:gd name="connsiteX4" fmla="*/ 0 w 10000"/>
                                    <a:gd name="connsiteY4" fmla="*/ 0 h 10821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9498 w 10000"/>
                                    <a:gd name="connsiteY2" fmla="*/ 9726 h 10000"/>
                                    <a:gd name="connsiteX3" fmla="*/ 4996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959"/>
                                    <a:gd name="connsiteY0" fmla="*/ 1806 h 10000"/>
                                    <a:gd name="connsiteX1" fmla="*/ 10959 w 10959"/>
                                    <a:gd name="connsiteY1" fmla="*/ 0 h 10000"/>
                                    <a:gd name="connsiteX2" fmla="*/ 10457 w 10959"/>
                                    <a:gd name="connsiteY2" fmla="*/ 9726 h 10000"/>
                                    <a:gd name="connsiteX3" fmla="*/ 5955 w 10959"/>
                                    <a:gd name="connsiteY3" fmla="*/ 10000 h 10000"/>
                                    <a:gd name="connsiteX4" fmla="*/ 0 w 10959"/>
                                    <a:gd name="connsiteY4" fmla="*/ 1806 h 10000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10959" h="10000">
                                      <a:moveTo>
                                        <a:pt x="0" y="1806"/>
                                      </a:moveTo>
                                      <a:lnTo>
                                        <a:pt x="10959" y="0"/>
                                      </a:lnTo>
                                      <a:cubicBezTo>
                                        <a:pt x="10792" y="3242"/>
                                        <a:pt x="10624" y="6484"/>
                                        <a:pt x="10457" y="9726"/>
                                      </a:cubicBezTo>
                                      <a:lnTo>
                                        <a:pt x="5955" y="10000"/>
                                      </a:lnTo>
                                      <a:lnTo>
                                        <a:pt x="0" y="1806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31" name="Retângulo 30"/>
                                <p:cNvSpPr/>
                                <p:nvPr/>
                              </p:nvSpPr>
                              <p:spPr>
                                <a:xfrm>
                                  <a:off x="8801447" y="2854407"/>
                                  <a:ext cx="344402" cy="297061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35" name="Triângulo isósceles 34"/>
                                <p:cNvSpPr/>
                                <p:nvPr/>
                              </p:nvSpPr>
                              <p:spPr>
                                <a:xfrm rot="10980000">
                                  <a:off x="8705850" y="2828218"/>
                                  <a:ext cx="486000" cy="252000"/>
                                </a:xfrm>
                                <a:custGeom>
                                  <a:avLst/>
                                  <a:gdLst>
                                    <a:gd name="connsiteX0" fmla="*/ 0 w 486000"/>
                                    <a:gd name="connsiteY0" fmla="*/ 234000 h 234000"/>
                                    <a:gd name="connsiteX1" fmla="*/ 184316 w 486000"/>
                                    <a:gd name="connsiteY1" fmla="*/ 0 h 234000"/>
                                    <a:gd name="connsiteX2" fmla="*/ 486000 w 486000"/>
                                    <a:gd name="connsiteY2" fmla="*/ 234000 h 234000"/>
                                    <a:gd name="connsiteX3" fmla="*/ 0 w 486000"/>
                                    <a:gd name="connsiteY3" fmla="*/ 234000 h 234000"/>
                                    <a:gd name="connsiteX0" fmla="*/ 0 w 486000"/>
                                    <a:gd name="connsiteY0" fmla="*/ 234000 h 234000"/>
                                    <a:gd name="connsiteX1" fmla="*/ 230036 w 486000"/>
                                    <a:gd name="connsiteY1" fmla="*/ 0 h 234000"/>
                                    <a:gd name="connsiteX2" fmla="*/ 486000 w 486000"/>
                                    <a:gd name="connsiteY2" fmla="*/ 234000 h 234000"/>
                                    <a:gd name="connsiteX3" fmla="*/ 0 w 486000"/>
                                    <a:gd name="connsiteY3" fmla="*/ 234000 h 234000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</a:cxnLst>
                                  <a:rect l="l" t="t" r="r" b="b"/>
                                  <a:pathLst>
                                    <a:path w="486000" h="234000">
                                      <a:moveTo>
                                        <a:pt x="0" y="234000"/>
                                      </a:moveTo>
                                      <a:lnTo>
                                        <a:pt x="230036" y="0"/>
                                      </a:lnTo>
                                      <a:lnTo>
                                        <a:pt x="486000" y="234000"/>
                                      </a:lnTo>
                                      <a:lnTo>
                                        <a:pt x="0" y="23400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</p:grpSp>
                        </p:grpSp>
                      </p:grpSp>
                      <p:sp>
                        <p:nvSpPr>
                          <p:cNvPr id="57" name="Fluxograma: Operação manual 56"/>
                          <p:cNvSpPr/>
                          <p:nvPr/>
                        </p:nvSpPr>
                        <p:spPr>
                          <a:xfrm rot="5008308">
                            <a:off x="7028294" y="3037640"/>
                            <a:ext cx="1274029" cy="1029752"/>
                          </a:xfrm>
                          <a:custGeom>
                            <a:avLst/>
                            <a:gdLst>
                              <a:gd name="connsiteX0" fmla="*/ 0 w 10000"/>
                              <a:gd name="connsiteY0" fmla="*/ 0 h 10000"/>
                              <a:gd name="connsiteX1" fmla="*/ 10000 w 10000"/>
                              <a:gd name="connsiteY1" fmla="*/ 0 h 10000"/>
                              <a:gd name="connsiteX2" fmla="*/ 8000 w 10000"/>
                              <a:gd name="connsiteY2" fmla="*/ 10000 h 10000"/>
                              <a:gd name="connsiteX3" fmla="*/ 2000 w 10000"/>
                              <a:gd name="connsiteY3" fmla="*/ 10000 h 10000"/>
                              <a:gd name="connsiteX4" fmla="*/ 0 w 10000"/>
                              <a:gd name="connsiteY4" fmla="*/ 0 h 10000"/>
                              <a:gd name="connsiteX0" fmla="*/ 0 w 10000"/>
                              <a:gd name="connsiteY0" fmla="*/ 0 h 10000"/>
                              <a:gd name="connsiteX1" fmla="*/ 10000 w 10000"/>
                              <a:gd name="connsiteY1" fmla="*/ 0 h 10000"/>
                              <a:gd name="connsiteX2" fmla="*/ 8000 w 10000"/>
                              <a:gd name="connsiteY2" fmla="*/ 10000 h 10000"/>
                              <a:gd name="connsiteX3" fmla="*/ 3757 w 10000"/>
                              <a:gd name="connsiteY3" fmla="*/ 9693 h 10000"/>
                              <a:gd name="connsiteX4" fmla="*/ 0 w 10000"/>
                              <a:gd name="connsiteY4" fmla="*/ 0 h 10000"/>
                              <a:gd name="connsiteX0" fmla="*/ 0 w 12305"/>
                              <a:gd name="connsiteY0" fmla="*/ 0 h 9693"/>
                              <a:gd name="connsiteX1" fmla="*/ 10000 w 12305"/>
                              <a:gd name="connsiteY1" fmla="*/ 0 h 9693"/>
                              <a:gd name="connsiteX2" fmla="*/ 12305 w 12305"/>
                              <a:gd name="connsiteY2" fmla="*/ 8662 h 9693"/>
                              <a:gd name="connsiteX3" fmla="*/ 3757 w 12305"/>
                              <a:gd name="connsiteY3" fmla="*/ 9693 h 9693"/>
                              <a:gd name="connsiteX4" fmla="*/ 0 w 12305"/>
                              <a:gd name="connsiteY4" fmla="*/ 0 h 9693"/>
                              <a:gd name="connsiteX0" fmla="*/ 0 w 12324"/>
                              <a:gd name="connsiteY0" fmla="*/ 0 h 10000"/>
                              <a:gd name="connsiteX1" fmla="*/ 8127 w 12324"/>
                              <a:gd name="connsiteY1" fmla="*/ 0 h 10000"/>
                              <a:gd name="connsiteX2" fmla="*/ 12324 w 12324"/>
                              <a:gd name="connsiteY2" fmla="*/ 7805 h 10000"/>
                              <a:gd name="connsiteX3" fmla="*/ 3053 w 12324"/>
                              <a:gd name="connsiteY3" fmla="*/ 10000 h 10000"/>
                              <a:gd name="connsiteX4" fmla="*/ 0 w 12324"/>
                              <a:gd name="connsiteY4" fmla="*/ 0 h 10000"/>
                              <a:gd name="connsiteX0" fmla="*/ 0 w 12324"/>
                              <a:gd name="connsiteY0" fmla="*/ 0 h 8833"/>
                              <a:gd name="connsiteX1" fmla="*/ 8127 w 12324"/>
                              <a:gd name="connsiteY1" fmla="*/ 0 h 8833"/>
                              <a:gd name="connsiteX2" fmla="*/ 12324 w 12324"/>
                              <a:gd name="connsiteY2" fmla="*/ 7805 h 8833"/>
                              <a:gd name="connsiteX3" fmla="*/ 5133 w 12324"/>
                              <a:gd name="connsiteY3" fmla="*/ 8833 h 8833"/>
                              <a:gd name="connsiteX4" fmla="*/ 0 w 12324"/>
                              <a:gd name="connsiteY4" fmla="*/ 0 h 8833"/>
                              <a:gd name="connsiteX0" fmla="*/ 0 w 10000"/>
                              <a:gd name="connsiteY0" fmla="*/ 0 h 9761"/>
                              <a:gd name="connsiteX1" fmla="*/ 6594 w 10000"/>
                              <a:gd name="connsiteY1" fmla="*/ 0 h 9761"/>
                              <a:gd name="connsiteX2" fmla="*/ 10000 w 10000"/>
                              <a:gd name="connsiteY2" fmla="*/ 8836 h 9761"/>
                              <a:gd name="connsiteX3" fmla="*/ 4994 w 10000"/>
                              <a:gd name="connsiteY3" fmla="*/ 9761 h 9761"/>
                              <a:gd name="connsiteX4" fmla="*/ 0 w 10000"/>
                              <a:gd name="connsiteY4" fmla="*/ 0 h 9761"/>
                              <a:gd name="connsiteX0" fmla="*/ 0 w 10000"/>
                              <a:gd name="connsiteY0" fmla="*/ 0 h 9784"/>
                              <a:gd name="connsiteX1" fmla="*/ 6594 w 10000"/>
                              <a:gd name="connsiteY1" fmla="*/ 0 h 9784"/>
                              <a:gd name="connsiteX2" fmla="*/ 10000 w 10000"/>
                              <a:gd name="connsiteY2" fmla="*/ 9052 h 9784"/>
                              <a:gd name="connsiteX3" fmla="*/ 5486 w 10000"/>
                              <a:gd name="connsiteY3" fmla="*/ 9784 h 9784"/>
                              <a:gd name="connsiteX4" fmla="*/ 0 w 10000"/>
                              <a:gd name="connsiteY4" fmla="*/ 0 h 9784"/>
                              <a:gd name="connsiteX0" fmla="*/ 0 w 11095"/>
                              <a:gd name="connsiteY0" fmla="*/ 0 h 10000"/>
                              <a:gd name="connsiteX1" fmla="*/ 6594 w 11095"/>
                              <a:gd name="connsiteY1" fmla="*/ 0 h 10000"/>
                              <a:gd name="connsiteX2" fmla="*/ 11095 w 11095"/>
                              <a:gd name="connsiteY2" fmla="*/ 8405 h 10000"/>
                              <a:gd name="connsiteX3" fmla="*/ 5486 w 11095"/>
                              <a:gd name="connsiteY3" fmla="*/ 10000 h 10000"/>
                              <a:gd name="connsiteX4" fmla="*/ 0 w 11095"/>
                              <a:gd name="connsiteY4" fmla="*/ 0 h 10000"/>
                              <a:gd name="connsiteX0" fmla="*/ 0 w 11095"/>
                              <a:gd name="connsiteY0" fmla="*/ 0 h 9787"/>
                              <a:gd name="connsiteX1" fmla="*/ 6594 w 11095"/>
                              <a:gd name="connsiteY1" fmla="*/ 0 h 9787"/>
                              <a:gd name="connsiteX2" fmla="*/ 11095 w 11095"/>
                              <a:gd name="connsiteY2" fmla="*/ 8405 h 9787"/>
                              <a:gd name="connsiteX3" fmla="*/ 6044 w 11095"/>
                              <a:gd name="connsiteY3" fmla="*/ 9787 h 9787"/>
                              <a:gd name="connsiteX4" fmla="*/ 0 w 11095"/>
                              <a:gd name="connsiteY4" fmla="*/ 0 h 9787"/>
                              <a:gd name="connsiteX0" fmla="*/ 0 w 10000"/>
                              <a:gd name="connsiteY0" fmla="*/ 0 h 9587"/>
                              <a:gd name="connsiteX1" fmla="*/ 5943 w 10000"/>
                              <a:gd name="connsiteY1" fmla="*/ 0 h 9587"/>
                              <a:gd name="connsiteX2" fmla="*/ 10000 w 10000"/>
                              <a:gd name="connsiteY2" fmla="*/ 8588 h 9587"/>
                              <a:gd name="connsiteX3" fmla="*/ 6089 w 10000"/>
                              <a:gd name="connsiteY3" fmla="*/ 9587 h 9587"/>
                              <a:gd name="connsiteX4" fmla="*/ 0 w 10000"/>
                              <a:gd name="connsiteY4" fmla="*/ 0 h 958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0000" h="9587">
                                <a:moveTo>
                                  <a:pt x="0" y="0"/>
                                </a:moveTo>
                                <a:lnTo>
                                  <a:pt x="5943" y="0"/>
                                </a:lnTo>
                                <a:lnTo>
                                  <a:pt x="10000" y="8588"/>
                                </a:lnTo>
                                <a:lnTo>
                                  <a:pt x="6089" y="9587"/>
                                </a:lnTo>
                                <a:lnTo>
                                  <a:pt x="0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8" name="Fluxograma: Operação manual 57"/>
                          <p:cNvSpPr/>
                          <p:nvPr/>
                        </p:nvSpPr>
                        <p:spPr>
                          <a:xfrm rot="8700000">
                            <a:off x="6659880" y="3267714"/>
                            <a:ext cx="556260" cy="1114412"/>
                          </a:xfrm>
                          <a:prstGeom prst="flowChartManualOperation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" name="Retângulo 1"/>
                          <p:cNvSpPr/>
                          <p:nvPr/>
                        </p:nvSpPr>
                        <p:spPr>
                          <a:xfrm rot="8700000">
                            <a:off x="6306847" y="2915768"/>
                            <a:ext cx="345600" cy="503947"/>
                          </a:xfrm>
                          <a:prstGeom prst="rect">
                            <a:avLst/>
                          </a:prstGeom>
                          <a:solidFill>
                            <a:srgbClr val="F6CB9C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grpSp>
                        <p:nvGrpSpPr>
                          <p:cNvPr id="38" name="Grupo 37"/>
                          <p:cNvGrpSpPr/>
                          <p:nvPr/>
                        </p:nvGrpSpPr>
                        <p:grpSpPr>
                          <a:xfrm>
                            <a:off x="5326546" y="1850980"/>
                            <a:ext cx="1883860" cy="1551433"/>
                            <a:chOff x="2672594" y="2609395"/>
                            <a:chExt cx="1883860" cy="1551433"/>
                          </a:xfrm>
                        </p:grpSpPr>
                        <p:sp>
                          <p:nvSpPr>
                            <p:cNvPr id="8" name="Retângulo 7"/>
                            <p:cNvSpPr/>
                            <p:nvPr/>
                          </p:nvSpPr>
                          <p:spPr>
                            <a:xfrm rot="498490">
                              <a:off x="2794519" y="3083589"/>
                              <a:ext cx="1761935" cy="1077239"/>
                            </a:xfrm>
                            <a:custGeom>
                              <a:avLst/>
                              <a:gdLst>
                                <a:gd name="connsiteX0" fmla="*/ 0 w 1729740"/>
                                <a:gd name="connsiteY0" fmla="*/ 0 h 1034033"/>
                                <a:gd name="connsiteX1" fmla="*/ 1729740 w 1729740"/>
                                <a:gd name="connsiteY1" fmla="*/ 0 h 1034033"/>
                                <a:gd name="connsiteX2" fmla="*/ 1729740 w 1729740"/>
                                <a:gd name="connsiteY2" fmla="*/ 1034033 h 1034033"/>
                                <a:gd name="connsiteX3" fmla="*/ 0 w 1729740"/>
                                <a:gd name="connsiteY3" fmla="*/ 1034033 h 1034033"/>
                                <a:gd name="connsiteX4" fmla="*/ 0 w 1729740"/>
                                <a:gd name="connsiteY4" fmla="*/ 0 h 1034033"/>
                                <a:gd name="connsiteX0" fmla="*/ 32195 w 1761935"/>
                                <a:gd name="connsiteY0" fmla="*/ 0 h 1077239"/>
                                <a:gd name="connsiteX1" fmla="*/ 1761935 w 1761935"/>
                                <a:gd name="connsiteY1" fmla="*/ 0 h 1077239"/>
                                <a:gd name="connsiteX2" fmla="*/ 1761935 w 1761935"/>
                                <a:gd name="connsiteY2" fmla="*/ 1034033 h 1077239"/>
                                <a:gd name="connsiteX3" fmla="*/ 0 w 1761935"/>
                                <a:gd name="connsiteY3" fmla="*/ 1077239 h 1077239"/>
                                <a:gd name="connsiteX4" fmla="*/ 32195 w 1761935"/>
                                <a:gd name="connsiteY4" fmla="*/ 0 h 1077239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761935" h="1077239">
                                  <a:moveTo>
                                    <a:pt x="32195" y="0"/>
                                  </a:moveTo>
                                  <a:lnTo>
                                    <a:pt x="1761935" y="0"/>
                                  </a:lnTo>
                                  <a:lnTo>
                                    <a:pt x="1761935" y="1034033"/>
                                  </a:lnTo>
                                  <a:lnTo>
                                    <a:pt x="0" y="1077239"/>
                                  </a:lnTo>
                                  <a:lnTo>
                                    <a:pt x="32195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bg1">
                                <a:lumMod val="75000"/>
                              </a:schemeClr>
                            </a:solidFill>
                            <a:ln w="28575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ln>
                            <a:effectLst>
                              <a:outerShdw blurRad="50800" dist="38100" dir="13500000" algn="b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scene3d>
                              <a:camera prst="isometricOffAxis1Top"/>
                              <a:lightRig rig="threePt" dir="t"/>
                            </a:scene3d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49" name="Retângulo 48"/>
                            <p:cNvSpPr/>
                            <p:nvPr/>
                          </p:nvSpPr>
                          <p:spPr>
                            <a:xfrm>
                              <a:off x="2672594" y="2609395"/>
                              <a:ext cx="1656000" cy="828000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75000"/>
                              </a:schemeClr>
                            </a:solidFill>
                            <a:ln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ln>
                            <a:effectLst>
                              <a:outerShdw blurRad="50800" dist="38100" dir="10800000" algn="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scene3d>
                              <a:camera prst="perspectiveRight"/>
                              <a:lightRig rig="threePt" dir="t"/>
                            </a:scene3d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43" name="Retângulo 42"/>
                            <p:cNvSpPr/>
                            <p:nvPr/>
                          </p:nvSpPr>
                          <p:spPr>
                            <a:xfrm>
                              <a:off x="2758440" y="2670356"/>
                              <a:ext cx="1476000" cy="705961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  <a:scene3d>
                              <a:camera prst="perspectiveRight"/>
                              <a:lightRig rig="threePt" dir="t"/>
                            </a:scene3d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36" name="Retângulo 35"/>
                            <p:cNvSpPr/>
                            <p:nvPr/>
                          </p:nvSpPr>
                          <p:spPr>
                            <a:xfrm>
                              <a:off x="2861310" y="3481458"/>
                              <a:ext cx="12954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  <a:scene3d>
                              <a:camera prst="isometricOffAxis1Top">
                                <a:rot lat="19200000" lon="18000000" rev="3000000"/>
                              </a:camera>
                              <a:lightRig rig="threePt" dir="t"/>
                            </a:scene3d>
                            <a:sp3d z="127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dirty="0"/>
                            </a:p>
                          </p:txBody>
                        </p:sp>
                        <p:sp>
                          <p:nvSpPr>
                            <p:cNvPr id="50" name="Retângulo 49"/>
                            <p:cNvSpPr/>
                            <p:nvPr/>
                          </p:nvSpPr>
                          <p:spPr>
                            <a:xfrm>
                              <a:off x="3017520" y="3485663"/>
                              <a:ext cx="12954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  <a:scene3d>
                              <a:camera prst="isometricOffAxis1Top">
                                <a:rot lat="19200000" lon="18000000" rev="3000000"/>
                              </a:camera>
                              <a:lightRig rig="threePt" dir="t"/>
                            </a:scene3d>
                            <a:sp3d z="127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dirty="0"/>
                            </a:p>
                          </p:txBody>
                        </p:sp>
                        <p:sp>
                          <p:nvSpPr>
                            <p:cNvPr id="51" name="Retângulo 50"/>
                            <p:cNvSpPr/>
                            <p:nvPr/>
                          </p:nvSpPr>
                          <p:spPr>
                            <a:xfrm>
                              <a:off x="3329940" y="3485663"/>
                              <a:ext cx="12954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  <a:scene3d>
                              <a:camera prst="isometricOffAxis1Top">
                                <a:rot lat="19200000" lon="18000000" rev="3000000"/>
                              </a:camera>
                              <a:lightRig rig="threePt" dir="t"/>
                            </a:scene3d>
                            <a:sp3d z="127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dirty="0"/>
                            </a:p>
                          </p:txBody>
                        </p:sp>
                        <p:sp>
                          <p:nvSpPr>
                            <p:cNvPr id="52" name="Retângulo 51"/>
                            <p:cNvSpPr/>
                            <p:nvPr/>
                          </p:nvSpPr>
                          <p:spPr>
                            <a:xfrm>
                              <a:off x="3474720" y="3485663"/>
                              <a:ext cx="12954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  <a:scene3d>
                              <a:camera prst="isometricOffAxis1Top">
                                <a:rot lat="19200000" lon="18000000" rev="3000000"/>
                              </a:camera>
                              <a:lightRig rig="threePt" dir="t"/>
                            </a:scene3d>
                            <a:sp3d z="127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dirty="0"/>
                            </a:p>
                          </p:txBody>
                        </p:sp>
                        <p:sp>
                          <p:nvSpPr>
                            <p:cNvPr id="59" name="Retângulo 58"/>
                            <p:cNvSpPr/>
                            <p:nvPr/>
                          </p:nvSpPr>
                          <p:spPr>
                            <a:xfrm>
                              <a:off x="3634740" y="3484531"/>
                              <a:ext cx="12954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  <a:scene3d>
                              <a:camera prst="isometricOffAxis1Top">
                                <a:rot lat="19200000" lon="18000000" rev="3000000"/>
                              </a:camera>
                              <a:lightRig rig="threePt" dir="t"/>
                            </a:scene3d>
                            <a:sp3d z="127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dirty="0"/>
                            </a:p>
                          </p:txBody>
                        </p:sp>
                        <p:sp>
                          <p:nvSpPr>
                            <p:cNvPr id="61" name="Retângulo 60"/>
                            <p:cNvSpPr/>
                            <p:nvPr/>
                          </p:nvSpPr>
                          <p:spPr>
                            <a:xfrm>
                              <a:off x="3771900" y="3478043"/>
                              <a:ext cx="12954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  <a:scene3d>
                              <a:camera prst="isometricOffAxis1Top">
                                <a:rot lat="19200000" lon="18000000" rev="3000000"/>
                              </a:camera>
                              <a:lightRig rig="threePt" dir="t"/>
                            </a:scene3d>
                            <a:sp3d z="127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dirty="0"/>
                            </a:p>
                          </p:txBody>
                        </p:sp>
                        <p:sp>
                          <p:nvSpPr>
                            <p:cNvPr id="62" name="Retângulo 61"/>
                            <p:cNvSpPr/>
                            <p:nvPr/>
                          </p:nvSpPr>
                          <p:spPr>
                            <a:xfrm>
                              <a:off x="3925830" y="3481882"/>
                              <a:ext cx="12954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  <a:scene3d>
                              <a:camera prst="isometricOffAxis1Top">
                                <a:rot lat="19200000" lon="18000000" rev="3000000"/>
                              </a:camera>
                              <a:lightRig rig="threePt" dir="t"/>
                            </a:scene3d>
                            <a:sp3d z="127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dirty="0"/>
                            </a:p>
                          </p:txBody>
                        </p:sp>
                        <p:sp>
                          <p:nvSpPr>
                            <p:cNvPr id="64" name="Retângulo 63"/>
                            <p:cNvSpPr/>
                            <p:nvPr/>
                          </p:nvSpPr>
                          <p:spPr>
                            <a:xfrm>
                              <a:off x="3177540" y="3485663"/>
                              <a:ext cx="12954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  <a:scene3d>
                              <a:camera prst="isometricOffAxis1Top">
                                <a:rot lat="19200000" lon="18000000" rev="3000000"/>
                              </a:camera>
                              <a:lightRig rig="threePt" dir="t"/>
                            </a:scene3d>
                            <a:sp3d z="127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dirty="0"/>
                            </a:p>
                          </p:txBody>
                        </p:sp>
                        <p:sp>
                          <p:nvSpPr>
                            <p:cNvPr id="65" name="Retângulo 64"/>
                            <p:cNvSpPr/>
                            <p:nvPr/>
                          </p:nvSpPr>
                          <p:spPr>
                            <a:xfrm>
                              <a:off x="2983230" y="3580518"/>
                              <a:ext cx="12954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  <a:scene3d>
                              <a:camera prst="isometricOffAxis1Top">
                                <a:rot lat="19200000" lon="18000000" rev="3000000"/>
                              </a:camera>
                              <a:lightRig rig="threePt" dir="t"/>
                            </a:scene3d>
                            <a:sp3d z="127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dirty="0"/>
                            </a:p>
                          </p:txBody>
                        </p:sp>
                        <p:sp>
                          <p:nvSpPr>
                            <p:cNvPr id="66" name="Retângulo 65"/>
                            <p:cNvSpPr/>
                            <p:nvPr/>
                          </p:nvSpPr>
                          <p:spPr>
                            <a:xfrm>
                              <a:off x="3139440" y="3584723"/>
                              <a:ext cx="12954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  <a:scene3d>
                              <a:camera prst="isometricOffAxis1Top">
                                <a:rot lat="19200000" lon="18000000" rev="3000000"/>
                              </a:camera>
                              <a:lightRig rig="threePt" dir="t"/>
                            </a:scene3d>
                            <a:sp3d z="127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dirty="0"/>
                            </a:p>
                          </p:txBody>
                        </p:sp>
                        <p:sp>
                          <p:nvSpPr>
                            <p:cNvPr id="67" name="Retângulo 66"/>
                            <p:cNvSpPr/>
                            <p:nvPr/>
                          </p:nvSpPr>
                          <p:spPr>
                            <a:xfrm>
                              <a:off x="3451860" y="3584723"/>
                              <a:ext cx="12954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  <a:scene3d>
                              <a:camera prst="isometricOffAxis1Top">
                                <a:rot lat="19200000" lon="18000000" rev="3000000"/>
                              </a:camera>
                              <a:lightRig rig="threePt" dir="t"/>
                            </a:scene3d>
                            <a:sp3d z="127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dirty="0"/>
                            </a:p>
                          </p:txBody>
                        </p:sp>
                        <p:sp>
                          <p:nvSpPr>
                            <p:cNvPr id="68" name="Retângulo 67"/>
                            <p:cNvSpPr/>
                            <p:nvPr/>
                          </p:nvSpPr>
                          <p:spPr>
                            <a:xfrm>
                              <a:off x="3596640" y="3584723"/>
                              <a:ext cx="12954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  <a:scene3d>
                              <a:camera prst="isometricOffAxis1Top">
                                <a:rot lat="19200000" lon="18000000" rev="3000000"/>
                              </a:camera>
                              <a:lightRig rig="threePt" dir="t"/>
                            </a:scene3d>
                            <a:sp3d z="127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dirty="0"/>
                            </a:p>
                          </p:txBody>
                        </p:sp>
                        <p:sp>
                          <p:nvSpPr>
                            <p:cNvPr id="69" name="Retângulo 68"/>
                            <p:cNvSpPr/>
                            <p:nvPr/>
                          </p:nvSpPr>
                          <p:spPr>
                            <a:xfrm>
                              <a:off x="3749040" y="3575971"/>
                              <a:ext cx="12954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  <a:scene3d>
                              <a:camera prst="isometricOffAxis1Top">
                                <a:rot lat="19200000" lon="18000000" rev="3000000"/>
                              </a:camera>
                              <a:lightRig rig="threePt" dir="t"/>
                            </a:scene3d>
                            <a:sp3d z="127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dirty="0"/>
                            </a:p>
                          </p:txBody>
                        </p:sp>
                        <p:sp>
                          <p:nvSpPr>
                            <p:cNvPr id="70" name="Retângulo 69"/>
                            <p:cNvSpPr/>
                            <p:nvPr/>
                          </p:nvSpPr>
                          <p:spPr>
                            <a:xfrm>
                              <a:off x="3893820" y="3569483"/>
                              <a:ext cx="12954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  <a:scene3d>
                              <a:camera prst="isometricOffAxis1Top">
                                <a:rot lat="19200000" lon="18000000" rev="3000000"/>
                              </a:camera>
                              <a:lightRig rig="threePt" dir="t"/>
                            </a:scene3d>
                            <a:sp3d z="127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dirty="0"/>
                            </a:p>
                          </p:txBody>
                        </p:sp>
                        <p:sp>
                          <p:nvSpPr>
                            <p:cNvPr id="71" name="Retângulo 70"/>
                            <p:cNvSpPr/>
                            <p:nvPr/>
                          </p:nvSpPr>
                          <p:spPr>
                            <a:xfrm>
                              <a:off x="4032510" y="3558082"/>
                              <a:ext cx="12954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  <a:scene3d>
                              <a:camera prst="isometricOffAxis1Top">
                                <a:rot lat="19200000" lon="18000000" rev="3000000"/>
                              </a:camera>
                              <a:lightRig rig="threePt" dir="t"/>
                            </a:scene3d>
                            <a:sp3d z="127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dirty="0"/>
                            </a:p>
                          </p:txBody>
                        </p:sp>
                        <p:sp>
                          <p:nvSpPr>
                            <p:cNvPr id="72" name="Retângulo 71"/>
                            <p:cNvSpPr/>
                            <p:nvPr/>
                          </p:nvSpPr>
                          <p:spPr>
                            <a:xfrm>
                              <a:off x="3299460" y="3584723"/>
                              <a:ext cx="12954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  <a:scene3d>
                              <a:camera prst="isometricOffAxis1Top">
                                <a:rot lat="19200000" lon="18000000" rev="3000000"/>
                              </a:camera>
                              <a:lightRig rig="threePt" dir="t"/>
                            </a:scene3d>
                            <a:sp3d z="127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dirty="0"/>
                            </a:p>
                          </p:txBody>
                        </p:sp>
                        <p:sp>
                          <p:nvSpPr>
                            <p:cNvPr id="73" name="Retângulo 72"/>
                            <p:cNvSpPr/>
                            <p:nvPr/>
                          </p:nvSpPr>
                          <p:spPr>
                            <a:xfrm>
                              <a:off x="4061460" y="3470423"/>
                              <a:ext cx="12954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  <a:scene3d>
                              <a:camera prst="isometricOffAxis1Top">
                                <a:rot lat="19200000" lon="18000000" rev="3000000"/>
                              </a:camera>
                              <a:lightRig rig="threePt" dir="t"/>
                            </a:scene3d>
                            <a:sp3d z="127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dirty="0"/>
                            </a:p>
                          </p:txBody>
                        </p:sp>
                        <p:sp>
                          <p:nvSpPr>
                            <p:cNvPr id="74" name="Retângulo 73"/>
                            <p:cNvSpPr/>
                            <p:nvPr/>
                          </p:nvSpPr>
                          <p:spPr>
                            <a:xfrm>
                              <a:off x="4200150" y="3466642"/>
                              <a:ext cx="12954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  <a:scene3d>
                              <a:camera prst="isometricOffAxis1Top">
                                <a:rot lat="19200000" lon="18000000" rev="3000000"/>
                              </a:camera>
                              <a:lightRig rig="threePt" dir="t"/>
                            </a:scene3d>
                            <a:sp3d z="127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dirty="0"/>
                            </a:p>
                          </p:txBody>
                        </p:sp>
                        <p:sp>
                          <p:nvSpPr>
                            <p:cNvPr id="75" name="Retângulo 74"/>
                            <p:cNvSpPr/>
                            <p:nvPr/>
                          </p:nvSpPr>
                          <p:spPr>
                            <a:xfrm>
                              <a:off x="4183380" y="3561863"/>
                              <a:ext cx="12954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  <a:scene3d>
                              <a:camera prst="isometricOffAxis1Top">
                                <a:rot lat="19200000" lon="18000000" rev="3000000"/>
                              </a:camera>
                              <a:lightRig rig="threePt" dir="t"/>
                            </a:scene3d>
                            <a:sp3d z="127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dirty="0"/>
                            </a:p>
                          </p:txBody>
                        </p:sp>
                        <p:sp>
                          <p:nvSpPr>
                            <p:cNvPr id="76" name="Retângulo 75"/>
                            <p:cNvSpPr/>
                            <p:nvPr/>
                          </p:nvSpPr>
                          <p:spPr>
                            <a:xfrm>
                              <a:off x="4314450" y="3558082"/>
                              <a:ext cx="12954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  <a:scene3d>
                              <a:camera prst="isometricOffAxis1Top">
                                <a:rot lat="19200000" lon="18000000" rev="3000000"/>
                              </a:camera>
                              <a:lightRig rig="threePt" dir="t"/>
                            </a:scene3d>
                            <a:sp3d z="127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dirty="0"/>
                            </a:p>
                          </p:txBody>
                        </p:sp>
                        <p:sp>
                          <p:nvSpPr>
                            <p:cNvPr id="77" name="Retângulo 76"/>
                            <p:cNvSpPr/>
                            <p:nvPr/>
                          </p:nvSpPr>
                          <p:spPr>
                            <a:xfrm>
                              <a:off x="3074670" y="3671958"/>
                              <a:ext cx="12954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  <a:scene3d>
                              <a:camera prst="isometricOffAxis1Top">
                                <a:rot lat="19200000" lon="18000000" rev="3000000"/>
                              </a:camera>
                              <a:lightRig rig="threePt" dir="t"/>
                            </a:scene3d>
                            <a:sp3d z="127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dirty="0"/>
                            </a:p>
                          </p:txBody>
                        </p:sp>
                        <p:sp>
                          <p:nvSpPr>
                            <p:cNvPr id="78" name="Retângulo 77"/>
                            <p:cNvSpPr/>
                            <p:nvPr/>
                          </p:nvSpPr>
                          <p:spPr>
                            <a:xfrm>
                              <a:off x="3230880" y="3676163"/>
                              <a:ext cx="12954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  <a:scene3d>
                              <a:camera prst="isometricOffAxis1Top">
                                <a:rot lat="19200000" lon="18000000" rev="3000000"/>
                              </a:camera>
                              <a:lightRig rig="threePt" dir="t"/>
                            </a:scene3d>
                            <a:sp3d z="127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dirty="0"/>
                            </a:p>
                          </p:txBody>
                        </p:sp>
                        <p:sp>
                          <p:nvSpPr>
                            <p:cNvPr id="79" name="Retângulo 78"/>
                            <p:cNvSpPr/>
                            <p:nvPr/>
                          </p:nvSpPr>
                          <p:spPr>
                            <a:xfrm>
                              <a:off x="3543300" y="3676163"/>
                              <a:ext cx="12954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  <a:scene3d>
                              <a:camera prst="isometricOffAxis1Top">
                                <a:rot lat="19200000" lon="18000000" rev="3000000"/>
                              </a:camera>
                              <a:lightRig rig="threePt" dir="t"/>
                            </a:scene3d>
                            <a:sp3d z="127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dirty="0"/>
                            </a:p>
                          </p:txBody>
                        </p:sp>
                        <p:sp>
                          <p:nvSpPr>
                            <p:cNvPr id="80" name="Retângulo 79"/>
                            <p:cNvSpPr/>
                            <p:nvPr/>
                          </p:nvSpPr>
                          <p:spPr>
                            <a:xfrm>
                              <a:off x="3688080" y="3676163"/>
                              <a:ext cx="12954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  <a:scene3d>
                              <a:camera prst="isometricOffAxis1Top">
                                <a:rot lat="19200000" lon="18000000" rev="3000000"/>
                              </a:camera>
                              <a:lightRig rig="threePt" dir="t"/>
                            </a:scene3d>
                            <a:sp3d z="127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dirty="0"/>
                            </a:p>
                          </p:txBody>
                        </p:sp>
                        <p:sp>
                          <p:nvSpPr>
                            <p:cNvPr id="81" name="Retângulo 80"/>
                            <p:cNvSpPr/>
                            <p:nvPr/>
                          </p:nvSpPr>
                          <p:spPr>
                            <a:xfrm>
                              <a:off x="3848100" y="3675031"/>
                              <a:ext cx="12954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  <a:scene3d>
                              <a:camera prst="isometricOffAxis1Top">
                                <a:rot lat="19200000" lon="18000000" rev="3000000"/>
                              </a:camera>
                              <a:lightRig rig="threePt" dir="t"/>
                            </a:scene3d>
                            <a:sp3d z="127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dirty="0"/>
                            </a:p>
                          </p:txBody>
                        </p:sp>
                        <p:sp>
                          <p:nvSpPr>
                            <p:cNvPr id="82" name="Retângulo 81"/>
                            <p:cNvSpPr/>
                            <p:nvPr/>
                          </p:nvSpPr>
                          <p:spPr>
                            <a:xfrm>
                              <a:off x="3985260" y="3668543"/>
                              <a:ext cx="12954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  <a:scene3d>
                              <a:camera prst="isometricOffAxis1Top">
                                <a:rot lat="19200000" lon="18000000" rev="3000000"/>
                              </a:camera>
                              <a:lightRig rig="threePt" dir="t"/>
                            </a:scene3d>
                            <a:sp3d z="127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dirty="0"/>
                            </a:p>
                          </p:txBody>
                        </p:sp>
                        <p:sp>
                          <p:nvSpPr>
                            <p:cNvPr id="83" name="Retângulo 82"/>
                            <p:cNvSpPr/>
                            <p:nvPr/>
                          </p:nvSpPr>
                          <p:spPr>
                            <a:xfrm>
                              <a:off x="4139190" y="3672382"/>
                              <a:ext cx="12954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  <a:scene3d>
                              <a:camera prst="isometricOffAxis1Top">
                                <a:rot lat="19200000" lon="18000000" rev="3000000"/>
                              </a:camera>
                              <a:lightRig rig="threePt" dir="t"/>
                            </a:scene3d>
                            <a:sp3d z="127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dirty="0"/>
                            </a:p>
                          </p:txBody>
                        </p:sp>
                        <p:sp>
                          <p:nvSpPr>
                            <p:cNvPr id="84" name="Retângulo 83"/>
                            <p:cNvSpPr/>
                            <p:nvPr/>
                          </p:nvSpPr>
                          <p:spPr>
                            <a:xfrm>
                              <a:off x="3390900" y="3676163"/>
                              <a:ext cx="12954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  <a:scene3d>
                              <a:camera prst="isometricOffAxis1Top">
                                <a:rot lat="19200000" lon="18000000" rev="3000000"/>
                              </a:camera>
                              <a:lightRig rig="threePt" dir="t"/>
                            </a:scene3d>
                            <a:sp3d z="127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dirty="0"/>
                            </a:p>
                          </p:txBody>
                        </p:sp>
                        <p:sp>
                          <p:nvSpPr>
                            <p:cNvPr id="85" name="Retângulo 84"/>
                            <p:cNvSpPr/>
                            <p:nvPr/>
                          </p:nvSpPr>
                          <p:spPr>
                            <a:xfrm>
                              <a:off x="4274820" y="3660923"/>
                              <a:ext cx="12954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  <a:scene3d>
                              <a:camera prst="isometricOffAxis1Top">
                                <a:rot lat="19200000" lon="18000000" rev="3000000"/>
                              </a:camera>
                              <a:lightRig rig="threePt" dir="t"/>
                            </a:scene3d>
                            <a:sp3d z="127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dirty="0"/>
                            </a:p>
                          </p:txBody>
                        </p:sp>
                        <p:sp>
                          <p:nvSpPr>
                            <p:cNvPr id="86" name="Retângulo 85"/>
                            <p:cNvSpPr/>
                            <p:nvPr/>
                          </p:nvSpPr>
                          <p:spPr>
                            <a:xfrm>
                              <a:off x="4413510" y="3657142"/>
                              <a:ext cx="12954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  <a:scene3d>
                              <a:camera prst="isometricOffAxis1Top">
                                <a:rot lat="19200000" lon="18000000" rev="3000000"/>
                              </a:camera>
                              <a:lightRig rig="threePt" dir="t"/>
                            </a:scene3d>
                            <a:sp3d z="127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dirty="0"/>
                            </a:p>
                          </p:txBody>
                        </p:sp>
                      </p:grpSp>
                      <p:sp>
                        <p:nvSpPr>
                          <p:cNvPr id="40" name="Elipse 39"/>
                          <p:cNvSpPr/>
                          <p:nvPr/>
                        </p:nvSpPr>
                        <p:spPr>
                          <a:xfrm rot="3295966">
                            <a:off x="6468450" y="2870705"/>
                            <a:ext cx="310487" cy="570117"/>
                          </a:xfrm>
                          <a:prstGeom prst="ellipse">
                            <a:avLst/>
                          </a:prstGeom>
                          <a:solidFill>
                            <a:srgbClr val="F6CB9C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87" name="Elipse 86"/>
                          <p:cNvSpPr/>
                          <p:nvPr/>
                        </p:nvSpPr>
                        <p:spPr>
                          <a:xfrm rot="20059969">
                            <a:off x="6642892" y="2656241"/>
                            <a:ext cx="161239" cy="512491"/>
                          </a:xfrm>
                          <a:prstGeom prst="ellipse">
                            <a:avLst/>
                          </a:prstGeom>
                          <a:solidFill>
                            <a:srgbClr val="F6CB9C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88" name="Fluxograma: Operação manual 56"/>
                          <p:cNvSpPr/>
                          <p:nvPr/>
                        </p:nvSpPr>
                        <p:spPr>
                          <a:xfrm rot="5681473" flipH="1" flipV="1">
                            <a:off x="9574554" y="2570266"/>
                            <a:ext cx="1296000" cy="1029752"/>
                          </a:xfrm>
                          <a:custGeom>
                            <a:avLst/>
                            <a:gdLst>
                              <a:gd name="connsiteX0" fmla="*/ 0 w 10000"/>
                              <a:gd name="connsiteY0" fmla="*/ 0 h 10000"/>
                              <a:gd name="connsiteX1" fmla="*/ 10000 w 10000"/>
                              <a:gd name="connsiteY1" fmla="*/ 0 h 10000"/>
                              <a:gd name="connsiteX2" fmla="*/ 8000 w 10000"/>
                              <a:gd name="connsiteY2" fmla="*/ 10000 h 10000"/>
                              <a:gd name="connsiteX3" fmla="*/ 2000 w 10000"/>
                              <a:gd name="connsiteY3" fmla="*/ 10000 h 10000"/>
                              <a:gd name="connsiteX4" fmla="*/ 0 w 10000"/>
                              <a:gd name="connsiteY4" fmla="*/ 0 h 10000"/>
                              <a:gd name="connsiteX0" fmla="*/ 0 w 10000"/>
                              <a:gd name="connsiteY0" fmla="*/ 0 h 10000"/>
                              <a:gd name="connsiteX1" fmla="*/ 10000 w 10000"/>
                              <a:gd name="connsiteY1" fmla="*/ 0 h 10000"/>
                              <a:gd name="connsiteX2" fmla="*/ 8000 w 10000"/>
                              <a:gd name="connsiteY2" fmla="*/ 10000 h 10000"/>
                              <a:gd name="connsiteX3" fmla="*/ 3757 w 10000"/>
                              <a:gd name="connsiteY3" fmla="*/ 9693 h 10000"/>
                              <a:gd name="connsiteX4" fmla="*/ 0 w 10000"/>
                              <a:gd name="connsiteY4" fmla="*/ 0 h 10000"/>
                              <a:gd name="connsiteX0" fmla="*/ 0 w 12305"/>
                              <a:gd name="connsiteY0" fmla="*/ 0 h 9693"/>
                              <a:gd name="connsiteX1" fmla="*/ 10000 w 12305"/>
                              <a:gd name="connsiteY1" fmla="*/ 0 h 9693"/>
                              <a:gd name="connsiteX2" fmla="*/ 12305 w 12305"/>
                              <a:gd name="connsiteY2" fmla="*/ 8662 h 9693"/>
                              <a:gd name="connsiteX3" fmla="*/ 3757 w 12305"/>
                              <a:gd name="connsiteY3" fmla="*/ 9693 h 9693"/>
                              <a:gd name="connsiteX4" fmla="*/ 0 w 12305"/>
                              <a:gd name="connsiteY4" fmla="*/ 0 h 9693"/>
                              <a:gd name="connsiteX0" fmla="*/ 0 w 12324"/>
                              <a:gd name="connsiteY0" fmla="*/ 0 h 10000"/>
                              <a:gd name="connsiteX1" fmla="*/ 8127 w 12324"/>
                              <a:gd name="connsiteY1" fmla="*/ 0 h 10000"/>
                              <a:gd name="connsiteX2" fmla="*/ 12324 w 12324"/>
                              <a:gd name="connsiteY2" fmla="*/ 7805 h 10000"/>
                              <a:gd name="connsiteX3" fmla="*/ 3053 w 12324"/>
                              <a:gd name="connsiteY3" fmla="*/ 10000 h 10000"/>
                              <a:gd name="connsiteX4" fmla="*/ 0 w 12324"/>
                              <a:gd name="connsiteY4" fmla="*/ 0 h 10000"/>
                              <a:gd name="connsiteX0" fmla="*/ 0 w 12324"/>
                              <a:gd name="connsiteY0" fmla="*/ 0 h 8833"/>
                              <a:gd name="connsiteX1" fmla="*/ 8127 w 12324"/>
                              <a:gd name="connsiteY1" fmla="*/ 0 h 8833"/>
                              <a:gd name="connsiteX2" fmla="*/ 12324 w 12324"/>
                              <a:gd name="connsiteY2" fmla="*/ 7805 h 8833"/>
                              <a:gd name="connsiteX3" fmla="*/ 5133 w 12324"/>
                              <a:gd name="connsiteY3" fmla="*/ 8833 h 8833"/>
                              <a:gd name="connsiteX4" fmla="*/ 0 w 12324"/>
                              <a:gd name="connsiteY4" fmla="*/ 0 h 8833"/>
                              <a:gd name="connsiteX0" fmla="*/ 0 w 10000"/>
                              <a:gd name="connsiteY0" fmla="*/ 0 h 9761"/>
                              <a:gd name="connsiteX1" fmla="*/ 6594 w 10000"/>
                              <a:gd name="connsiteY1" fmla="*/ 0 h 9761"/>
                              <a:gd name="connsiteX2" fmla="*/ 10000 w 10000"/>
                              <a:gd name="connsiteY2" fmla="*/ 8836 h 9761"/>
                              <a:gd name="connsiteX3" fmla="*/ 4994 w 10000"/>
                              <a:gd name="connsiteY3" fmla="*/ 9761 h 9761"/>
                              <a:gd name="connsiteX4" fmla="*/ 0 w 10000"/>
                              <a:gd name="connsiteY4" fmla="*/ 0 h 9761"/>
                              <a:gd name="connsiteX0" fmla="*/ 0 w 10000"/>
                              <a:gd name="connsiteY0" fmla="*/ 0 h 9784"/>
                              <a:gd name="connsiteX1" fmla="*/ 6594 w 10000"/>
                              <a:gd name="connsiteY1" fmla="*/ 0 h 9784"/>
                              <a:gd name="connsiteX2" fmla="*/ 10000 w 10000"/>
                              <a:gd name="connsiteY2" fmla="*/ 9052 h 9784"/>
                              <a:gd name="connsiteX3" fmla="*/ 5486 w 10000"/>
                              <a:gd name="connsiteY3" fmla="*/ 9784 h 9784"/>
                              <a:gd name="connsiteX4" fmla="*/ 0 w 10000"/>
                              <a:gd name="connsiteY4" fmla="*/ 0 h 9784"/>
                              <a:gd name="connsiteX0" fmla="*/ 0 w 11095"/>
                              <a:gd name="connsiteY0" fmla="*/ 0 h 10000"/>
                              <a:gd name="connsiteX1" fmla="*/ 6594 w 11095"/>
                              <a:gd name="connsiteY1" fmla="*/ 0 h 10000"/>
                              <a:gd name="connsiteX2" fmla="*/ 11095 w 11095"/>
                              <a:gd name="connsiteY2" fmla="*/ 8405 h 10000"/>
                              <a:gd name="connsiteX3" fmla="*/ 5486 w 11095"/>
                              <a:gd name="connsiteY3" fmla="*/ 10000 h 10000"/>
                              <a:gd name="connsiteX4" fmla="*/ 0 w 11095"/>
                              <a:gd name="connsiteY4" fmla="*/ 0 h 10000"/>
                              <a:gd name="connsiteX0" fmla="*/ 0 w 11095"/>
                              <a:gd name="connsiteY0" fmla="*/ 0 h 9787"/>
                              <a:gd name="connsiteX1" fmla="*/ 6594 w 11095"/>
                              <a:gd name="connsiteY1" fmla="*/ 0 h 9787"/>
                              <a:gd name="connsiteX2" fmla="*/ 11095 w 11095"/>
                              <a:gd name="connsiteY2" fmla="*/ 8405 h 9787"/>
                              <a:gd name="connsiteX3" fmla="*/ 6044 w 11095"/>
                              <a:gd name="connsiteY3" fmla="*/ 9787 h 9787"/>
                              <a:gd name="connsiteX4" fmla="*/ 0 w 11095"/>
                              <a:gd name="connsiteY4" fmla="*/ 0 h 9787"/>
                              <a:gd name="connsiteX0" fmla="*/ 0 w 10000"/>
                              <a:gd name="connsiteY0" fmla="*/ 0 h 9587"/>
                              <a:gd name="connsiteX1" fmla="*/ 5943 w 10000"/>
                              <a:gd name="connsiteY1" fmla="*/ 0 h 9587"/>
                              <a:gd name="connsiteX2" fmla="*/ 10000 w 10000"/>
                              <a:gd name="connsiteY2" fmla="*/ 8588 h 9587"/>
                              <a:gd name="connsiteX3" fmla="*/ 6089 w 10000"/>
                              <a:gd name="connsiteY3" fmla="*/ 9587 h 9587"/>
                              <a:gd name="connsiteX4" fmla="*/ 0 w 10000"/>
                              <a:gd name="connsiteY4" fmla="*/ 0 h 958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0000" h="9587">
                                <a:moveTo>
                                  <a:pt x="0" y="0"/>
                                </a:moveTo>
                                <a:lnTo>
                                  <a:pt x="5943" y="0"/>
                                </a:lnTo>
                                <a:lnTo>
                                  <a:pt x="10000" y="8588"/>
                                </a:lnTo>
                                <a:lnTo>
                                  <a:pt x="6089" y="9587"/>
                                </a:lnTo>
                                <a:lnTo>
                                  <a:pt x="0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89" name="Fluxograma: Operação manual 88"/>
                          <p:cNvSpPr/>
                          <p:nvPr/>
                        </p:nvSpPr>
                        <p:spPr>
                          <a:xfrm rot="18285807">
                            <a:off x="10808808" y="2412842"/>
                            <a:ext cx="556260" cy="1368328"/>
                          </a:xfrm>
                          <a:prstGeom prst="flowChartManualOperation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6" name="Lua 15"/>
                        <p:cNvSpPr/>
                        <p:nvPr/>
                      </p:nvSpPr>
                      <p:spPr>
                        <a:xfrm rot="10800000">
                          <a:off x="5584765" y="1703009"/>
                          <a:ext cx="458934" cy="623296"/>
                        </a:xfrm>
                        <a:prstGeom prst="moon">
                          <a:avLst>
                            <a:gd name="adj" fmla="val 66604"/>
                          </a:avLst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grpSp>
                    <p:nvGrpSpPr>
                      <p:cNvPr id="1038" name="Grupo 1037"/>
                      <p:cNvGrpSpPr/>
                      <p:nvPr/>
                    </p:nvGrpSpPr>
                    <p:grpSpPr>
                      <a:xfrm>
                        <a:off x="5425638" y="873506"/>
                        <a:ext cx="734209" cy="740168"/>
                        <a:chOff x="8732968" y="1016223"/>
                        <a:chExt cx="734209" cy="740168"/>
                      </a:xfrm>
                    </p:grpSpPr>
                    <p:sp>
                      <p:nvSpPr>
                        <p:cNvPr id="11" name="Ondulado 10"/>
                        <p:cNvSpPr/>
                        <p:nvPr/>
                      </p:nvSpPr>
                      <p:spPr>
                        <a:xfrm rot="12292761">
                          <a:off x="8842694" y="1023084"/>
                          <a:ext cx="440350" cy="437953"/>
                        </a:xfrm>
                        <a:prstGeom prst="wav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2" name="Ondulado 11"/>
                        <p:cNvSpPr/>
                        <p:nvPr/>
                      </p:nvSpPr>
                      <p:spPr>
                        <a:xfrm rot="13118665">
                          <a:off x="8732968" y="1136007"/>
                          <a:ext cx="734209" cy="320598"/>
                        </a:xfrm>
                        <a:prstGeom prst="wave">
                          <a:avLst>
                            <a:gd name="adj1" fmla="val 9491"/>
                            <a:gd name="adj2" fmla="val -10000"/>
                          </a:avLst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3" name="Ondulado 12"/>
                        <p:cNvSpPr/>
                        <p:nvPr/>
                      </p:nvSpPr>
                      <p:spPr>
                        <a:xfrm rot="14095249">
                          <a:off x="8791004" y="1248076"/>
                          <a:ext cx="740168" cy="276461"/>
                        </a:xfrm>
                        <a:prstGeom prst="wave">
                          <a:avLst>
                            <a:gd name="adj1" fmla="val 5931"/>
                            <a:gd name="adj2" fmla="val -10000"/>
                          </a:avLst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sp>
                  <p:nvSpPr>
                    <p:cNvPr id="14" name="Elipse 13"/>
                    <p:cNvSpPr/>
                    <p:nvPr/>
                  </p:nvSpPr>
                  <p:spPr>
                    <a:xfrm>
                      <a:off x="5745327" y="1601369"/>
                      <a:ext cx="216000" cy="200025"/>
                    </a:xfrm>
                    <a:prstGeom prst="ellipse">
                      <a:avLst/>
                    </a:prstGeom>
                    <a:solidFill>
                      <a:srgbClr val="F6CB9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21" name="Retângulo 120"/>
                  <p:cNvSpPr/>
                  <p:nvPr/>
                </p:nvSpPr>
                <p:spPr>
                  <a:xfrm rot="10355089">
                    <a:off x="3676746" y="1808223"/>
                    <a:ext cx="353549" cy="503947"/>
                  </a:xfrm>
                  <a:prstGeom prst="rect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0" name="Fluxograma: Operação manual 119"/>
                  <p:cNvSpPr/>
                  <p:nvPr/>
                </p:nvSpPr>
                <p:spPr>
                  <a:xfrm rot="10535371">
                    <a:off x="3636392" y="2211869"/>
                    <a:ext cx="556260" cy="1114412"/>
                  </a:xfrm>
                  <a:prstGeom prst="flowChartManualOperation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70" name="Agrupar 52"/>
                  <p:cNvGrpSpPr/>
                  <p:nvPr/>
                </p:nvGrpSpPr>
                <p:grpSpPr>
                  <a:xfrm rot="987202">
                    <a:off x="3589217" y="1047769"/>
                    <a:ext cx="491635" cy="1016697"/>
                    <a:chOff x="1308298" y="1184743"/>
                    <a:chExt cx="2146024" cy="4278270"/>
                  </a:xfrm>
                </p:grpSpPr>
                <p:sp>
                  <p:nvSpPr>
                    <p:cNvPr id="171" name="Retângulo Arredondado 19"/>
                    <p:cNvSpPr/>
                    <p:nvPr/>
                  </p:nvSpPr>
                  <p:spPr>
                    <a:xfrm>
                      <a:off x="1308298" y="1184743"/>
                      <a:ext cx="2146024" cy="427827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  <a:scene3d>
                      <a:camera prst="orthographicFront"/>
                      <a:lightRig rig="threePt" dir="t"/>
                    </a:scene3d>
                    <a:sp3d>
                      <a:bevelT w="165100" prst="coolSlant"/>
                    </a:sp3d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2" name="Retângulo Arredondado 21"/>
                    <p:cNvSpPr/>
                    <p:nvPr/>
                  </p:nvSpPr>
                  <p:spPr>
                    <a:xfrm>
                      <a:off x="2218292" y="1458573"/>
                      <a:ext cx="499994" cy="72663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  <a:effectLst>
                      <a:softEdge rad="127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3" name="Retângulo 172"/>
                    <p:cNvSpPr/>
                    <p:nvPr/>
                  </p:nvSpPr>
                  <p:spPr>
                    <a:xfrm>
                      <a:off x="1420250" y="1728739"/>
                      <a:ext cx="1846987" cy="3156053"/>
                    </a:xfrm>
                    <a:prstGeom prst="rect">
                      <a:avLst/>
                    </a:prstGeom>
                    <a:gradFill>
                      <a:gsLst>
                        <a:gs pos="12000">
                          <a:srgbClr val="00FF99"/>
                        </a:gs>
                        <a:gs pos="34000">
                          <a:srgbClr val="66FF99"/>
                        </a:gs>
                        <a:gs pos="74000">
                          <a:srgbClr val="99FFCC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  <a:effectLst>
                      <a:softEdge rad="12700"/>
                    </a:effectLst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t" anchorCtr="0"/>
                    <a:lstStyle/>
                    <a:p>
                      <a:pPr algn="ctr"/>
                      <a:endParaRPr lang="pt-BR" sz="500" dirty="0" smtClean="0"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7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06:15</a:t>
                      </a:r>
                      <a:endParaRPr lang="pt-BR" sz="105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4" name="Fluxograma: Conector 173"/>
                    <p:cNvSpPr/>
                    <p:nvPr/>
                  </p:nvSpPr>
                  <p:spPr>
                    <a:xfrm>
                      <a:off x="2626211" y="1310667"/>
                      <a:ext cx="72000" cy="72000"/>
                    </a:xfrm>
                    <a:prstGeom prst="flowChartConnector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5" name="Fluxograma: Conector 174"/>
                    <p:cNvSpPr/>
                    <p:nvPr/>
                  </p:nvSpPr>
                  <p:spPr>
                    <a:xfrm>
                      <a:off x="2426964" y="1309007"/>
                      <a:ext cx="72000" cy="72000"/>
                    </a:xfrm>
                    <a:prstGeom prst="flowChartConnector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6" name="Fluxograma: Conector 175"/>
                    <p:cNvSpPr/>
                    <p:nvPr/>
                  </p:nvSpPr>
                  <p:spPr>
                    <a:xfrm>
                      <a:off x="1962679" y="1434931"/>
                      <a:ext cx="126000" cy="108000"/>
                    </a:xfrm>
                    <a:prstGeom prst="flowChartConnector">
                      <a:avLst/>
                    </a:prstGeom>
                    <a:ln>
                      <a:noFill/>
                    </a:ln>
                    <a:effectLst>
                      <a:softEdge rad="12700"/>
                    </a:effectLst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7" name="Fluxograma: Conector 176"/>
                    <p:cNvSpPr/>
                    <p:nvPr/>
                  </p:nvSpPr>
                  <p:spPr>
                    <a:xfrm>
                      <a:off x="2127982" y="4888445"/>
                      <a:ext cx="396336" cy="413706"/>
                    </a:xfrm>
                    <a:prstGeom prst="flowChartConnector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  <a:scene3d>
                      <a:camera prst="obliqueBottomRight"/>
                      <a:lightRig rig="threePt" dir="t"/>
                    </a:scene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78" name="Agrupar 51"/>
                    <p:cNvGrpSpPr/>
                    <p:nvPr/>
                  </p:nvGrpSpPr>
                  <p:grpSpPr>
                    <a:xfrm>
                      <a:off x="1566566" y="3199357"/>
                      <a:ext cx="1589599" cy="550355"/>
                      <a:chOff x="1566566" y="3199357"/>
                      <a:chExt cx="1589599" cy="550355"/>
                    </a:xfrm>
                  </p:grpSpPr>
                  <p:sp>
                    <p:nvSpPr>
                      <p:cNvPr id="189" name="Retângulo Arredondado 30"/>
                      <p:cNvSpPr/>
                      <p:nvPr/>
                    </p:nvSpPr>
                    <p:spPr>
                      <a:xfrm>
                        <a:off x="1575696" y="3199357"/>
                        <a:ext cx="1580469" cy="550355"/>
                      </a:xfrm>
                      <a:prstGeom prst="roundRect">
                        <a:avLst/>
                      </a:prstGeom>
                      <a:solidFill>
                        <a:schemeClr val="bg1">
                          <a:alpha val="64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 anchorCtr="0"/>
                      <a:lstStyle/>
                      <a:p>
                        <a:pPr algn="ctr"/>
                        <a:r>
                          <a:rPr lang="pt-BR" sz="900" dirty="0" smtClean="0">
                            <a:solidFill>
                              <a:schemeClr val="tx1"/>
                            </a:solidFill>
                            <a:latin typeface="Century Gothic" panose="020B0502020202020204" pitchFamily="34" charset="0"/>
                          </a:rPr>
                          <a:t>  </a:t>
                        </a:r>
                        <a:endParaRPr lang="pt-BR" sz="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endParaRPr>
                      </a:p>
                    </p:txBody>
                  </p:sp>
                  <p:sp>
                    <p:nvSpPr>
                      <p:cNvPr id="190" name="Retângulo Arredondado 40"/>
                      <p:cNvSpPr/>
                      <p:nvPr/>
                    </p:nvSpPr>
                    <p:spPr>
                      <a:xfrm>
                        <a:off x="1566566" y="3214963"/>
                        <a:ext cx="1580460" cy="332791"/>
                      </a:xfrm>
                      <a:prstGeom prst="roundRect">
                        <a:avLst/>
                      </a:prstGeom>
                      <a:solidFill>
                        <a:schemeClr val="bg1">
                          <a:alpha val="66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 sz="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endParaRPr>
                      </a:p>
                    </p:txBody>
                  </p:sp>
                  <p:grpSp>
                    <p:nvGrpSpPr>
                      <p:cNvPr id="191" name="Agrupar 39"/>
                      <p:cNvGrpSpPr/>
                      <p:nvPr/>
                    </p:nvGrpSpPr>
                    <p:grpSpPr>
                      <a:xfrm>
                        <a:off x="1685480" y="3272123"/>
                        <a:ext cx="216000" cy="251999"/>
                        <a:chOff x="5109894" y="1527522"/>
                        <a:chExt cx="463613" cy="540935"/>
                      </a:xfrm>
                    </p:grpSpPr>
                    <p:sp>
                      <p:nvSpPr>
                        <p:cNvPr id="192" name="Lágrima 191"/>
                        <p:cNvSpPr/>
                        <p:nvPr/>
                      </p:nvSpPr>
                      <p:spPr>
                        <a:xfrm flipH="1" flipV="1">
                          <a:off x="5109894" y="1527522"/>
                          <a:ext cx="463613" cy="540935"/>
                        </a:xfrm>
                        <a:prstGeom prst="teardrop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3" name="Forma Livre 38"/>
                        <p:cNvSpPr/>
                        <p:nvPr/>
                      </p:nvSpPr>
                      <p:spPr>
                        <a:xfrm rot="20580000">
                          <a:off x="5264826" y="1619254"/>
                          <a:ext cx="153746" cy="387366"/>
                        </a:xfrm>
                        <a:custGeom>
                          <a:avLst/>
                          <a:gdLst>
                            <a:gd name="connsiteX0" fmla="*/ 308490 w 786846"/>
                            <a:gd name="connsiteY0" fmla="*/ 223011 h 773726"/>
                            <a:gd name="connsiteX1" fmla="*/ 730521 w 786846"/>
                            <a:gd name="connsiteY1" fmla="*/ 223011 h 773726"/>
                            <a:gd name="connsiteX2" fmla="*/ 730521 w 786846"/>
                            <a:gd name="connsiteY2" fmla="*/ 40131 h 773726"/>
                            <a:gd name="connsiteX3" fmla="*/ 252219 w 786846"/>
                            <a:gd name="connsiteY3" fmla="*/ 11996 h 773726"/>
                            <a:gd name="connsiteX4" fmla="*/ 41204 w 786846"/>
                            <a:gd name="connsiteY4" fmla="*/ 194876 h 773726"/>
                            <a:gd name="connsiteX5" fmla="*/ 55272 w 786846"/>
                            <a:gd name="connsiteY5" fmla="*/ 630974 h 773726"/>
                            <a:gd name="connsiteX6" fmla="*/ 603912 w 786846"/>
                            <a:gd name="connsiteY6" fmla="*/ 771651 h 773726"/>
                            <a:gd name="connsiteX7" fmla="*/ 646115 w 786846"/>
                            <a:gd name="connsiteY7" fmla="*/ 546568 h 773726"/>
                            <a:gd name="connsiteX8" fmla="*/ 195949 w 786846"/>
                            <a:gd name="connsiteY8" fmla="*/ 448094 h 773726"/>
                            <a:gd name="connsiteX9" fmla="*/ 308490 w 786846"/>
                            <a:gd name="connsiteY9" fmla="*/ 223011 h 77372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786846" h="773726">
                              <a:moveTo>
                                <a:pt x="308490" y="223011"/>
                              </a:moveTo>
                              <a:cubicBezTo>
                                <a:pt x="397585" y="185497"/>
                                <a:pt x="660183" y="253491"/>
                                <a:pt x="730521" y="223011"/>
                              </a:cubicBezTo>
                              <a:cubicBezTo>
                                <a:pt x="800859" y="192531"/>
                                <a:pt x="810238" y="75300"/>
                                <a:pt x="730521" y="40131"/>
                              </a:cubicBezTo>
                              <a:cubicBezTo>
                                <a:pt x="650804" y="4962"/>
                                <a:pt x="367105" y="-13795"/>
                                <a:pt x="252219" y="11996"/>
                              </a:cubicBezTo>
                              <a:cubicBezTo>
                                <a:pt x="137333" y="37787"/>
                                <a:pt x="74029" y="91713"/>
                                <a:pt x="41204" y="194876"/>
                              </a:cubicBezTo>
                              <a:cubicBezTo>
                                <a:pt x="8379" y="298039"/>
                                <a:pt x="-38513" y="534845"/>
                                <a:pt x="55272" y="630974"/>
                              </a:cubicBezTo>
                              <a:cubicBezTo>
                                <a:pt x="149057" y="727103"/>
                                <a:pt x="505438" y="785719"/>
                                <a:pt x="603912" y="771651"/>
                              </a:cubicBezTo>
                              <a:cubicBezTo>
                                <a:pt x="702386" y="757583"/>
                                <a:pt x="714109" y="600494"/>
                                <a:pt x="646115" y="546568"/>
                              </a:cubicBezTo>
                              <a:cubicBezTo>
                                <a:pt x="578121" y="492642"/>
                                <a:pt x="256909" y="497331"/>
                                <a:pt x="195949" y="448094"/>
                              </a:cubicBezTo>
                              <a:cubicBezTo>
                                <a:pt x="134989" y="398857"/>
                                <a:pt x="219395" y="260525"/>
                                <a:pt x="308490" y="223011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grpSp>
                  <p:nvGrpSpPr>
                    <p:cNvPr id="179" name="Agrupar 50"/>
                    <p:cNvGrpSpPr/>
                    <p:nvPr/>
                  </p:nvGrpSpPr>
                  <p:grpSpPr>
                    <a:xfrm>
                      <a:off x="1509409" y="3967389"/>
                      <a:ext cx="1628560" cy="475897"/>
                      <a:chOff x="1509409" y="3967389"/>
                      <a:chExt cx="1628560" cy="475897"/>
                    </a:xfrm>
                  </p:grpSpPr>
                  <p:grpSp>
                    <p:nvGrpSpPr>
                      <p:cNvPr id="180" name="Agrupar 49"/>
                      <p:cNvGrpSpPr/>
                      <p:nvPr/>
                    </p:nvGrpSpPr>
                    <p:grpSpPr>
                      <a:xfrm>
                        <a:off x="1509409" y="3967389"/>
                        <a:ext cx="1628560" cy="475897"/>
                        <a:chOff x="1509409" y="3967389"/>
                        <a:chExt cx="1628560" cy="475897"/>
                      </a:xfrm>
                    </p:grpSpPr>
                    <p:sp>
                      <p:nvSpPr>
                        <p:cNvPr id="187" name="Retângulo Arredondado 31"/>
                        <p:cNvSpPr/>
                        <p:nvPr/>
                      </p:nvSpPr>
                      <p:spPr>
                        <a:xfrm>
                          <a:off x="1509409" y="3999695"/>
                          <a:ext cx="1614682" cy="443591"/>
                        </a:xfrm>
                        <a:prstGeom prst="roundRect">
                          <a:avLst/>
                        </a:prstGeom>
                        <a:solidFill>
                          <a:schemeClr val="bg1">
                            <a:alpha val="64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 sz="9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entury Gothic" panose="020B0502020202020204" pitchFamily="34" charset="0"/>
                          </a:endParaRPr>
                        </a:p>
                      </p:txBody>
                    </p:sp>
                    <p:sp>
                      <p:nvSpPr>
                        <p:cNvPr id="188" name="Retângulo Arredondado 41"/>
                        <p:cNvSpPr/>
                        <p:nvPr/>
                      </p:nvSpPr>
                      <p:spPr>
                        <a:xfrm>
                          <a:off x="1523285" y="3967389"/>
                          <a:ext cx="1614684" cy="431022"/>
                        </a:xfrm>
                        <a:prstGeom prst="roundRect">
                          <a:avLst/>
                        </a:prstGeom>
                        <a:solidFill>
                          <a:schemeClr val="bg1">
                            <a:alpha val="66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tIns="180000" rtlCol="0" anchor="b"/>
                        <a:lstStyle/>
                        <a:p>
                          <a:pPr algn="just"/>
                          <a:r>
                            <a:rPr lang="pt-BR" sz="1400" dirty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  <a:r>
                            <a:rPr lang="pt-BR" sz="1400" dirty="0" smtClean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</a:rPr>
                            <a:t>  </a:t>
                          </a:r>
                          <a:endParaRPr lang="pt-BR" sz="800" dirty="0" smtClean="0">
                            <a:solidFill>
                              <a:schemeClr val="tx1"/>
                            </a:solidFill>
                            <a:latin typeface="Century Gothic" panose="020B0502020202020204" pitchFamily="34" charset="0"/>
                          </a:endParaRPr>
                        </a:p>
                        <a:p>
                          <a:pPr algn="just"/>
                          <a:endParaRPr lang="pt-BR" sz="800" dirty="0">
                            <a:solidFill>
                              <a:schemeClr val="tx1"/>
                            </a:solidFill>
                            <a:latin typeface="Century Gothic" panose="020B0502020202020204" pitchFamily="34" charset="0"/>
                          </a:endParaRPr>
                        </a:p>
                        <a:p>
                          <a:pPr algn="just"/>
                          <a:r>
                            <a:rPr lang="pt-BR" sz="800" dirty="0" smtClean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</a:rPr>
                            <a:t>   </a:t>
                          </a:r>
                        </a:p>
                        <a:p>
                          <a:pPr algn="just"/>
                          <a:endParaRPr lang="pt-BR" sz="800" dirty="0">
                            <a:solidFill>
                              <a:schemeClr val="tx1"/>
                            </a:solidFill>
                            <a:latin typeface="Century Gothic" panose="020B0502020202020204" pitchFamily="34" charset="0"/>
                          </a:endParaRPr>
                        </a:p>
                        <a:p>
                          <a:pPr algn="just"/>
                          <a:r>
                            <a:rPr lang="pt-BR" sz="800" dirty="0" smtClean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</a:rPr>
                            <a:t>   </a:t>
                          </a:r>
                          <a:endParaRPr lang="pt-BR" sz="600" dirty="0">
                            <a:solidFill>
                              <a:schemeClr val="tx1"/>
                            </a:solidFill>
                            <a:latin typeface="Century Gothic" panose="020B0502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81" name="Agrupar 47"/>
                      <p:cNvGrpSpPr/>
                      <p:nvPr/>
                    </p:nvGrpSpPr>
                    <p:grpSpPr>
                      <a:xfrm>
                        <a:off x="1633055" y="4079852"/>
                        <a:ext cx="342671" cy="188583"/>
                        <a:chOff x="6347984" y="5670244"/>
                        <a:chExt cx="575897" cy="283318"/>
                      </a:xfrm>
                    </p:grpSpPr>
                    <p:sp>
                      <p:nvSpPr>
                        <p:cNvPr id="182" name="Retângulo 181"/>
                        <p:cNvSpPr/>
                        <p:nvPr/>
                      </p:nvSpPr>
                      <p:spPr>
                        <a:xfrm>
                          <a:off x="6370555" y="5674272"/>
                          <a:ext cx="535484" cy="25752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83" name="Retângulo 182"/>
                        <p:cNvSpPr/>
                        <p:nvPr/>
                      </p:nvSpPr>
                      <p:spPr>
                        <a:xfrm>
                          <a:off x="6351513" y="5670244"/>
                          <a:ext cx="53999" cy="280977"/>
                        </a:xfrm>
                        <a:prstGeom prst="rect">
                          <a:avLst/>
                        </a:prstGeom>
                        <a:solidFill>
                          <a:srgbClr val="C000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84" name="Retângulo 183"/>
                        <p:cNvSpPr/>
                        <p:nvPr/>
                      </p:nvSpPr>
                      <p:spPr>
                        <a:xfrm>
                          <a:off x="6843129" y="5672597"/>
                          <a:ext cx="53999" cy="280965"/>
                        </a:xfrm>
                        <a:prstGeom prst="rect">
                          <a:avLst/>
                        </a:prstGeom>
                        <a:solidFill>
                          <a:srgbClr val="C000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85" name="Retângulo 184"/>
                        <p:cNvSpPr/>
                        <p:nvPr/>
                      </p:nvSpPr>
                      <p:spPr>
                        <a:xfrm rot="3780000">
                          <a:off x="6718858" y="5567698"/>
                          <a:ext cx="54001" cy="356045"/>
                        </a:xfrm>
                        <a:prstGeom prst="rect">
                          <a:avLst/>
                        </a:prstGeom>
                        <a:solidFill>
                          <a:srgbClr val="C000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86" name="Retângulo 185"/>
                        <p:cNvSpPr/>
                        <p:nvPr/>
                      </p:nvSpPr>
                      <p:spPr>
                        <a:xfrm rot="17820000" flipH="1" flipV="1">
                          <a:off x="6462383" y="5619457"/>
                          <a:ext cx="54001" cy="282799"/>
                        </a:xfrm>
                        <a:prstGeom prst="rect">
                          <a:avLst/>
                        </a:prstGeom>
                        <a:solidFill>
                          <a:srgbClr val="C000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</p:grpSp>
              <p:sp>
                <p:nvSpPr>
                  <p:cNvPr id="194" name="Elipse 193"/>
                  <p:cNvSpPr/>
                  <p:nvPr/>
                </p:nvSpPr>
                <p:spPr>
                  <a:xfrm rot="864072">
                    <a:off x="3952817" y="1565378"/>
                    <a:ext cx="183442" cy="648000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5" name="Elipse 194"/>
                  <p:cNvSpPr/>
                  <p:nvPr/>
                </p:nvSpPr>
                <p:spPr>
                  <a:xfrm rot="19181100">
                    <a:off x="3951887" y="1368006"/>
                    <a:ext cx="151035" cy="398688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6" name="Elipse 195"/>
                  <p:cNvSpPr/>
                  <p:nvPr/>
                </p:nvSpPr>
                <p:spPr>
                  <a:xfrm rot="19181100">
                    <a:off x="3531478" y="1471337"/>
                    <a:ext cx="90000" cy="252000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Elipse 196"/>
                  <p:cNvSpPr/>
                  <p:nvPr/>
                </p:nvSpPr>
                <p:spPr>
                  <a:xfrm rot="19181100">
                    <a:off x="3645761" y="1251689"/>
                    <a:ext cx="108000" cy="288000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8" name="Elipse 197"/>
                  <p:cNvSpPr/>
                  <p:nvPr/>
                </p:nvSpPr>
                <p:spPr>
                  <a:xfrm rot="19181100">
                    <a:off x="3712080" y="1146655"/>
                    <a:ext cx="108000" cy="288000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9" name="Elipse 198"/>
                  <p:cNvSpPr/>
                  <p:nvPr/>
                </p:nvSpPr>
                <p:spPr>
                  <a:xfrm rot="19181100">
                    <a:off x="3579103" y="1357037"/>
                    <a:ext cx="90000" cy="252000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04" name="Fluxograma: Operação manual 203"/>
              <p:cNvSpPr/>
              <p:nvPr/>
            </p:nvSpPr>
            <p:spPr>
              <a:xfrm rot="10800000">
                <a:off x="6799859" y="1468221"/>
                <a:ext cx="512451" cy="1092955"/>
              </a:xfrm>
              <a:prstGeom prst="flowChartManualOperati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50" name="Grupo 1049"/>
              <p:cNvGrpSpPr/>
              <p:nvPr/>
            </p:nvGrpSpPr>
            <p:grpSpPr>
              <a:xfrm>
                <a:off x="6457310" y="442155"/>
                <a:ext cx="1373944" cy="1418657"/>
                <a:chOff x="6279905" y="656517"/>
                <a:chExt cx="1373944" cy="1418657"/>
              </a:xfrm>
            </p:grpSpPr>
            <p:sp>
              <p:nvSpPr>
                <p:cNvPr id="1046" name="Elipse 1045"/>
                <p:cNvSpPr/>
                <p:nvPr/>
              </p:nvSpPr>
              <p:spPr>
                <a:xfrm>
                  <a:off x="6279905" y="656517"/>
                  <a:ext cx="1373944" cy="1418657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6" name="Elipse 205"/>
                <p:cNvSpPr/>
                <p:nvPr/>
              </p:nvSpPr>
              <p:spPr>
                <a:xfrm>
                  <a:off x="6291485" y="676983"/>
                  <a:ext cx="1314000" cy="134640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Elipse 206"/>
                <p:cNvSpPr/>
                <p:nvPr/>
              </p:nvSpPr>
              <p:spPr>
                <a:xfrm>
                  <a:off x="6438095" y="823418"/>
                  <a:ext cx="1044000" cy="108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7" name="Retângulo 1046"/>
                <p:cNvSpPr/>
                <p:nvPr/>
              </p:nvSpPr>
              <p:spPr>
                <a:xfrm>
                  <a:off x="6942736" y="1764706"/>
                  <a:ext cx="45719" cy="144000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9" name="Retângulo 208"/>
                <p:cNvSpPr/>
                <p:nvPr/>
              </p:nvSpPr>
              <p:spPr>
                <a:xfrm>
                  <a:off x="6942736" y="821731"/>
                  <a:ext cx="45719" cy="144000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0" name="Retângulo 209"/>
                <p:cNvSpPr/>
                <p:nvPr/>
              </p:nvSpPr>
              <p:spPr>
                <a:xfrm rot="16200000">
                  <a:off x="6488356" y="1306857"/>
                  <a:ext cx="45719" cy="144000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Retângulo 210"/>
                <p:cNvSpPr/>
                <p:nvPr/>
              </p:nvSpPr>
              <p:spPr>
                <a:xfrm rot="16200000">
                  <a:off x="7393231" y="1325907"/>
                  <a:ext cx="45719" cy="144000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2" name="Retângulo 211"/>
                <p:cNvSpPr/>
                <p:nvPr/>
              </p:nvSpPr>
              <p:spPr>
                <a:xfrm rot="2700000">
                  <a:off x="6625252" y="1640162"/>
                  <a:ext cx="45719" cy="144000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3" name="Retângulo 212"/>
                <p:cNvSpPr/>
                <p:nvPr/>
              </p:nvSpPr>
              <p:spPr>
                <a:xfrm rot="2700000">
                  <a:off x="7272952" y="973412"/>
                  <a:ext cx="45719" cy="144000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Retângulo 213"/>
                <p:cNvSpPr/>
                <p:nvPr/>
              </p:nvSpPr>
              <p:spPr>
                <a:xfrm rot="-2700000">
                  <a:off x="7245128" y="1643725"/>
                  <a:ext cx="45719" cy="144000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5" name="Retângulo 214"/>
                <p:cNvSpPr/>
                <p:nvPr/>
              </p:nvSpPr>
              <p:spPr>
                <a:xfrm rot="-2700000">
                  <a:off x="6604692" y="976164"/>
                  <a:ext cx="45719" cy="144000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9" name="Retângulo de cantos arredondados 1048"/>
                <p:cNvSpPr/>
                <p:nvPr/>
              </p:nvSpPr>
              <p:spPr>
                <a:xfrm rot="480000">
                  <a:off x="6916516" y="1396284"/>
                  <a:ext cx="45719" cy="206925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8" name="Retângulo de cantos arredondados 217"/>
                <p:cNvSpPr/>
                <p:nvPr/>
              </p:nvSpPr>
              <p:spPr>
                <a:xfrm rot="1860000">
                  <a:off x="7014133" y="1100223"/>
                  <a:ext cx="45719" cy="28800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8" name="Elipse 1047"/>
                <p:cNvSpPr/>
                <p:nvPr/>
              </p:nvSpPr>
              <p:spPr>
                <a:xfrm>
                  <a:off x="6914161" y="1331134"/>
                  <a:ext cx="86400" cy="8521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22" name="Fluxograma: Operação manual 221"/>
            <p:cNvSpPr/>
            <p:nvPr/>
          </p:nvSpPr>
          <p:spPr>
            <a:xfrm rot="2611033">
              <a:off x="3465825" y="4963481"/>
              <a:ext cx="504000" cy="1125497"/>
            </a:xfrm>
            <a:prstGeom prst="flowChartManualOperati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7" name="Grupo 246"/>
            <p:cNvGrpSpPr/>
            <p:nvPr/>
          </p:nvGrpSpPr>
          <p:grpSpPr>
            <a:xfrm rot="21036611">
              <a:off x="2139769" y="5201008"/>
              <a:ext cx="1080022" cy="1411210"/>
              <a:chOff x="771525" y="3523887"/>
              <a:chExt cx="1080022" cy="1411210"/>
            </a:xfrm>
          </p:grpSpPr>
          <p:sp>
            <p:nvSpPr>
              <p:cNvPr id="1052" name="Retângulo 1051"/>
              <p:cNvSpPr/>
              <p:nvPr/>
            </p:nvSpPr>
            <p:spPr>
              <a:xfrm>
                <a:off x="771525" y="3523887"/>
                <a:ext cx="1080022" cy="1411210"/>
              </a:xfrm>
              <a:prstGeom prst="rect">
                <a:avLst/>
              </a:prstGeom>
              <a:solidFill>
                <a:srgbClr val="EB6C15"/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7" name="Retângulo 226"/>
              <p:cNvSpPr/>
              <p:nvPr/>
            </p:nvSpPr>
            <p:spPr>
              <a:xfrm>
                <a:off x="852681" y="3581276"/>
                <a:ext cx="936000" cy="12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3" name="Trapezoide 1052"/>
              <p:cNvSpPr/>
              <p:nvPr/>
            </p:nvSpPr>
            <p:spPr>
              <a:xfrm flipV="1">
                <a:off x="1135490" y="3532841"/>
                <a:ext cx="347905" cy="108000"/>
              </a:xfrm>
              <a:prstGeom prst="trapezoid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Retângulo 227"/>
              <p:cNvSpPr/>
              <p:nvPr/>
            </p:nvSpPr>
            <p:spPr>
              <a:xfrm>
                <a:off x="990600" y="3750922"/>
                <a:ext cx="144890" cy="1525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3" name="Retângulo 232"/>
              <p:cNvSpPr/>
              <p:nvPr/>
            </p:nvSpPr>
            <p:spPr>
              <a:xfrm>
                <a:off x="998110" y="4008997"/>
                <a:ext cx="144890" cy="1525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4" name="Retângulo 233"/>
              <p:cNvSpPr/>
              <p:nvPr/>
            </p:nvSpPr>
            <p:spPr>
              <a:xfrm>
                <a:off x="996095" y="4249483"/>
                <a:ext cx="144890" cy="1525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5" name="Retângulo 234"/>
              <p:cNvSpPr/>
              <p:nvPr/>
            </p:nvSpPr>
            <p:spPr>
              <a:xfrm>
                <a:off x="996095" y="4494081"/>
                <a:ext cx="144890" cy="1525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2" name="Forma livre 231"/>
              <p:cNvSpPr/>
              <p:nvPr/>
            </p:nvSpPr>
            <p:spPr>
              <a:xfrm>
                <a:off x="999293" y="3711732"/>
                <a:ext cx="224436" cy="160954"/>
              </a:xfrm>
              <a:custGeom>
                <a:avLst/>
                <a:gdLst>
                  <a:gd name="connsiteX0" fmla="*/ 0 w 438150"/>
                  <a:gd name="connsiteY0" fmla="*/ 209550 h 371475"/>
                  <a:gd name="connsiteX1" fmla="*/ 47625 w 438150"/>
                  <a:gd name="connsiteY1" fmla="*/ 257175 h 371475"/>
                  <a:gd name="connsiteX2" fmla="*/ 66675 w 438150"/>
                  <a:gd name="connsiteY2" fmla="*/ 314325 h 371475"/>
                  <a:gd name="connsiteX3" fmla="*/ 104775 w 438150"/>
                  <a:gd name="connsiteY3" fmla="*/ 371475 h 371475"/>
                  <a:gd name="connsiteX4" fmla="*/ 114300 w 438150"/>
                  <a:gd name="connsiteY4" fmla="*/ 333375 h 371475"/>
                  <a:gd name="connsiteX5" fmla="*/ 123825 w 438150"/>
                  <a:gd name="connsiteY5" fmla="*/ 276225 h 371475"/>
                  <a:gd name="connsiteX6" fmla="*/ 152400 w 438150"/>
                  <a:gd name="connsiteY6" fmla="*/ 238125 h 371475"/>
                  <a:gd name="connsiteX7" fmla="*/ 190500 w 438150"/>
                  <a:gd name="connsiteY7" fmla="*/ 171450 h 371475"/>
                  <a:gd name="connsiteX8" fmla="*/ 238125 w 438150"/>
                  <a:gd name="connsiteY8" fmla="*/ 104775 h 371475"/>
                  <a:gd name="connsiteX9" fmla="*/ 314325 w 438150"/>
                  <a:gd name="connsiteY9" fmla="*/ 57150 h 371475"/>
                  <a:gd name="connsiteX10" fmla="*/ 342900 w 438150"/>
                  <a:gd name="connsiteY10" fmla="*/ 47625 h 371475"/>
                  <a:gd name="connsiteX11" fmla="*/ 381000 w 438150"/>
                  <a:gd name="connsiteY11" fmla="*/ 19050 h 371475"/>
                  <a:gd name="connsiteX12" fmla="*/ 419100 w 438150"/>
                  <a:gd name="connsiteY12" fmla="*/ 9525 h 371475"/>
                  <a:gd name="connsiteX13" fmla="*/ 438150 w 438150"/>
                  <a:gd name="connsiteY13" fmla="*/ 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8150" h="371475">
                    <a:moveTo>
                      <a:pt x="0" y="209550"/>
                    </a:moveTo>
                    <a:cubicBezTo>
                      <a:pt x="15875" y="225425"/>
                      <a:pt x="35572" y="238234"/>
                      <a:pt x="47625" y="257175"/>
                    </a:cubicBezTo>
                    <a:cubicBezTo>
                      <a:pt x="58406" y="274116"/>
                      <a:pt x="55536" y="297617"/>
                      <a:pt x="66675" y="314325"/>
                    </a:cubicBezTo>
                    <a:lnTo>
                      <a:pt x="104775" y="371475"/>
                    </a:lnTo>
                    <a:cubicBezTo>
                      <a:pt x="107950" y="358775"/>
                      <a:pt x="111733" y="346212"/>
                      <a:pt x="114300" y="333375"/>
                    </a:cubicBezTo>
                    <a:cubicBezTo>
                      <a:pt x="118088" y="314437"/>
                      <a:pt x="116652" y="294156"/>
                      <a:pt x="123825" y="276225"/>
                    </a:cubicBezTo>
                    <a:cubicBezTo>
                      <a:pt x="129721" y="261485"/>
                      <a:pt x="142875" y="250825"/>
                      <a:pt x="152400" y="238125"/>
                    </a:cubicBezTo>
                    <a:cubicBezTo>
                      <a:pt x="167857" y="191754"/>
                      <a:pt x="154459" y="221907"/>
                      <a:pt x="190500" y="171450"/>
                    </a:cubicBezTo>
                    <a:cubicBezTo>
                      <a:pt x="204021" y="152521"/>
                      <a:pt x="222560" y="120340"/>
                      <a:pt x="238125" y="104775"/>
                    </a:cubicBezTo>
                    <a:cubicBezTo>
                      <a:pt x="258637" y="84263"/>
                      <a:pt x="287917" y="68468"/>
                      <a:pt x="314325" y="57150"/>
                    </a:cubicBezTo>
                    <a:cubicBezTo>
                      <a:pt x="323553" y="53195"/>
                      <a:pt x="333375" y="50800"/>
                      <a:pt x="342900" y="47625"/>
                    </a:cubicBezTo>
                    <a:cubicBezTo>
                      <a:pt x="355600" y="38100"/>
                      <a:pt x="366801" y="26150"/>
                      <a:pt x="381000" y="19050"/>
                    </a:cubicBezTo>
                    <a:cubicBezTo>
                      <a:pt x="392709" y="13196"/>
                      <a:pt x="406681" y="13665"/>
                      <a:pt x="419100" y="9525"/>
                    </a:cubicBezTo>
                    <a:cubicBezTo>
                      <a:pt x="425835" y="7280"/>
                      <a:pt x="431800" y="3175"/>
                      <a:pt x="438150" y="0"/>
                    </a:cubicBezTo>
                  </a:path>
                </a:pathLst>
              </a:cu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0" name="Forma livre 239"/>
              <p:cNvSpPr/>
              <p:nvPr/>
            </p:nvSpPr>
            <p:spPr>
              <a:xfrm>
                <a:off x="990600" y="3973575"/>
                <a:ext cx="224436" cy="160954"/>
              </a:xfrm>
              <a:custGeom>
                <a:avLst/>
                <a:gdLst>
                  <a:gd name="connsiteX0" fmla="*/ 0 w 438150"/>
                  <a:gd name="connsiteY0" fmla="*/ 209550 h 371475"/>
                  <a:gd name="connsiteX1" fmla="*/ 47625 w 438150"/>
                  <a:gd name="connsiteY1" fmla="*/ 257175 h 371475"/>
                  <a:gd name="connsiteX2" fmla="*/ 66675 w 438150"/>
                  <a:gd name="connsiteY2" fmla="*/ 314325 h 371475"/>
                  <a:gd name="connsiteX3" fmla="*/ 104775 w 438150"/>
                  <a:gd name="connsiteY3" fmla="*/ 371475 h 371475"/>
                  <a:gd name="connsiteX4" fmla="*/ 114300 w 438150"/>
                  <a:gd name="connsiteY4" fmla="*/ 333375 h 371475"/>
                  <a:gd name="connsiteX5" fmla="*/ 123825 w 438150"/>
                  <a:gd name="connsiteY5" fmla="*/ 276225 h 371475"/>
                  <a:gd name="connsiteX6" fmla="*/ 152400 w 438150"/>
                  <a:gd name="connsiteY6" fmla="*/ 238125 h 371475"/>
                  <a:gd name="connsiteX7" fmla="*/ 190500 w 438150"/>
                  <a:gd name="connsiteY7" fmla="*/ 171450 h 371475"/>
                  <a:gd name="connsiteX8" fmla="*/ 238125 w 438150"/>
                  <a:gd name="connsiteY8" fmla="*/ 104775 h 371475"/>
                  <a:gd name="connsiteX9" fmla="*/ 314325 w 438150"/>
                  <a:gd name="connsiteY9" fmla="*/ 57150 h 371475"/>
                  <a:gd name="connsiteX10" fmla="*/ 342900 w 438150"/>
                  <a:gd name="connsiteY10" fmla="*/ 47625 h 371475"/>
                  <a:gd name="connsiteX11" fmla="*/ 381000 w 438150"/>
                  <a:gd name="connsiteY11" fmla="*/ 19050 h 371475"/>
                  <a:gd name="connsiteX12" fmla="*/ 419100 w 438150"/>
                  <a:gd name="connsiteY12" fmla="*/ 9525 h 371475"/>
                  <a:gd name="connsiteX13" fmla="*/ 438150 w 438150"/>
                  <a:gd name="connsiteY13" fmla="*/ 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8150" h="371475">
                    <a:moveTo>
                      <a:pt x="0" y="209550"/>
                    </a:moveTo>
                    <a:cubicBezTo>
                      <a:pt x="15875" y="225425"/>
                      <a:pt x="35572" y="238234"/>
                      <a:pt x="47625" y="257175"/>
                    </a:cubicBezTo>
                    <a:cubicBezTo>
                      <a:pt x="58406" y="274116"/>
                      <a:pt x="55536" y="297617"/>
                      <a:pt x="66675" y="314325"/>
                    </a:cubicBezTo>
                    <a:lnTo>
                      <a:pt x="104775" y="371475"/>
                    </a:lnTo>
                    <a:cubicBezTo>
                      <a:pt x="107950" y="358775"/>
                      <a:pt x="111733" y="346212"/>
                      <a:pt x="114300" y="333375"/>
                    </a:cubicBezTo>
                    <a:cubicBezTo>
                      <a:pt x="118088" y="314437"/>
                      <a:pt x="116652" y="294156"/>
                      <a:pt x="123825" y="276225"/>
                    </a:cubicBezTo>
                    <a:cubicBezTo>
                      <a:pt x="129721" y="261485"/>
                      <a:pt x="142875" y="250825"/>
                      <a:pt x="152400" y="238125"/>
                    </a:cubicBezTo>
                    <a:cubicBezTo>
                      <a:pt x="167857" y="191754"/>
                      <a:pt x="154459" y="221907"/>
                      <a:pt x="190500" y="171450"/>
                    </a:cubicBezTo>
                    <a:cubicBezTo>
                      <a:pt x="204021" y="152521"/>
                      <a:pt x="222560" y="120340"/>
                      <a:pt x="238125" y="104775"/>
                    </a:cubicBezTo>
                    <a:cubicBezTo>
                      <a:pt x="258637" y="84263"/>
                      <a:pt x="287917" y="68468"/>
                      <a:pt x="314325" y="57150"/>
                    </a:cubicBezTo>
                    <a:cubicBezTo>
                      <a:pt x="323553" y="53195"/>
                      <a:pt x="333375" y="50800"/>
                      <a:pt x="342900" y="47625"/>
                    </a:cubicBezTo>
                    <a:cubicBezTo>
                      <a:pt x="355600" y="38100"/>
                      <a:pt x="366801" y="26150"/>
                      <a:pt x="381000" y="19050"/>
                    </a:cubicBezTo>
                    <a:cubicBezTo>
                      <a:pt x="392709" y="13196"/>
                      <a:pt x="406681" y="13665"/>
                      <a:pt x="419100" y="9525"/>
                    </a:cubicBezTo>
                    <a:cubicBezTo>
                      <a:pt x="425835" y="7280"/>
                      <a:pt x="431800" y="3175"/>
                      <a:pt x="438150" y="0"/>
                    </a:cubicBezTo>
                  </a:path>
                </a:pathLst>
              </a:cu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1" name="Forma livre 240"/>
              <p:cNvSpPr/>
              <p:nvPr/>
            </p:nvSpPr>
            <p:spPr>
              <a:xfrm>
                <a:off x="990600" y="4233111"/>
                <a:ext cx="224436" cy="160954"/>
              </a:xfrm>
              <a:custGeom>
                <a:avLst/>
                <a:gdLst>
                  <a:gd name="connsiteX0" fmla="*/ 0 w 438150"/>
                  <a:gd name="connsiteY0" fmla="*/ 209550 h 371475"/>
                  <a:gd name="connsiteX1" fmla="*/ 47625 w 438150"/>
                  <a:gd name="connsiteY1" fmla="*/ 257175 h 371475"/>
                  <a:gd name="connsiteX2" fmla="*/ 66675 w 438150"/>
                  <a:gd name="connsiteY2" fmla="*/ 314325 h 371475"/>
                  <a:gd name="connsiteX3" fmla="*/ 104775 w 438150"/>
                  <a:gd name="connsiteY3" fmla="*/ 371475 h 371475"/>
                  <a:gd name="connsiteX4" fmla="*/ 114300 w 438150"/>
                  <a:gd name="connsiteY4" fmla="*/ 333375 h 371475"/>
                  <a:gd name="connsiteX5" fmla="*/ 123825 w 438150"/>
                  <a:gd name="connsiteY5" fmla="*/ 276225 h 371475"/>
                  <a:gd name="connsiteX6" fmla="*/ 152400 w 438150"/>
                  <a:gd name="connsiteY6" fmla="*/ 238125 h 371475"/>
                  <a:gd name="connsiteX7" fmla="*/ 190500 w 438150"/>
                  <a:gd name="connsiteY7" fmla="*/ 171450 h 371475"/>
                  <a:gd name="connsiteX8" fmla="*/ 238125 w 438150"/>
                  <a:gd name="connsiteY8" fmla="*/ 104775 h 371475"/>
                  <a:gd name="connsiteX9" fmla="*/ 314325 w 438150"/>
                  <a:gd name="connsiteY9" fmla="*/ 57150 h 371475"/>
                  <a:gd name="connsiteX10" fmla="*/ 342900 w 438150"/>
                  <a:gd name="connsiteY10" fmla="*/ 47625 h 371475"/>
                  <a:gd name="connsiteX11" fmla="*/ 381000 w 438150"/>
                  <a:gd name="connsiteY11" fmla="*/ 19050 h 371475"/>
                  <a:gd name="connsiteX12" fmla="*/ 419100 w 438150"/>
                  <a:gd name="connsiteY12" fmla="*/ 9525 h 371475"/>
                  <a:gd name="connsiteX13" fmla="*/ 438150 w 438150"/>
                  <a:gd name="connsiteY13" fmla="*/ 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8150" h="371475">
                    <a:moveTo>
                      <a:pt x="0" y="209550"/>
                    </a:moveTo>
                    <a:cubicBezTo>
                      <a:pt x="15875" y="225425"/>
                      <a:pt x="35572" y="238234"/>
                      <a:pt x="47625" y="257175"/>
                    </a:cubicBezTo>
                    <a:cubicBezTo>
                      <a:pt x="58406" y="274116"/>
                      <a:pt x="55536" y="297617"/>
                      <a:pt x="66675" y="314325"/>
                    </a:cubicBezTo>
                    <a:lnTo>
                      <a:pt x="104775" y="371475"/>
                    </a:lnTo>
                    <a:cubicBezTo>
                      <a:pt x="107950" y="358775"/>
                      <a:pt x="111733" y="346212"/>
                      <a:pt x="114300" y="333375"/>
                    </a:cubicBezTo>
                    <a:cubicBezTo>
                      <a:pt x="118088" y="314437"/>
                      <a:pt x="116652" y="294156"/>
                      <a:pt x="123825" y="276225"/>
                    </a:cubicBezTo>
                    <a:cubicBezTo>
                      <a:pt x="129721" y="261485"/>
                      <a:pt x="142875" y="250825"/>
                      <a:pt x="152400" y="238125"/>
                    </a:cubicBezTo>
                    <a:cubicBezTo>
                      <a:pt x="167857" y="191754"/>
                      <a:pt x="154459" y="221907"/>
                      <a:pt x="190500" y="171450"/>
                    </a:cubicBezTo>
                    <a:cubicBezTo>
                      <a:pt x="204021" y="152521"/>
                      <a:pt x="222560" y="120340"/>
                      <a:pt x="238125" y="104775"/>
                    </a:cubicBezTo>
                    <a:cubicBezTo>
                      <a:pt x="258637" y="84263"/>
                      <a:pt x="287917" y="68468"/>
                      <a:pt x="314325" y="57150"/>
                    </a:cubicBezTo>
                    <a:cubicBezTo>
                      <a:pt x="323553" y="53195"/>
                      <a:pt x="333375" y="50800"/>
                      <a:pt x="342900" y="47625"/>
                    </a:cubicBezTo>
                    <a:cubicBezTo>
                      <a:pt x="355600" y="38100"/>
                      <a:pt x="366801" y="26150"/>
                      <a:pt x="381000" y="19050"/>
                    </a:cubicBezTo>
                    <a:cubicBezTo>
                      <a:pt x="392709" y="13196"/>
                      <a:pt x="406681" y="13665"/>
                      <a:pt x="419100" y="9525"/>
                    </a:cubicBezTo>
                    <a:cubicBezTo>
                      <a:pt x="425835" y="7280"/>
                      <a:pt x="431800" y="3175"/>
                      <a:pt x="438150" y="0"/>
                    </a:cubicBezTo>
                  </a:path>
                </a:pathLst>
              </a:cu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2" name="Forma livre 241"/>
              <p:cNvSpPr/>
              <p:nvPr/>
            </p:nvSpPr>
            <p:spPr>
              <a:xfrm>
                <a:off x="990600" y="4469340"/>
                <a:ext cx="224436" cy="160954"/>
              </a:xfrm>
              <a:custGeom>
                <a:avLst/>
                <a:gdLst>
                  <a:gd name="connsiteX0" fmla="*/ 0 w 438150"/>
                  <a:gd name="connsiteY0" fmla="*/ 209550 h 371475"/>
                  <a:gd name="connsiteX1" fmla="*/ 47625 w 438150"/>
                  <a:gd name="connsiteY1" fmla="*/ 257175 h 371475"/>
                  <a:gd name="connsiteX2" fmla="*/ 66675 w 438150"/>
                  <a:gd name="connsiteY2" fmla="*/ 314325 h 371475"/>
                  <a:gd name="connsiteX3" fmla="*/ 104775 w 438150"/>
                  <a:gd name="connsiteY3" fmla="*/ 371475 h 371475"/>
                  <a:gd name="connsiteX4" fmla="*/ 114300 w 438150"/>
                  <a:gd name="connsiteY4" fmla="*/ 333375 h 371475"/>
                  <a:gd name="connsiteX5" fmla="*/ 123825 w 438150"/>
                  <a:gd name="connsiteY5" fmla="*/ 276225 h 371475"/>
                  <a:gd name="connsiteX6" fmla="*/ 152400 w 438150"/>
                  <a:gd name="connsiteY6" fmla="*/ 238125 h 371475"/>
                  <a:gd name="connsiteX7" fmla="*/ 190500 w 438150"/>
                  <a:gd name="connsiteY7" fmla="*/ 171450 h 371475"/>
                  <a:gd name="connsiteX8" fmla="*/ 238125 w 438150"/>
                  <a:gd name="connsiteY8" fmla="*/ 104775 h 371475"/>
                  <a:gd name="connsiteX9" fmla="*/ 314325 w 438150"/>
                  <a:gd name="connsiteY9" fmla="*/ 57150 h 371475"/>
                  <a:gd name="connsiteX10" fmla="*/ 342900 w 438150"/>
                  <a:gd name="connsiteY10" fmla="*/ 47625 h 371475"/>
                  <a:gd name="connsiteX11" fmla="*/ 381000 w 438150"/>
                  <a:gd name="connsiteY11" fmla="*/ 19050 h 371475"/>
                  <a:gd name="connsiteX12" fmla="*/ 419100 w 438150"/>
                  <a:gd name="connsiteY12" fmla="*/ 9525 h 371475"/>
                  <a:gd name="connsiteX13" fmla="*/ 438150 w 438150"/>
                  <a:gd name="connsiteY13" fmla="*/ 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8150" h="371475">
                    <a:moveTo>
                      <a:pt x="0" y="209550"/>
                    </a:moveTo>
                    <a:cubicBezTo>
                      <a:pt x="15875" y="225425"/>
                      <a:pt x="35572" y="238234"/>
                      <a:pt x="47625" y="257175"/>
                    </a:cubicBezTo>
                    <a:cubicBezTo>
                      <a:pt x="58406" y="274116"/>
                      <a:pt x="55536" y="297617"/>
                      <a:pt x="66675" y="314325"/>
                    </a:cubicBezTo>
                    <a:lnTo>
                      <a:pt x="104775" y="371475"/>
                    </a:lnTo>
                    <a:cubicBezTo>
                      <a:pt x="107950" y="358775"/>
                      <a:pt x="111733" y="346212"/>
                      <a:pt x="114300" y="333375"/>
                    </a:cubicBezTo>
                    <a:cubicBezTo>
                      <a:pt x="118088" y="314437"/>
                      <a:pt x="116652" y="294156"/>
                      <a:pt x="123825" y="276225"/>
                    </a:cubicBezTo>
                    <a:cubicBezTo>
                      <a:pt x="129721" y="261485"/>
                      <a:pt x="142875" y="250825"/>
                      <a:pt x="152400" y="238125"/>
                    </a:cubicBezTo>
                    <a:cubicBezTo>
                      <a:pt x="167857" y="191754"/>
                      <a:pt x="154459" y="221907"/>
                      <a:pt x="190500" y="171450"/>
                    </a:cubicBezTo>
                    <a:cubicBezTo>
                      <a:pt x="204021" y="152521"/>
                      <a:pt x="222560" y="120340"/>
                      <a:pt x="238125" y="104775"/>
                    </a:cubicBezTo>
                    <a:cubicBezTo>
                      <a:pt x="258637" y="84263"/>
                      <a:pt x="287917" y="68468"/>
                      <a:pt x="314325" y="57150"/>
                    </a:cubicBezTo>
                    <a:cubicBezTo>
                      <a:pt x="323553" y="53195"/>
                      <a:pt x="333375" y="50800"/>
                      <a:pt x="342900" y="47625"/>
                    </a:cubicBezTo>
                    <a:cubicBezTo>
                      <a:pt x="355600" y="38100"/>
                      <a:pt x="366801" y="26150"/>
                      <a:pt x="381000" y="19050"/>
                    </a:cubicBezTo>
                    <a:cubicBezTo>
                      <a:pt x="392709" y="13196"/>
                      <a:pt x="406681" y="13665"/>
                      <a:pt x="419100" y="9525"/>
                    </a:cubicBezTo>
                    <a:cubicBezTo>
                      <a:pt x="425835" y="7280"/>
                      <a:pt x="431800" y="3175"/>
                      <a:pt x="438150" y="0"/>
                    </a:cubicBezTo>
                  </a:path>
                </a:pathLst>
              </a:cu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Forma livre 242"/>
              <p:cNvSpPr/>
              <p:nvPr/>
            </p:nvSpPr>
            <p:spPr>
              <a:xfrm>
                <a:off x="1190625" y="3781425"/>
                <a:ext cx="581025" cy="104775"/>
              </a:xfrm>
              <a:custGeom>
                <a:avLst/>
                <a:gdLst>
                  <a:gd name="connsiteX0" fmla="*/ 0 w 581025"/>
                  <a:gd name="connsiteY0" fmla="*/ 104775 h 104775"/>
                  <a:gd name="connsiteX1" fmla="*/ 9525 w 581025"/>
                  <a:gd name="connsiteY1" fmla="*/ 57150 h 104775"/>
                  <a:gd name="connsiteX2" fmla="*/ 28575 w 581025"/>
                  <a:gd name="connsiteY2" fmla="*/ 85725 h 104775"/>
                  <a:gd name="connsiteX3" fmla="*/ 38100 w 581025"/>
                  <a:gd name="connsiteY3" fmla="*/ 57150 h 104775"/>
                  <a:gd name="connsiteX4" fmla="*/ 57150 w 581025"/>
                  <a:gd name="connsiteY4" fmla="*/ 85725 h 104775"/>
                  <a:gd name="connsiteX5" fmla="*/ 66675 w 581025"/>
                  <a:gd name="connsiteY5" fmla="*/ 57150 h 104775"/>
                  <a:gd name="connsiteX6" fmla="*/ 76200 w 581025"/>
                  <a:gd name="connsiteY6" fmla="*/ 9525 h 104775"/>
                  <a:gd name="connsiteX7" fmla="*/ 104775 w 581025"/>
                  <a:gd name="connsiteY7" fmla="*/ 0 h 104775"/>
                  <a:gd name="connsiteX8" fmla="*/ 133350 w 581025"/>
                  <a:gd name="connsiteY8" fmla="*/ 95250 h 104775"/>
                  <a:gd name="connsiteX9" fmla="*/ 142875 w 581025"/>
                  <a:gd name="connsiteY9" fmla="*/ 66675 h 104775"/>
                  <a:gd name="connsiteX10" fmla="*/ 152400 w 581025"/>
                  <a:gd name="connsiteY10" fmla="*/ 9525 h 104775"/>
                  <a:gd name="connsiteX11" fmla="*/ 180975 w 581025"/>
                  <a:gd name="connsiteY11" fmla="*/ 28575 h 104775"/>
                  <a:gd name="connsiteX12" fmla="*/ 219075 w 581025"/>
                  <a:gd name="connsiteY12" fmla="*/ 76200 h 104775"/>
                  <a:gd name="connsiteX13" fmla="*/ 247650 w 581025"/>
                  <a:gd name="connsiteY13" fmla="*/ 47625 h 104775"/>
                  <a:gd name="connsiteX14" fmla="*/ 276225 w 581025"/>
                  <a:gd name="connsiteY14" fmla="*/ 38100 h 104775"/>
                  <a:gd name="connsiteX15" fmla="*/ 581025 w 581025"/>
                  <a:gd name="connsiteY15" fmla="*/ 2857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81025" h="104775">
                    <a:moveTo>
                      <a:pt x="0" y="104775"/>
                    </a:moveTo>
                    <a:cubicBezTo>
                      <a:pt x="3175" y="88900"/>
                      <a:pt x="-3945" y="66130"/>
                      <a:pt x="9525" y="57150"/>
                    </a:cubicBezTo>
                    <a:cubicBezTo>
                      <a:pt x="19050" y="50800"/>
                      <a:pt x="17127" y="85725"/>
                      <a:pt x="28575" y="85725"/>
                    </a:cubicBezTo>
                    <a:cubicBezTo>
                      <a:pt x="38615" y="85725"/>
                      <a:pt x="34925" y="66675"/>
                      <a:pt x="38100" y="57150"/>
                    </a:cubicBezTo>
                    <a:cubicBezTo>
                      <a:pt x="44450" y="66675"/>
                      <a:pt x="45702" y="85725"/>
                      <a:pt x="57150" y="85725"/>
                    </a:cubicBezTo>
                    <a:cubicBezTo>
                      <a:pt x="67190" y="85725"/>
                      <a:pt x="64240" y="66890"/>
                      <a:pt x="66675" y="57150"/>
                    </a:cubicBezTo>
                    <a:cubicBezTo>
                      <a:pt x="70602" y="41444"/>
                      <a:pt x="67220" y="22995"/>
                      <a:pt x="76200" y="9525"/>
                    </a:cubicBezTo>
                    <a:cubicBezTo>
                      <a:pt x="81769" y="1171"/>
                      <a:pt x="95250" y="3175"/>
                      <a:pt x="104775" y="0"/>
                    </a:cubicBezTo>
                    <a:cubicBezTo>
                      <a:pt x="127965" y="69569"/>
                      <a:pt x="118955" y="37669"/>
                      <a:pt x="133350" y="95250"/>
                    </a:cubicBezTo>
                    <a:cubicBezTo>
                      <a:pt x="136525" y="85725"/>
                      <a:pt x="140697" y="76476"/>
                      <a:pt x="142875" y="66675"/>
                    </a:cubicBezTo>
                    <a:cubicBezTo>
                      <a:pt x="147065" y="47822"/>
                      <a:pt x="138744" y="23181"/>
                      <a:pt x="152400" y="9525"/>
                    </a:cubicBezTo>
                    <a:cubicBezTo>
                      <a:pt x="160495" y="1430"/>
                      <a:pt x="171450" y="22225"/>
                      <a:pt x="180975" y="28575"/>
                    </a:cubicBezTo>
                    <a:cubicBezTo>
                      <a:pt x="185597" y="42440"/>
                      <a:pt x="191864" y="80735"/>
                      <a:pt x="219075" y="76200"/>
                    </a:cubicBezTo>
                    <a:cubicBezTo>
                      <a:pt x="232362" y="73985"/>
                      <a:pt x="236442" y="55097"/>
                      <a:pt x="247650" y="47625"/>
                    </a:cubicBezTo>
                    <a:cubicBezTo>
                      <a:pt x="256004" y="42056"/>
                      <a:pt x="266230" y="39052"/>
                      <a:pt x="276225" y="38100"/>
                    </a:cubicBezTo>
                    <a:cubicBezTo>
                      <a:pt x="402127" y="26109"/>
                      <a:pt x="460275" y="28575"/>
                      <a:pt x="581025" y="28575"/>
                    </a:cubicBezTo>
                  </a:path>
                </a:pathLst>
              </a:custGeom>
              <a:noFill/>
              <a:ln w="1397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Forma livre 243"/>
              <p:cNvSpPr/>
              <p:nvPr/>
            </p:nvSpPr>
            <p:spPr>
              <a:xfrm>
                <a:off x="1181100" y="4029075"/>
                <a:ext cx="504825" cy="95250"/>
              </a:xfrm>
              <a:custGeom>
                <a:avLst/>
                <a:gdLst>
                  <a:gd name="connsiteX0" fmla="*/ 0 w 504825"/>
                  <a:gd name="connsiteY0" fmla="*/ 95250 h 95250"/>
                  <a:gd name="connsiteX1" fmla="*/ 57150 w 504825"/>
                  <a:gd name="connsiteY1" fmla="*/ 38100 h 95250"/>
                  <a:gd name="connsiteX2" fmla="*/ 66675 w 504825"/>
                  <a:gd name="connsiteY2" fmla="*/ 66675 h 95250"/>
                  <a:gd name="connsiteX3" fmla="*/ 95250 w 504825"/>
                  <a:gd name="connsiteY3" fmla="*/ 38100 h 95250"/>
                  <a:gd name="connsiteX4" fmla="*/ 123825 w 504825"/>
                  <a:gd name="connsiteY4" fmla="*/ 38100 h 95250"/>
                  <a:gd name="connsiteX5" fmla="*/ 133350 w 504825"/>
                  <a:gd name="connsiteY5" fmla="*/ 85725 h 95250"/>
                  <a:gd name="connsiteX6" fmla="*/ 161925 w 504825"/>
                  <a:gd name="connsiteY6" fmla="*/ 66675 h 95250"/>
                  <a:gd name="connsiteX7" fmla="*/ 180975 w 504825"/>
                  <a:gd name="connsiteY7" fmla="*/ 38100 h 95250"/>
                  <a:gd name="connsiteX8" fmla="*/ 190500 w 504825"/>
                  <a:gd name="connsiteY8" fmla="*/ 9525 h 95250"/>
                  <a:gd name="connsiteX9" fmla="*/ 219075 w 504825"/>
                  <a:gd name="connsiteY9" fmla="*/ 0 h 95250"/>
                  <a:gd name="connsiteX10" fmla="*/ 209550 w 504825"/>
                  <a:gd name="connsiteY10" fmla="*/ 76200 h 95250"/>
                  <a:gd name="connsiteX11" fmla="*/ 266700 w 504825"/>
                  <a:gd name="connsiteY11" fmla="*/ 38100 h 95250"/>
                  <a:gd name="connsiteX12" fmla="*/ 400050 w 504825"/>
                  <a:gd name="connsiteY12" fmla="*/ 19050 h 95250"/>
                  <a:gd name="connsiteX13" fmla="*/ 504825 w 504825"/>
                  <a:gd name="connsiteY13" fmla="*/ 9525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04825" h="95250">
                    <a:moveTo>
                      <a:pt x="0" y="95250"/>
                    </a:moveTo>
                    <a:cubicBezTo>
                      <a:pt x="1020" y="93551"/>
                      <a:pt x="28757" y="23904"/>
                      <a:pt x="57150" y="38100"/>
                    </a:cubicBezTo>
                    <a:cubicBezTo>
                      <a:pt x="66130" y="42590"/>
                      <a:pt x="63500" y="57150"/>
                      <a:pt x="66675" y="66675"/>
                    </a:cubicBezTo>
                    <a:cubicBezTo>
                      <a:pt x="76200" y="57150"/>
                      <a:pt x="87778" y="49308"/>
                      <a:pt x="95250" y="38100"/>
                    </a:cubicBezTo>
                    <a:cubicBezTo>
                      <a:pt x="114968" y="8524"/>
                      <a:pt x="91712" y="-10070"/>
                      <a:pt x="123825" y="38100"/>
                    </a:cubicBezTo>
                    <a:cubicBezTo>
                      <a:pt x="127000" y="53975"/>
                      <a:pt x="120398" y="76011"/>
                      <a:pt x="133350" y="85725"/>
                    </a:cubicBezTo>
                    <a:cubicBezTo>
                      <a:pt x="142508" y="92594"/>
                      <a:pt x="153830" y="74770"/>
                      <a:pt x="161925" y="66675"/>
                    </a:cubicBezTo>
                    <a:cubicBezTo>
                      <a:pt x="170020" y="58580"/>
                      <a:pt x="175855" y="48339"/>
                      <a:pt x="180975" y="38100"/>
                    </a:cubicBezTo>
                    <a:cubicBezTo>
                      <a:pt x="185465" y="29120"/>
                      <a:pt x="183400" y="16625"/>
                      <a:pt x="190500" y="9525"/>
                    </a:cubicBezTo>
                    <a:cubicBezTo>
                      <a:pt x="197600" y="2425"/>
                      <a:pt x="209550" y="3175"/>
                      <a:pt x="219075" y="0"/>
                    </a:cubicBezTo>
                    <a:cubicBezTo>
                      <a:pt x="215900" y="25400"/>
                      <a:pt x="189562" y="60209"/>
                      <a:pt x="209550" y="76200"/>
                    </a:cubicBezTo>
                    <a:cubicBezTo>
                      <a:pt x="227428" y="90503"/>
                      <a:pt x="244980" y="45340"/>
                      <a:pt x="266700" y="38100"/>
                    </a:cubicBezTo>
                    <a:cubicBezTo>
                      <a:pt x="328544" y="17485"/>
                      <a:pt x="285276" y="29484"/>
                      <a:pt x="400050" y="19050"/>
                    </a:cubicBezTo>
                    <a:cubicBezTo>
                      <a:pt x="452722" y="1493"/>
                      <a:pt x="418585" y="9525"/>
                      <a:pt x="504825" y="9525"/>
                    </a:cubicBezTo>
                  </a:path>
                </a:pathLst>
              </a:custGeom>
              <a:noFill/>
              <a:ln w="1397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5" name="Forma livre 244"/>
              <p:cNvSpPr/>
              <p:nvPr/>
            </p:nvSpPr>
            <p:spPr>
              <a:xfrm>
                <a:off x="1209675" y="4286250"/>
                <a:ext cx="504825" cy="104775"/>
              </a:xfrm>
              <a:custGeom>
                <a:avLst/>
                <a:gdLst>
                  <a:gd name="connsiteX0" fmla="*/ 0 w 504825"/>
                  <a:gd name="connsiteY0" fmla="*/ 104775 h 104775"/>
                  <a:gd name="connsiteX1" fmla="*/ 28575 w 504825"/>
                  <a:gd name="connsiteY1" fmla="*/ 57150 h 104775"/>
                  <a:gd name="connsiteX2" fmla="*/ 38100 w 504825"/>
                  <a:gd name="connsiteY2" fmla="*/ 28575 h 104775"/>
                  <a:gd name="connsiteX3" fmla="*/ 57150 w 504825"/>
                  <a:gd name="connsiteY3" fmla="*/ 57150 h 104775"/>
                  <a:gd name="connsiteX4" fmla="*/ 104775 w 504825"/>
                  <a:gd name="connsiteY4" fmla="*/ 47625 h 104775"/>
                  <a:gd name="connsiteX5" fmla="*/ 114300 w 504825"/>
                  <a:gd name="connsiteY5" fmla="*/ 19050 h 104775"/>
                  <a:gd name="connsiteX6" fmla="*/ 123825 w 504825"/>
                  <a:gd name="connsiteY6" fmla="*/ 57150 h 104775"/>
                  <a:gd name="connsiteX7" fmla="*/ 142875 w 504825"/>
                  <a:gd name="connsiteY7" fmla="*/ 85725 h 104775"/>
                  <a:gd name="connsiteX8" fmla="*/ 190500 w 504825"/>
                  <a:gd name="connsiteY8" fmla="*/ 19050 h 104775"/>
                  <a:gd name="connsiteX9" fmla="*/ 190500 w 504825"/>
                  <a:gd name="connsiteY9" fmla="*/ 19050 h 104775"/>
                  <a:gd name="connsiteX10" fmla="*/ 219075 w 504825"/>
                  <a:gd name="connsiteY10" fmla="*/ 0 h 104775"/>
                  <a:gd name="connsiteX11" fmla="*/ 266700 w 504825"/>
                  <a:gd name="connsiteY11" fmla="*/ 9525 h 104775"/>
                  <a:gd name="connsiteX12" fmla="*/ 323850 w 504825"/>
                  <a:gd name="connsiteY12" fmla="*/ 66675 h 104775"/>
                  <a:gd name="connsiteX13" fmla="*/ 390525 w 504825"/>
                  <a:gd name="connsiteY13" fmla="*/ 57150 h 104775"/>
                  <a:gd name="connsiteX14" fmla="*/ 447675 w 504825"/>
                  <a:gd name="connsiteY14" fmla="*/ 38100 h 104775"/>
                  <a:gd name="connsiteX15" fmla="*/ 504825 w 504825"/>
                  <a:gd name="connsiteY15" fmla="*/ 38100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04825" h="104775">
                    <a:moveTo>
                      <a:pt x="0" y="104775"/>
                    </a:moveTo>
                    <a:cubicBezTo>
                      <a:pt x="9525" y="88900"/>
                      <a:pt x="20296" y="73709"/>
                      <a:pt x="28575" y="57150"/>
                    </a:cubicBezTo>
                    <a:cubicBezTo>
                      <a:pt x="33065" y="48170"/>
                      <a:pt x="28060" y="28575"/>
                      <a:pt x="38100" y="28575"/>
                    </a:cubicBezTo>
                    <a:cubicBezTo>
                      <a:pt x="49548" y="28575"/>
                      <a:pt x="50800" y="47625"/>
                      <a:pt x="57150" y="57150"/>
                    </a:cubicBezTo>
                    <a:cubicBezTo>
                      <a:pt x="73025" y="53975"/>
                      <a:pt x="91305" y="56605"/>
                      <a:pt x="104775" y="47625"/>
                    </a:cubicBezTo>
                    <a:cubicBezTo>
                      <a:pt x="113129" y="42056"/>
                      <a:pt x="105320" y="14560"/>
                      <a:pt x="114300" y="19050"/>
                    </a:cubicBezTo>
                    <a:cubicBezTo>
                      <a:pt x="126009" y="24904"/>
                      <a:pt x="118668" y="45118"/>
                      <a:pt x="123825" y="57150"/>
                    </a:cubicBezTo>
                    <a:cubicBezTo>
                      <a:pt x="128334" y="67672"/>
                      <a:pt x="136525" y="76200"/>
                      <a:pt x="142875" y="85725"/>
                    </a:cubicBezTo>
                    <a:cubicBezTo>
                      <a:pt x="190500" y="69850"/>
                      <a:pt x="168275" y="85725"/>
                      <a:pt x="190500" y="19050"/>
                    </a:cubicBezTo>
                    <a:lnTo>
                      <a:pt x="190500" y="19050"/>
                    </a:lnTo>
                    <a:lnTo>
                      <a:pt x="219075" y="0"/>
                    </a:lnTo>
                    <a:cubicBezTo>
                      <a:pt x="234950" y="3175"/>
                      <a:pt x="251541" y="3841"/>
                      <a:pt x="266700" y="9525"/>
                    </a:cubicBezTo>
                    <a:cubicBezTo>
                      <a:pt x="295767" y="20425"/>
                      <a:pt x="306041" y="42930"/>
                      <a:pt x="323850" y="66675"/>
                    </a:cubicBezTo>
                    <a:cubicBezTo>
                      <a:pt x="346075" y="63500"/>
                      <a:pt x="368649" y="62198"/>
                      <a:pt x="390525" y="57150"/>
                    </a:cubicBezTo>
                    <a:cubicBezTo>
                      <a:pt x="410091" y="52635"/>
                      <a:pt x="427595" y="38100"/>
                      <a:pt x="447675" y="38100"/>
                    </a:cubicBezTo>
                    <a:lnTo>
                      <a:pt x="504825" y="38100"/>
                    </a:lnTo>
                  </a:path>
                </a:pathLst>
              </a:custGeom>
              <a:noFill/>
              <a:ln w="1397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Forma livre 245"/>
              <p:cNvSpPr/>
              <p:nvPr/>
            </p:nvSpPr>
            <p:spPr>
              <a:xfrm>
                <a:off x="1171575" y="4541525"/>
                <a:ext cx="495300" cy="87625"/>
              </a:xfrm>
              <a:custGeom>
                <a:avLst/>
                <a:gdLst>
                  <a:gd name="connsiteX0" fmla="*/ 0 w 495300"/>
                  <a:gd name="connsiteY0" fmla="*/ 87625 h 87625"/>
                  <a:gd name="connsiteX1" fmla="*/ 9525 w 495300"/>
                  <a:gd name="connsiteY1" fmla="*/ 40000 h 87625"/>
                  <a:gd name="connsiteX2" fmla="*/ 19050 w 495300"/>
                  <a:gd name="connsiteY2" fmla="*/ 1900 h 87625"/>
                  <a:gd name="connsiteX3" fmla="*/ 57150 w 495300"/>
                  <a:gd name="connsiteY3" fmla="*/ 11425 h 87625"/>
                  <a:gd name="connsiteX4" fmla="*/ 85725 w 495300"/>
                  <a:gd name="connsiteY4" fmla="*/ 11425 h 87625"/>
                  <a:gd name="connsiteX5" fmla="*/ 114300 w 495300"/>
                  <a:gd name="connsiteY5" fmla="*/ 1900 h 87625"/>
                  <a:gd name="connsiteX6" fmla="*/ 142875 w 495300"/>
                  <a:gd name="connsiteY6" fmla="*/ 30475 h 87625"/>
                  <a:gd name="connsiteX7" fmla="*/ 152400 w 495300"/>
                  <a:gd name="connsiteY7" fmla="*/ 59050 h 87625"/>
                  <a:gd name="connsiteX8" fmla="*/ 180975 w 495300"/>
                  <a:gd name="connsiteY8" fmla="*/ 68575 h 87625"/>
                  <a:gd name="connsiteX9" fmla="*/ 190500 w 495300"/>
                  <a:gd name="connsiteY9" fmla="*/ 40000 h 87625"/>
                  <a:gd name="connsiteX10" fmla="*/ 285750 w 495300"/>
                  <a:gd name="connsiteY10" fmla="*/ 20950 h 87625"/>
                  <a:gd name="connsiteX11" fmla="*/ 342900 w 495300"/>
                  <a:gd name="connsiteY11" fmla="*/ 20950 h 87625"/>
                  <a:gd name="connsiteX12" fmla="*/ 495300 w 495300"/>
                  <a:gd name="connsiteY12" fmla="*/ 20950 h 8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5300" h="87625">
                    <a:moveTo>
                      <a:pt x="0" y="87625"/>
                    </a:moveTo>
                    <a:cubicBezTo>
                      <a:pt x="3175" y="71750"/>
                      <a:pt x="6013" y="55804"/>
                      <a:pt x="9525" y="40000"/>
                    </a:cubicBezTo>
                    <a:cubicBezTo>
                      <a:pt x="12365" y="27221"/>
                      <a:pt x="7825" y="8635"/>
                      <a:pt x="19050" y="1900"/>
                    </a:cubicBezTo>
                    <a:cubicBezTo>
                      <a:pt x="30275" y="-4835"/>
                      <a:pt x="44450" y="8250"/>
                      <a:pt x="57150" y="11425"/>
                    </a:cubicBezTo>
                    <a:cubicBezTo>
                      <a:pt x="93759" y="66339"/>
                      <a:pt x="62064" y="35086"/>
                      <a:pt x="85725" y="11425"/>
                    </a:cubicBezTo>
                    <a:cubicBezTo>
                      <a:pt x="92825" y="4325"/>
                      <a:pt x="104775" y="5075"/>
                      <a:pt x="114300" y="1900"/>
                    </a:cubicBezTo>
                    <a:cubicBezTo>
                      <a:pt x="123825" y="11425"/>
                      <a:pt x="135403" y="19267"/>
                      <a:pt x="142875" y="30475"/>
                    </a:cubicBezTo>
                    <a:cubicBezTo>
                      <a:pt x="148444" y="38829"/>
                      <a:pt x="145300" y="51950"/>
                      <a:pt x="152400" y="59050"/>
                    </a:cubicBezTo>
                    <a:cubicBezTo>
                      <a:pt x="159500" y="66150"/>
                      <a:pt x="171450" y="65400"/>
                      <a:pt x="180975" y="68575"/>
                    </a:cubicBezTo>
                    <a:cubicBezTo>
                      <a:pt x="184150" y="59050"/>
                      <a:pt x="186010" y="48980"/>
                      <a:pt x="190500" y="40000"/>
                    </a:cubicBezTo>
                    <a:cubicBezTo>
                      <a:pt x="215926" y="-10851"/>
                      <a:pt x="215684" y="12192"/>
                      <a:pt x="285750" y="20950"/>
                    </a:cubicBezTo>
                    <a:cubicBezTo>
                      <a:pt x="351559" y="42886"/>
                      <a:pt x="277091" y="24414"/>
                      <a:pt x="342900" y="20950"/>
                    </a:cubicBezTo>
                    <a:cubicBezTo>
                      <a:pt x="393630" y="18280"/>
                      <a:pt x="444500" y="20950"/>
                      <a:pt x="495300" y="20950"/>
                    </a:cubicBezTo>
                  </a:path>
                </a:pathLst>
              </a:custGeom>
              <a:noFill/>
              <a:ln w="1397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24" name="Elipse 223"/>
            <p:cNvSpPr/>
            <p:nvPr/>
          </p:nvSpPr>
          <p:spPr>
            <a:xfrm rot="20916623">
              <a:off x="3095930" y="5656506"/>
              <a:ext cx="225589" cy="495939"/>
            </a:xfrm>
            <a:prstGeom prst="ellipse">
              <a:avLst/>
            </a:prstGeom>
            <a:solidFill>
              <a:srgbClr val="F6CB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/>
            <p:cNvSpPr/>
            <p:nvPr/>
          </p:nvSpPr>
          <p:spPr>
            <a:xfrm rot="15480000">
              <a:off x="2957476" y="5536993"/>
              <a:ext cx="144000" cy="396000"/>
            </a:xfrm>
            <a:prstGeom prst="ellipse">
              <a:avLst/>
            </a:prstGeom>
            <a:solidFill>
              <a:srgbClr val="F6CB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55" name="Retângulo 254"/>
          <p:cNvSpPr/>
          <p:nvPr/>
        </p:nvSpPr>
        <p:spPr>
          <a:xfrm rot="10138178">
            <a:off x="5382398" y="5736289"/>
            <a:ext cx="288000" cy="503947"/>
          </a:xfrm>
          <a:prstGeom prst="rect">
            <a:avLst/>
          </a:prstGeom>
          <a:solidFill>
            <a:srgbClr val="F6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4" name="Fluxograma: Operação manual 253"/>
          <p:cNvSpPr/>
          <p:nvPr/>
        </p:nvSpPr>
        <p:spPr>
          <a:xfrm rot="20975829">
            <a:off x="5178047" y="4856724"/>
            <a:ext cx="504000" cy="1125497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2" name="Retângulo 251"/>
          <p:cNvSpPr/>
          <p:nvPr/>
        </p:nvSpPr>
        <p:spPr>
          <a:xfrm>
            <a:off x="5725473" y="6442767"/>
            <a:ext cx="576000" cy="72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de cantos arredondados 95"/>
          <p:cNvSpPr/>
          <p:nvPr/>
        </p:nvSpPr>
        <p:spPr>
          <a:xfrm>
            <a:off x="5723945" y="6427495"/>
            <a:ext cx="54000" cy="93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Triângulo isósceles 96"/>
          <p:cNvSpPr/>
          <p:nvPr/>
        </p:nvSpPr>
        <p:spPr>
          <a:xfrm rot="5400000" flipH="1">
            <a:off x="6301431" y="6395442"/>
            <a:ext cx="90000" cy="16560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3" name="Triângulo isósceles 262"/>
          <p:cNvSpPr/>
          <p:nvPr/>
        </p:nvSpPr>
        <p:spPr>
          <a:xfrm rot="5400000" flipH="1">
            <a:off x="6383706" y="6471342"/>
            <a:ext cx="36000" cy="36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6214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71</Words>
  <Application>Microsoft Office PowerPoint</Application>
  <PresentationFormat>Personalizar</PresentationFormat>
  <Paragraphs>81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Pires</dc:creator>
  <cp:lastModifiedBy>ANA CLARA SAMPAIO PIRES</cp:lastModifiedBy>
  <cp:revision>76</cp:revision>
  <dcterms:created xsi:type="dcterms:W3CDTF">2019-02-28T23:52:37Z</dcterms:created>
  <dcterms:modified xsi:type="dcterms:W3CDTF">2019-04-12T14:59:17Z</dcterms:modified>
</cp:coreProperties>
</file>